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38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4ADFA-E051-4F45-9390-1FC27872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32EB2-72D7-48AA-A408-64AFA351F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5BA26-38E1-467C-B8FE-2CD0DB91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2B8DF9-3472-4145-9E59-48863E0F58F3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21235-12F0-4B2E-859E-A61DB8B6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3D126-4CFA-4015-95C1-A3A99254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AA2044-5717-4588-8D62-DE19A0E617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57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38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76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6F83C-2150-4AA4-A096-D6A70A09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133"/>
            <a:ext cx="10515600" cy="642717"/>
          </a:xfrm>
        </p:spPr>
        <p:txBody>
          <a:bodyPr>
            <a:normAutofit fontScale="90000"/>
          </a:bodyPr>
          <a:lstStyle/>
          <a:p>
            <a:r>
              <a:rPr lang="en-GB" dirty="0"/>
              <a:t>Instructions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25F1D9-5088-4483-8D5A-BC4851689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1052"/>
            <a:ext cx="10515600" cy="527591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Crop the gel picture to remove areas outside the lanes</a:t>
            </a:r>
          </a:p>
          <a:p>
            <a:r>
              <a:rPr lang="en-GB" dirty="0"/>
              <a:t>Replace the picture in the slide (right click – replace)</a:t>
            </a:r>
          </a:p>
          <a:p>
            <a:r>
              <a:rPr lang="en-GB" dirty="0"/>
              <a:t>Adjust the numbers so they line up with the wells:</a:t>
            </a:r>
          </a:p>
          <a:p>
            <a:pPr lvl="1"/>
            <a:r>
              <a:rPr lang="en-GB" dirty="0"/>
              <a:t>Put first and last numbers in correct position </a:t>
            </a:r>
          </a:p>
          <a:p>
            <a:pPr lvl="1"/>
            <a:r>
              <a:rPr lang="en-GB" dirty="0"/>
              <a:t>Left click drag to select all numbers</a:t>
            </a:r>
          </a:p>
          <a:p>
            <a:pPr lvl="1"/>
            <a:r>
              <a:rPr lang="en-GB" dirty="0"/>
              <a:t>Arrange &gt; Align middle, Distribute horizontally</a:t>
            </a:r>
          </a:p>
          <a:p>
            <a:pPr lvl="1"/>
            <a:r>
              <a:rPr lang="en-GB" dirty="0"/>
              <a:t>Move all numbers to correct height</a:t>
            </a:r>
          </a:p>
          <a:p>
            <a:r>
              <a:rPr lang="en-GB" dirty="0"/>
              <a:t>Compress pictures if file size is very large:</a:t>
            </a:r>
          </a:p>
          <a:p>
            <a:pPr lvl="1"/>
            <a:r>
              <a:rPr lang="en-GB" dirty="0"/>
              <a:t>Select a picture</a:t>
            </a:r>
          </a:p>
          <a:p>
            <a:pPr lvl="1"/>
            <a:r>
              <a:rPr lang="en-GB" dirty="0"/>
              <a:t>Picture format (ribbon) &gt; Compress Pictures &gt; Use these settings </a:t>
            </a:r>
          </a:p>
          <a:p>
            <a:r>
              <a:rPr lang="en-GB" dirty="0"/>
              <a:t>Select picture and well numbers with Ctrl-A, then right click and save as picture</a:t>
            </a:r>
          </a:p>
          <a:p>
            <a:r>
              <a:rPr lang="en-GB" dirty="0"/>
              <a:t>Import picture into Excel template on ‘gel’ tab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FE07B6-FB08-41BC-940F-4A224957D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868" y="1555063"/>
            <a:ext cx="3380952" cy="256190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ED8DC3-EBDC-46D2-9C2A-750A7BAC9DDB}"/>
              </a:ext>
            </a:extLst>
          </p:cNvPr>
          <p:cNvCxnSpPr>
            <a:cxnSpLocks/>
          </p:cNvCxnSpPr>
          <p:nvPr/>
        </p:nvCxnSpPr>
        <p:spPr>
          <a:xfrm flipV="1">
            <a:off x="6980314" y="3604204"/>
            <a:ext cx="1496241" cy="12964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40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9258DE-7241-4DC7-AED8-4FC779C84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82" y="907750"/>
            <a:ext cx="10334476" cy="4805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5CB698-F935-4750-A762-7791E1D1BA82}"/>
              </a:ext>
            </a:extLst>
          </p:cNvPr>
          <p:cNvSpPr txBox="1"/>
          <p:nvPr/>
        </p:nvSpPr>
        <p:spPr>
          <a:xfrm>
            <a:off x="382974" y="1422403"/>
            <a:ext cx="352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FABC21-D5AF-4E39-9D89-04DB56ABD2C2}"/>
              </a:ext>
            </a:extLst>
          </p:cNvPr>
          <p:cNvSpPr txBox="1"/>
          <p:nvPr/>
        </p:nvSpPr>
        <p:spPr>
          <a:xfrm>
            <a:off x="739237" y="1422403"/>
            <a:ext cx="352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958634-2000-4FD0-A351-89AF6A9F5460}"/>
              </a:ext>
            </a:extLst>
          </p:cNvPr>
          <p:cNvSpPr txBox="1"/>
          <p:nvPr/>
        </p:nvSpPr>
        <p:spPr>
          <a:xfrm>
            <a:off x="1095500" y="1422403"/>
            <a:ext cx="352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0BA72C-315D-457F-BA64-4607E84EA2C1}"/>
              </a:ext>
            </a:extLst>
          </p:cNvPr>
          <p:cNvSpPr txBox="1"/>
          <p:nvPr/>
        </p:nvSpPr>
        <p:spPr>
          <a:xfrm>
            <a:off x="1451763" y="1422403"/>
            <a:ext cx="352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B2A6F22-75CA-4090-BB80-0CB868E3C29A}"/>
              </a:ext>
            </a:extLst>
          </p:cNvPr>
          <p:cNvSpPr txBox="1"/>
          <p:nvPr/>
        </p:nvSpPr>
        <p:spPr>
          <a:xfrm>
            <a:off x="1808026" y="1422403"/>
            <a:ext cx="352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3CD5B9-AB86-444C-821D-5265D772C5B4}"/>
              </a:ext>
            </a:extLst>
          </p:cNvPr>
          <p:cNvSpPr txBox="1"/>
          <p:nvPr/>
        </p:nvSpPr>
        <p:spPr>
          <a:xfrm>
            <a:off x="2164289" y="1422403"/>
            <a:ext cx="352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B9F4C9-3851-43B6-B44E-9918598EEC94}"/>
              </a:ext>
            </a:extLst>
          </p:cNvPr>
          <p:cNvSpPr txBox="1"/>
          <p:nvPr/>
        </p:nvSpPr>
        <p:spPr>
          <a:xfrm>
            <a:off x="2520552" y="1422403"/>
            <a:ext cx="352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FB7405-C3ED-493E-9783-9E034039AC5E}"/>
              </a:ext>
            </a:extLst>
          </p:cNvPr>
          <p:cNvSpPr txBox="1"/>
          <p:nvPr/>
        </p:nvSpPr>
        <p:spPr>
          <a:xfrm>
            <a:off x="2876815" y="1422403"/>
            <a:ext cx="352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8056EF-E246-45C3-99D8-DEA730CD0D38}"/>
              </a:ext>
            </a:extLst>
          </p:cNvPr>
          <p:cNvSpPr txBox="1"/>
          <p:nvPr/>
        </p:nvSpPr>
        <p:spPr>
          <a:xfrm>
            <a:off x="3233078" y="1422403"/>
            <a:ext cx="352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2C2EC8-ED21-41A0-B1BC-DCB771B9BAD2}"/>
              </a:ext>
            </a:extLst>
          </p:cNvPr>
          <p:cNvSpPr txBox="1"/>
          <p:nvPr/>
        </p:nvSpPr>
        <p:spPr>
          <a:xfrm>
            <a:off x="3589341" y="1422403"/>
            <a:ext cx="352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4A106EF-2E17-4AAA-9A35-76C7CC0FEF49}"/>
              </a:ext>
            </a:extLst>
          </p:cNvPr>
          <p:cNvSpPr txBox="1"/>
          <p:nvPr/>
        </p:nvSpPr>
        <p:spPr>
          <a:xfrm>
            <a:off x="3945604" y="1422403"/>
            <a:ext cx="352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8A4397-8845-4DFB-B56D-4955B5FA2FBE}"/>
              </a:ext>
            </a:extLst>
          </p:cNvPr>
          <p:cNvSpPr txBox="1"/>
          <p:nvPr/>
        </p:nvSpPr>
        <p:spPr>
          <a:xfrm>
            <a:off x="4301867" y="1422403"/>
            <a:ext cx="352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173BCFA-92B3-4336-AE37-20B38AAEE1F5}"/>
              </a:ext>
            </a:extLst>
          </p:cNvPr>
          <p:cNvSpPr txBox="1"/>
          <p:nvPr/>
        </p:nvSpPr>
        <p:spPr>
          <a:xfrm>
            <a:off x="4658130" y="1422403"/>
            <a:ext cx="352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8E9735E-93A7-4097-8E1D-6D9BF3970D66}"/>
              </a:ext>
            </a:extLst>
          </p:cNvPr>
          <p:cNvSpPr txBox="1"/>
          <p:nvPr/>
        </p:nvSpPr>
        <p:spPr>
          <a:xfrm>
            <a:off x="5014393" y="1422403"/>
            <a:ext cx="352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74E1673-8B2A-45FC-8C61-727DEE6859B6}"/>
              </a:ext>
            </a:extLst>
          </p:cNvPr>
          <p:cNvSpPr txBox="1"/>
          <p:nvPr/>
        </p:nvSpPr>
        <p:spPr>
          <a:xfrm>
            <a:off x="5370656" y="1422403"/>
            <a:ext cx="352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5B5416B-4BD0-44D8-8E47-AB69437DCC2D}"/>
              </a:ext>
            </a:extLst>
          </p:cNvPr>
          <p:cNvSpPr txBox="1"/>
          <p:nvPr/>
        </p:nvSpPr>
        <p:spPr>
          <a:xfrm>
            <a:off x="5726919" y="1422403"/>
            <a:ext cx="352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A38DD-55D8-48E2-9349-2AA1229C4F6D}"/>
              </a:ext>
            </a:extLst>
          </p:cNvPr>
          <p:cNvSpPr txBox="1"/>
          <p:nvPr/>
        </p:nvSpPr>
        <p:spPr>
          <a:xfrm>
            <a:off x="6083182" y="1422403"/>
            <a:ext cx="352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6B5B229-FF69-4A32-A957-A02AA456E5F4}"/>
              </a:ext>
            </a:extLst>
          </p:cNvPr>
          <p:cNvSpPr txBox="1"/>
          <p:nvPr/>
        </p:nvSpPr>
        <p:spPr>
          <a:xfrm>
            <a:off x="6439437" y="1422403"/>
            <a:ext cx="352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54AD50C-D056-408F-A806-11942FEC0BED}"/>
              </a:ext>
            </a:extLst>
          </p:cNvPr>
          <p:cNvSpPr txBox="1"/>
          <p:nvPr/>
        </p:nvSpPr>
        <p:spPr>
          <a:xfrm>
            <a:off x="7017514" y="1422403"/>
            <a:ext cx="352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DD9120D-DBE0-43C7-BD83-765FA468D08D}"/>
              </a:ext>
            </a:extLst>
          </p:cNvPr>
          <p:cNvSpPr txBox="1"/>
          <p:nvPr/>
        </p:nvSpPr>
        <p:spPr>
          <a:xfrm>
            <a:off x="7371641" y="1422403"/>
            <a:ext cx="352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CEE41A-C000-480B-A003-2FE7CB33B4A2}"/>
              </a:ext>
            </a:extLst>
          </p:cNvPr>
          <p:cNvSpPr txBox="1"/>
          <p:nvPr/>
        </p:nvSpPr>
        <p:spPr>
          <a:xfrm>
            <a:off x="7725768" y="1422403"/>
            <a:ext cx="352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42F67E-7DAD-4C61-B765-19F68C58FB50}"/>
              </a:ext>
            </a:extLst>
          </p:cNvPr>
          <p:cNvSpPr txBox="1"/>
          <p:nvPr/>
        </p:nvSpPr>
        <p:spPr>
          <a:xfrm>
            <a:off x="8079895" y="1422403"/>
            <a:ext cx="352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9E1FDE-F9D6-4720-B0CB-0C7B06B19E31}"/>
              </a:ext>
            </a:extLst>
          </p:cNvPr>
          <p:cNvSpPr txBox="1"/>
          <p:nvPr/>
        </p:nvSpPr>
        <p:spPr>
          <a:xfrm>
            <a:off x="8434022" y="1422403"/>
            <a:ext cx="352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32ED63-D9B3-028A-9772-A7ECB19FFFDB}"/>
              </a:ext>
            </a:extLst>
          </p:cNvPr>
          <p:cNvSpPr txBox="1"/>
          <p:nvPr/>
        </p:nvSpPr>
        <p:spPr>
          <a:xfrm>
            <a:off x="8788149" y="1422403"/>
            <a:ext cx="352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6D99C7-B062-24BF-0F1D-DD458DCFAB4F}"/>
              </a:ext>
            </a:extLst>
          </p:cNvPr>
          <p:cNvSpPr txBox="1"/>
          <p:nvPr/>
        </p:nvSpPr>
        <p:spPr>
          <a:xfrm>
            <a:off x="9142276" y="1422403"/>
            <a:ext cx="352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76672-B355-5C33-0A69-262BAC0A37DB}"/>
              </a:ext>
            </a:extLst>
          </p:cNvPr>
          <p:cNvSpPr txBox="1"/>
          <p:nvPr/>
        </p:nvSpPr>
        <p:spPr>
          <a:xfrm>
            <a:off x="9496403" y="1422403"/>
            <a:ext cx="352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BFF48-D069-51E0-98C1-0FAC008B2DBF}"/>
              </a:ext>
            </a:extLst>
          </p:cNvPr>
          <p:cNvSpPr txBox="1"/>
          <p:nvPr/>
        </p:nvSpPr>
        <p:spPr>
          <a:xfrm>
            <a:off x="9850530" y="1422403"/>
            <a:ext cx="352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58AAD6-A12B-C686-37ED-11AC9409293F}"/>
              </a:ext>
            </a:extLst>
          </p:cNvPr>
          <p:cNvSpPr txBox="1"/>
          <p:nvPr/>
        </p:nvSpPr>
        <p:spPr>
          <a:xfrm>
            <a:off x="10204653" y="1422403"/>
            <a:ext cx="352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25573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139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Instructions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Bridges, Daniel</dc:creator>
  <cp:lastModifiedBy>Dan Bridges</cp:lastModifiedBy>
  <cp:revision>13</cp:revision>
  <dcterms:created xsi:type="dcterms:W3CDTF">2020-09-30T08:35:34Z</dcterms:created>
  <dcterms:modified xsi:type="dcterms:W3CDTF">2024-11-14T13:07:01Z</dcterms:modified>
</cp:coreProperties>
</file>