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121880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02" algn="l" defTabSz="121880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04" algn="l" defTabSz="121880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206" algn="l" defTabSz="121880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608" algn="l" defTabSz="121880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009" algn="l" defTabSz="121880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411" algn="l" defTabSz="121880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5813" algn="l" defTabSz="121880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215" algn="l" defTabSz="121880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7"/>
  </p:normalViewPr>
  <p:slideViewPr>
    <p:cSldViewPr snapToGrid="0" snapToObjects="1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2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1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31D0-4571-7B4F-B750-CB0BF4E0725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5001C-8F23-B74E-95AC-04C93B5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D0472-E5FA-44DF-8BB5-C81205A2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Jitske De Vries</cp:lastModifiedBy>
  <cp:revision>3</cp:revision>
  <dcterms:created xsi:type="dcterms:W3CDTF">2019-12-03T09:44:36Z</dcterms:created>
  <dcterms:modified xsi:type="dcterms:W3CDTF">2021-10-19T14:55:20Z</dcterms:modified>
  <cp:category/>
</cp:coreProperties>
</file>