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30BE-FB5F-47E2-880F-D56E51C6FD6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552E-0CD0-4FB5-B586-30AB94279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9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30BE-FB5F-47E2-880F-D56E51C6FD6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552E-0CD0-4FB5-B586-30AB94279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30BE-FB5F-47E2-880F-D56E51C6FD6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552E-0CD0-4FB5-B586-30AB94279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30BE-FB5F-47E2-880F-D56E51C6FD6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552E-0CD0-4FB5-B586-30AB94279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3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30BE-FB5F-47E2-880F-D56E51C6FD6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552E-0CD0-4FB5-B586-30AB94279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30BE-FB5F-47E2-880F-D56E51C6FD6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552E-0CD0-4FB5-B586-30AB94279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30BE-FB5F-47E2-880F-D56E51C6FD6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552E-0CD0-4FB5-B586-30AB94279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2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30BE-FB5F-47E2-880F-D56E51C6FD6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552E-0CD0-4FB5-B586-30AB94279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30BE-FB5F-47E2-880F-D56E51C6FD6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552E-0CD0-4FB5-B586-30AB94279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30BE-FB5F-47E2-880F-D56E51C6FD6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552E-0CD0-4FB5-B586-30AB94279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30BE-FB5F-47E2-880F-D56E51C6FD6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8552E-0CD0-4FB5-B586-30AB94279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1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30BE-FB5F-47E2-880F-D56E51C6FD69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8552E-0CD0-4FB5-B586-30AB94279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6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Year Stock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AND 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5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Report Macro Code Prt.1</a:t>
            </a:r>
            <a:endParaRPr lang="en-US" dirty="0"/>
          </a:p>
        </p:txBody>
      </p:sp>
      <p:pic>
        <p:nvPicPr>
          <p:cNvPr id="4" name="Content Placeholder 3" descr="Microsoft Visual Basic for Applications - Multiple_year_stock_data_TR.xlsm - [MainCode (Code)]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00" y="1690687"/>
            <a:ext cx="9027695" cy="5094467"/>
          </a:xfrm>
        </p:spPr>
      </p:pic>
    </p:spTree>
    <p:extLst>
      <p:ext uri="{BB962C8B-B14F-4D97-AF65-F5344CB8AC3E}">
        <p14:creationId xmlns:p14="http://schemas.microsoft.com/office/powerpoint/2010/main" val="73146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Report Macro Code Prt.2</a:t>
            </a:r>
            <a:endParaRPr lang="en-US" dirty="0"/>
          </a:p>
        </p:txBody>
      </p:sp>
      <p:pic>
        <p:nvPicPr>
          <p:cNvPr id="4" name="Content Placeholder 3" descr="Microsoft Visual Basic for Applications - Multiple_year_stock_data_TR.xlsm - [MainCode (Code)]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86" y="1825625"/>
            <a:ext cx="7710827" cy="4351338"/>
          </a:xfrm>
        </p:spPr>
      </p:pic>
    </p:spTree>
    <p:extLst>
      <p:ext uri="{BB962C8B-B14F-4D97-AF65-F5344CB8AC3E}">
        <p14:creationId xmlns:p14="http://schemas.microsoft.com/office/powerpoint/2010/main" val="424910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Report Macro Code Prt.3</a:t>
            </a:r>
            <a:endParaRPr lang="en-US" dirty="0"/>
          </a:p>
        </p:txBody>
      </p:sp>
      <p:pic>
        <p:nvPicPr>
          <p:cNvPr id="4" name="Content Placeholder 3" descr="Microsoft Visual Basic for Applications - Multiple_year_stock_data_TR.xlsm - [MainCode (Code)]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86" y="1825625"/>
            <a:ext cx="7710827" cy="4351338"/>
          </a:xfrm>
        </p:spPr>
      </p:pic>
    </p:spTree>
    <p:extLst>
      <p:ext uri="{BB962C8B-B14F-4D97-AF65-F5344CB8AC3E}">
        <p14:creationId xmlns:p14="http://schemas.microsoft.com/office/powerpoint/2010/main" val="327461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Greatest Increase Macro Code</a:t>
            </a:r>
            <a:endParaRPr lang="en-US" dirty="0"/>
          </a:p>
        </p:txBody>
      </p:sp>
      <p:pic>
        <p:nvPicPr>
          <p:cNvPr id="4" name="Content Placeholder 3" descr="Microsoft Visual Basic for Applications - Multiple_year_stock_data_TR.xlsm - [Call_Macros (Code)]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86" y="1825625"/>
            <a:ext cx="7710827" cy="4351338"/>
          </a:xfrm>
        </p:spPr>
      </p:pic>
    </p:spTree>
    <p:extLst>
      <p:ext uri="{BB962C8B-B14F-4D97-AF65-F5344CB8AC3E}">
        <p14:creationId xmlns:p14="http://schemas.microsoft.com/office/powerpoint/2010/main" val="352566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Formatting Code </a:t>
            </a:r>
            <a:endParaRPr lang="en-US" dirty="0"/>
          </a:p>
        </p:txBody>
      </p:sp>
      <p:pic>
        <p:nvPicPr>
          <p:cNvPr id="4" name="Content Placeholder 3" descr="Microsoft Visual Basic for Applications - Multiple_year_stock_data_TR.xlsm - [Call_Macros (Code)]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86" y="1825625"/>
            <a:ext cx="7710827" cy="4351338"/>
          </a:xfrm>
        </p:spPr>
      </p:pic>
    </p:spTree>
    <p:extLst>
      <p:ext uri="{BB962C8B-B14F-4D97-AF65-F5344CB8AC3E}">
        <p14:creationId xmlns:p14="http://schemas.microsoft.com/office/powerpoint/2010/main" val="154494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Multiple_year_stock_data_TR.xlsm - Exc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" y="0"/>
            <a:ext cx="12152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9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Multiple_year_stock_data_TR.xlsm - Exc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" y="0"/>
            <a:ext cx="12152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3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ultiple_year_stock_data_TR.xlsm - Exc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" y="0"/>
            <a:ext cx="12152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Multiple Year Stock Data</vt:lpstr>
      <vt:lpstr>Create Report Macro Code Prt.1</vt:lpstr>
      <vt:lpstr>Create Report Macro Code Prt.2</vt:lpstr>
      <vt:lpstr>Create Report Macro Code Prt.3</vt:lpstr>
      <vt:lpstr>Greatest Increase Macro Code</vt:lpstr>
      <vt:lpstr>Color Formatting Code </vt:lpstr>
      <vt:lpstr>PowerPoint Presentation</vt:lpstr>
      <vt:lpstr>PowerPoint Presentation</vt:lpstr>
      <vt:lpstr>PowerPoint Presentation</vt:lpstr>
    </vt:vector>
  </TitlesOfParts>
  <Company>NASS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Year Stock Data</dc:title>
  <dc:creator>Resendiz, Tomas - NASS</dc:creator>
  <cp:lastModifiedBy>Resendiz, Tomas - NASS</cp:lastModifiedBy>
  <cp:revision>2</cp:revision>
  <dcterms:created xsi:type="dcterms:W3CDTF">2019-02-04T13:29:37Z</dcterms:created>
  <dcterms:modified xsi:type="dcterms:W3CDTF">2019-02-04T16:25:18Z</dcterms:modified>
</cp:coreProperties>
</file>