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59" r:id="rId7"/>
    <p:sldId id="257" r:id="rId8"/>
    <p:sldId id="258" r:id="rId9"/>
    <p:sldId id="264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60"/>
            <p14:sldId id="261"/>
            <p14:sldId id="262"/>
            <p14:sldId id="263"/>
            <p14:sldId id="259"/>
            <p14:sldId id="257"/>
          </p14:sldIdLst>
        </p14:section>
        <p14:section name="Using Remix 3D to Search for Models" id="{6844172C-9703-4DC7-908A-C23538616A3C}">
          <p14:sldIdLst>
            <p14:sldId id="258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>
            <p14:sldId id="264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260" y="779764"/>
            <a:ext cx="9144000" cy="1258780"/>
          </a:xfrm>
        </p:spPr>
        <p:txBody>
          <a:bodyPr/>
          <a:lstStyle/>
          <a:p>
            <a:pPr algn="ctr"/>
            <a:r>
              <a:rPr lang="en-US" sz="3600" dirty="0"/>
              <a:t>Cancer – we all hear about it all the time.  Second Leading cause of death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647152" y="6078236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Cool Kids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83D9A-C413-4214-9C3D-82D22DE5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40" y="2264453"/>
            <a:ext cx="6484453" cy="35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Cancer is a big deal but survival rate is good!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47CAC-F3CB-4212-A786-9FB8FC4E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8629" y="2868230"/>
            <a:ext cx="6318174" cy="64008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B0B9D0-5422-46E6-85FB-F80944FC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39" y="1571703"/>
            <a:ext cx="6826294" cy="49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this impact me??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3A2E0E6-4BDB-4DDF-B1FE-69A1C338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8" y="1391903"/>
            <a:ext cx="6832835" cy="50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by Age??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FCD03F-129E-4345-851C-4886382F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0" y="1794862"/>
            <a:ext cx="7529744" cy="45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About Mortality Rates</a:t>
            </a:r>
            <a:br>
              <a:rPr lang="en-US" dirty="0"/>
            </a:b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152857-4E98-406C-A6CF-416D7C2E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5" y="1585653"/>
            <a:ext cx="5876946" cy="49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cancer are the leading ones?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F627E6-1B3D-498C-8F4D-2E77DAAA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48" y="1535836"/>
            <a:ext cx="6245854" cy="4687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C4FB53-CD8E-4C14-9B07-F00D73F2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3" y="2272684"/>
            <a:ext cx="3019520" cy="33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Treatment – Hospitals Across the US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Drill down to only cancer hospitals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55898CF-1BBC-4956-AA6F-63955C24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28" y="1452563"/>
            <a:ext cx="8113820" cy="5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Cancer Hospitals in the US with Ranking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96A9D-2436-40E6-9DF2-ED4B1A39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28" y="1452563"/>
            <a:ext cx="8113820" cy="5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going? </a:t>
            </a:r>
          </a:p>
        </p:txBody>
      </p:sp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79</Words>
  <Application>Microsoft Office PowerPoint</Application>
  <PresentationFormat>Widescreen</PresentationFormat>
  <Paragraphs>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Get Started with 3D</vt:lpstr>
      <vt:lpstr>Cancer – we all hear about it all the time.  Second Leading cause of death </vt:lpstr>
      <vt:lpstr>Cancer is a big deal but survival rate is good!</vt:lpstr>
      <vt:lpstr>Will this impact me??</vt:lpstr>
      <vt:lpstr>Cases by Age??</vt:lpstr>
      <vt:lpstr>Information About Mortality Rates </vt:lpstr>
      <vt:lpstr>What types of cancer are the leading ones?</vt:lpstr>
      <vt:lpstr>Treatment – Hospitals Across the US  </vt:lpstr>
      <vt:lpstr>Cancer Hospitals in the US with Ranking </vt:lpstr>
      <vt:lpstr>Where are we going? </vt:lpstr>
      <vt:lpstr>More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2019-05-18T16:52:47Z</dcterms:created>
  <dcterms:modified xsi:type="dcterms:W3CDTF">2019-05-18T18:13:48Z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