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286-9C78-2DE9-F033-C460C4CF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5DEE2-85D4-4924-4BFB-CA8EA3D7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6106-2EAF-01D5-A426-8E1BD773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5444-0686-41A2-4A34-A94C6654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D611-5C8A-7A76-17C4-33F83C9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8B60-DC6E-53A8-058A-F6B9FB00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9B76A-3293-3A2D-B764-A2DCA379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9D6B-0F44-689A-C77E-E2B7D01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644-8BB1-D11F-2559-DD6B803C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00E-8E6B-EE51-19F3-27142AD0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0B735-36FB-1D75-EA21-48FFFE31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67EC-E384-C230-8258-04B87198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43B4-3F8A-1912-8A69-852B50C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E763-CF52-C17E-4688-6F3A2E67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C66-6831-A913-9D79-1A3F27E3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2945-BFA0-4321-3CA1-9AEE7B92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F679-70F9-4317-2254-D57426957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F418-55F3-286D-EBB5-3F3BDA2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4B6C-A65C-0429-DCCC-F05864F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7B76-B557-043A-362C-D86F4AA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9877-2250-3660-B7BC-024F14EF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4474-4D81-6CF9-06B1-AB3650A1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177C-89B0-283B-1DEC-BE84606D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4503-DF7E-5FEA-4D65-0136090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2A84-97FD-391F-9409-B6F3617B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0D3F-854D-C54D-BA2C-75F011A5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0B67-41C8-031A-F782-C61230FA8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F4877-C95F-EC03-EEE5-EC5B9516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E27B-C7ED-CFA3-BB42-6646AE46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CC79F-4178-9701-7F55-05638255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6A9C-BC32-9D7D-1056-A7087470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9A31-0097-2E20-AFB7-64A61F06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77D1-F63A-8B56-9B24-680620E3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43D4-D259-4FD7-4AE8-921A1B26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8F820-2484-C54E-E5D9-A18864FB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B9689-B796-0DB1-330A-31D3FE189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544BD-2F8B-D2DE-5092-4A8B6B7D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B7A84-3BBC-E52A-23A8-245D6A92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F4ED8-D5A0-2166-BD67-31AC52A3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ADF6-89D4-9A9A-A0DD-462B66C0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DC8E3-E307-1761-A1D0-5D3175A4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F34A-0BAA-837C-86D8-A94B9453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7D1D-8BAC-AE13-B954-2B1D7F42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2B489-2B5A-5C47-4659-77D6382C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F78DB-6945-A3A1-9CA8-8A243D67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11DA-EF84-D9EE-8EAE-B386EF63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5549-F134-892F-B9FD-336700A3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76C4-553C-C9F9-3555-7D745E5F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5C0E-8574-3103-59EA-41A80B2B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718CF-D4B2-4A02-6178-5509FC10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CC3C-C64C-A781-9DD8-BE80EE40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9E52F-F778-450C-6777-0036AD7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D1C6-CE33-97DE-1662-893B294B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8208F-D456-15D9-8ED0-D5A325C2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E294-F27C-3324-B35D-1F3AC266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AF1D-71AD-8F9D-179D-A5028D0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A362-1A08-FE2E-26F0-A22D3244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8E98-14B1-DA4B-1391-6E392CA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FE756-2E3D-9F07-7B21-B28B59A2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4CF8-BFE5-28A0-E0CC-7124DE3A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BB87-2F23-9372-2F3A-6DA9E9B63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AFD3-0057-467B-9CD8-FD64D43DF5B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63FE-A457-D15B-627F-5EB1EA90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3C3C-D5F3-40B5-7B8D-88454FD2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E244-2186-485D-B72B-959169CC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B02A-80CA-4AE0-9800-CC08F7DF8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9B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iTest</a:t>
            </a:r>
          </a:p>
        </p:txBody>
      </p:sp>
    </p:spTree>
    <p:extLst>
      <p:ext uri="{BB962C8B-B14F-4D97-AF65-F5344CB8AC3E}">
        <p14:creationId xmlns:p14="http://schemas.microsoft.com/office/powerpoint/2010/main" val="214201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iTest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iTest</dc:title>
  <dc:creator>Lanyak Roman</dc:creator>
  <cp:lastModifiedBy>Lanyak Roman</cp:lastModifiedBy>
  <cp:revision>2</cp:revision>
  <dcterms:created xsi:type="dcterms:W3CDTF">2023-05-01T20:13:19Z</dcterms:created>
  <dcterms:modified xsi:type="dcterms:W3CDTF">2023-05-01T22:07:48Z</dcterms:modified>
</cp:coreProperties>
</file>