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10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HTML FORMS &amp; INPUT</a:t>
            </a:r>
            <a:endParaRPr lang="en-US" dirty="0"/>
          </a:p>
        </p:txBody>
      </p:sp>
    </p:spTree>
    <p:extLst>
      <p:ext uri="{BB962C8B-B14F-4D97-AF65-F5344CB8AC3E}">
        <p14:creationId xmlns:p14="http://schemas.microsoft.com/office/powerpoint/2010/main" val="397397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AND ATTRIBUTES </a:t>
            </a:r>
            <a:endParaRPr lang="en-US" dirty="0"/>
          </a:p>
        </p:txBody>
      </p:sp>
      <p:sp>
        <p:nvSpPr>
          <p:cNvPr id="4" name="Text Placeholder 3"/>
          <p:cNvSpPr>
            <a:spLocks noGrp="1"/>
          </p:cNvSpPr>
          <p:nvPr>
            <p:ph idx="1"/>
          </p:nvPr>
        </p:nvSpPr>
        <p:spPr/>
        <p:txBody>
          <a:bodyPr anchor="t">
            <a:normAutofit/>
          </a:bodyPr>
          <a:lstStyle/>
          <a:p>
            <a:r>
              <a:rPr lang="en-US" sz="3200" b="1" dirty="0"/>
              <a:t>action attribute </a:t>
            </a:r>
            <a:endParaRPr lang="en-US" sz="3200" b="1" dirty="0" smtClean="0"/>
          </a:p>
          <a:p>
            <a:r>
              <a:rPr lang="en-US" sz="1600" dirty="0"/>
              <a:t>When	the	user	clicks	the	Submit	button,	the	content	of	the	form	is	sent	to	the	server.	The	form’s	action	attribute	defines	the	name	of	the	file	to	send	the	content	to.	</a:t>
            </a:r>
            <a:endParaRPr lang="en-US" sz="1600" dirty="0" smtClean="0"/>
          </a:p>
          <a:p>
            <a:endParaRPr lang="en-US" sz="1600" dirty="0" smtClean="0"/>
          </a:p>
          <a:p>
            <a:pPr marL="0" indent="0">
              <a:buNone/>
            </a:pPr>
            <a:r>
              <a:rPr lang="en-US" sz="1600" b="1" dirty="0"/>
              <a:t>&lt;</a:t>
            </a:r>
            <a:r>
              <a:rPr lang="en-US" sz="1600" b="1" dirty="0" smtClean="0"/>
              <a:t>form name</a:t>
            </a:r>
            <a:r>
              <a:rPr lang="en-US" sz="1600" b="1" dirty="0"/>
              <a:t>="</a:t>
            </a:r>
            <a:r>
              <a:rPr lang="en-US" sz="1600" b="1" dirty="0" smtClean="0"/>
              <a:t>input“ action</a:t>
            </a:r>
            <a:r>
              <a:rPr lang="en-US" sz="1600" b="1" dirty="0"/>
              <a:t>="</a:t>
            </a:r>
            <a:r>
              <a:rPr lang="en-US" sz="1600" b="1" dirty="0" err="1" smtClean="0"/>
              <a:t>html_form_submit.php</a:t>
            </a:r>
            <a:r>
              <a:rPr lang="en-US" sz="1600" b="1" dirty="0" smtClean="0"/>
              <a:t>“ method</a:t>
            </a:r>
            <a:r>
              <a:rPr lang="en-US" sz="1600" b="1" dirty="0"/>
              <a:t>="get</a:t>
            </a:r>
            <a:r>
              <a:rPr lang="en-US" sz="1600" b="1" dirty="0" smtClean="0"/>
              <a:t>"&gt;</a:t>
            </a:r>
          </a:p>
          <a:p>
            <a:pPr marL="0" indent="0">
              <a:buNone/>
            </a:pPr>
            <a:r>
              <a:rPr lang="en-US" sz="1600" b="1" dirty="0"/>
              <a:t>	</a:t>
            </a:r>
            <a:r>
              <a:rPr lang="en-US" sz="1600" b="1" dirty="0" smtClean="0"/>
              <a:t> </a:t>
            </a:r>
            <a:r>
              <a:rPr lang="en-US" sz="1600" b="1" dirty="0"/>
              <a:t>Username: &lt;input	type="</a:t>
            </a:r>
            <a:r>
              <a:rPr lang="en-US" sz="1600" b="1" dirty="0" smtClean="0"/>
              <a:t>text“ name</a:t>
            </a:r>
            <a:r>
              <a:rPr lang="en-US" sz="1600" b="1" dirty="0"/>
              <a:t>="user</a:t>
            </a:r>
            <a:r>
              <a:rPr lang="en-US" sz="1600" b="1" dirty="0" smtClean="0"/>
              <a:t>"/&gt; </a:t>
            </a:r>
          </a:p>
          <a:p>
            <a:pPr marL="0" indent="0">
              <a:buNone/>
            </a:pPr>
            <a:r>
              <a:rPr lang="en-US" sz="1600" b="1" dirty="0"/>
              <a:t>	</a:t>
            </a:r>
            <a:r>
              <a:rPr lang="en-US" sz="1600" b="1" dirty="0" smtClean="0"/>
              <a:t>&lt;input type</a:t>
            </a:r>
            <a:r>
              <a:rPr lang="en-US" sz="1600" b="1" dirty="0"/>
              <a:t>="submit"	value="Submit</a:t>
            </a:r>
            <a:r>
              <a:rPr lang="en-US" sz="1600" b="1" dirty="0" smtClean="0"/>
              <a:t>"/&gt; </a:t>
            </a:r>
          </a:p>
          <a:p>
            <a:pPr marL="0" indent="0">
              <a:buNone/>
            </a:pPr>
            <a:r>
              <a:rPr lang="en-US" sz="1600" b="1" dirty="0" smtClean="0"/>
              <a:t>&lt;/</a:t>
            </a:r>
            <a:r>
              <a:rPr lang="en-US" sz="1600" b="1" dirty="0"/>
              <a:t>form&gt;</a:t>
            </a:r>
          </a:p>
          <a:p>
            <a:pPr marL="0" indent="0">
              <a:buNone/>
            </a:pPr>
            <a:r>
              <a:rPr lang="en-US" sz="1600" dirty="0"/>
              <a:t>	</a:t>
            </a:r>
            <a:endParaRPr lang="en-US" sz="1400" dirty="0"/>
          </a:p>
        </p:txBody>
      </p:sp>
    </p:spTree>
    <p:extLst>
      <p:ext uri="{BB962C8B-B14F-4D97-AF65-F5344CB8AC3E}">
        <p14:creationId xmlns:p14="http://schemas.microsoft.com/office/powerpoint/2010/main" val="267104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COLOR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613" y="1667434"/>
            <a:ext cx="9392310" cy="4128247"/>
          </a:xfrm>
        </p:spPr>
      </p:pic>
    </p:spTree>
    <p:extLst>
      <p:ext uri="{BB962C8B-B14F-4D97-AF65-F5344CB8AC3E}">
        <p14:creationId xmlns:p14="http://schemas.microsoft.com/office/powerpoint/2010/main" val="292764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FRAMES</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0849" y="984005"/>
            <a:ext cx="5047697" cy="4877044"/>
          </a:xfrm>
        </p:spPr>
      </p:pic>
      <p:sp>
        <p:nvSpPr>
          <p:cNvPr id="4" name="Text Placeholder 3"/>
          <p:cNvSpPr>
            <a:spLocks noGrp="1"/>
          </p:cNvSpPr>
          <p:nvPr>
            <p:ph type="body" sz="half" idx="2"/>
          </p:nvPr>
        </p:nvSpPr>
        <p:spPr/>
        <p:txBody>
          <a:bodyPr>
            <a:normAutofit/>
          </a:bodyPr>
          <a:lstStyle/>
          <a:p>
            <a:r>
              <a:rPr lang="en-US" sz="1800" b="1" dirty="0"/>
              <a:t>Vertical Frameset</a:t>
            </a:r>
          </a:p>
          <a:p>
            <a:r>
              <a:rPr lang="en-US" sz="1700" dirty="0" smtClean="0"/>
              <a:t>The</a:t>
            </a:r>
            <a:r>
              <a:rPr lang="en-US" sz="1700" dirty="0"/>
              <a:t>	following	example	demonstrates	how	to	make	a	vertical	frameset	with	three	different	documents.	</a:t>
            </a:r>
          </a:p>
          <a:p>
            <a:r>
              <a:rPr lang="en-US" sz="1700" b="1" dirty="0"/>
              <a:t>&lt;frameset cols="25%,50%,25%"&gt;  </a:t>
            </a:r>
          </a:p>
          <a:p>
            <a:r>
              <a:rPr lang="en-US" sz="1700" b="1" dirty="0"/>
              <a:t>	&lt;frame </a:t>
            </a:r>
            <a:r>
              <a:rPr lang="en-US" sz="1700" b="1" dirty="0" err="1"/>
              <a:t>src</a:t>
            </a:r>
            <a:r>
              <a:rPr lang="en-US" sz="1700" b="1" dirty="0"/>
              <a:t>="frame_a.htm"&gt;  </a:t>
            </a:r>
          </a:p>
          <a:p>
            <a:r>
              <a:rPr lang="en-US" sz="1700" b="1" dirty="0"/>
              <a:t>	&lt;frame </a:t>
            </a:r>
            <a:r>
              <a:rPr lang="en-US" sz="1700" b="1" dirty="0" err="1"/>
              <a:t>src</a:t>
            </a:r>
            <a:r>
              <a:rPr lang="en-US" sz="1700" b="1" dirty="0"/>
              <a:t>="frame_b.htm"&gt;  </a:t>
            </a:r>
          </a:p>
          <a:p>
            <a:r>
              <a:rPr lang="en-US" sz="1700" b="1" dirty="0"/>
              <a:t>	&lt;frame </a:t>
            </a:r>
            <a:r>
              <a:rPr lang="en-US" sz="1700" b="1" dirty="0" err="1"/>
              <a:t>src</a:t>
            </a:r>
            <a:r>
              <a:rPr lang="en-US" sz="1700" b="1" dirty="0"/>
              <a:t>="frame_c.htm"&gt; </a:t>
            </a:r>
          </a:p>
          <a:p>
            <a:r>
              <a:rPr lang="en-US" sz="1700" b="1" dirty="0"/>
              <a:t>&lt;/frameset&gt; </a:t>
            </a:r>
          </a:p>
          <a:p>
            <a:endParaRPr lang="en-US" dirty="0"/>
          </a:p>
        </p:txBody>
      </p:sp>
    </p:spTree>
    <p:extLst>
      <p:ext uri="{BB962C8B-B14F-4D97-AF65-F5344CB8AC3E}">
        <p14:creationId xmlns:p14="http://schemas.microsoft.com/office/powerpoint/2010/main" val="2455214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FRAMES</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6620849" y="984005"/>
            <a:ext cx="5047697" cy="4877044"/>
          </a:xfrm>
        </p:spPr>
      </p:pic>
      <p:sp>
        <p:nvSpPr>
          <p:cNvPr id="4" name="Text Placeholder 3"/>
          <p:cNvSpPr>
            <a:spLocks noGrp="1"/>
          </p:cNvSpPr>
          <p:nvPr>
            <p:ph type="body" sz="half" idx="2"/>
          </p:nvPr>
        </p:nvSpPr>
        <p:spPr/>
        <p:txBody>
          <a:bodyPr>
            <a:normAutofit/>
          </a:bodyPr>
          <a:lstStyle/>
          <a:p>
            <a:r>
              <a:rPr lang="en-US" sz="1800" b="1" dirty="0" smtClean="0"/>
              <a:t>Horizontal </a:t>
            </a:r>
            <a:r>
              <a:rPr lang="en-US" sz="1800" b="1" dirty="0"/>
              <a:t>Frameset</a:t>
            </a:r>
          </a:p>
          <a:p>
            <a:r>
              <a:rPr lang="en-US" sz="1700" dirty="0" smtClean="0"/>
              <a:t>The</a:t>
            </a:r>
            <a:r>
              <a:rPr lang="en-US" sz="1700" dirty="0"/>
              <a:t>	following	example	demonstrates	how	to	make	a	vertical	frameset	with	three	different	documents.	</a:t>
            </a:r>
          </a:p>
          <a:p>
            <a:r>
              <a:rPr lang="en-US" sz="1700" b="1" dirty="0"/>
              <a:t>&lt;frameset </a:t>
            </a:r>
            <a:r>
              <a:rPr lang="en-US" sz="1700" b="1" dirty="0" smtClean="0"/>
              <a:t>rows="</a:t>
            </a:r>
            <a:r>
              <a:rPr lang="en-US" sz="1700" b="1" dirty="0"/>
              <a:t>25%,50%,25%"&gt;  </a:t>
            </a:r>
          </a:p>
          <a:p>
            <a:r>
              <a:rPr lang="en-US" sz="1700" b="1" dirty="0"/>
              <a:t>	&lt;frame </a:t>
            </a:r>
            <a:r>
              <a:rPr lang="en-US" sz="1700" b="1" dirty="0" err="1"/>
              <a:t>src</a:t>
            </a:r>
            <a:r>
              <a:rPr lang="en-US" sz="1700" b="1" dirty="0"/>
              <a:t>="frame_a.htm"&gt;  </a:t>
            </a:r>
          </a:p>
          <a:p>
            <a:r>
              <a:rPr lang="en-US" sz="1700" b="1" dirty="0"/>
              <a:t>	&lt;frame </a:t>
            </a:r>
            <a:r>
              <a:rPr lang="en-US" sz="1700" b="1" dirty="0" err="1"/>
              <a:t>src</a:t>
            </a:r>
            <a:r>
              <a:rPr lang="en-US" sz="1700" b="1" dirty="0"/>
              <a:t>="frame_b.htm"&gt;  </a:t>
            </a:r>
          </a:p>
          <a:p>
            <a:r>
              <a:rPr lang="en-US" sz="1700" b="1" dirty="0"/>
              <a:t>	&lt;frame </a:t>
            </a:r>
            <a:r>
              <a:rPr lang="en-US" sz="1700" b="1" dirty="0" err="1"/>
              <a:t>src</a:t>
            </a:r>
            <a:r>
              <a:rPr lang="en-US" sz="1700" b="1" dirty="0"/>
              <a:t>="frame_c.htm"&gt; </a:t>
            </a:r>
          </a:p>
          <a:p>
            <a:r>
              <a:rPr lang="en-US" sz="1700" b="1" dirty="0"/>
              <a:t>&lt;/frameset&gt; </a:t>
            </a:r>
          </a:p>
          <a:p>
            <a:endParaRPr lang="en-US" dirty="0"/>
          </a:p>
        </p:txBody>
      </p:sp>
    </p:spTree>
    <p:extLst>
      <p:ext uri="{BB962C8B-B14F-4D97-AF65-F5344CB8AC3E}">
        <p14:creationId xmlns:p14="http://schemas.microsoft.com/office/powerpoint/2010/main" val="1984042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FRAMES</a:t>
            </a:r>
            <a:endParaRPr lang="en-US" sz="3200" b="1" dirty="0"/>
          </a:p>
        </p:txBody>
      </p:sp>
      <p:sp>
        <p:nvSpPr>
          <p:cNvPr id="4" name="Text Placeholder 3"/>
          <p:cNvSpPr>
            <a:spLocks noGrp="1"/>
          </p:cNvSpPr>
          <p:nvPr>
            <p:ph type="body" sz="half" idx="2"/>
          </p:nvPr>
        </p:nvSpPr>
        <p:spPr/>
        <p:txBody>
          <a:bodyPr>
            <a:normAutofit/>
          </a:bodyPr>
          <a:lstStyle/>
          <a:p>
            <a:r>
              <a:rPr lang="en-US" sz="1800" b="1" dirty="0"/>
              <a:t>&lt;html&gt;</a:t>
            </a:r>
          </a:p>
          <a:p>
            <a:r>
              <a:rPr lang="en-US" sz="1800" b="1" dirty="0"/>
              <a:t>&lt;frameset rows="50%,50%"&gt;</a:t>
            </a:r>
          </a:p>
          <a:p>
            <a:r>
              <a:rPr lang="en-US" sz="1800" b="1" dirty="0"/>
              <a:t>&lt;frame </a:t>
            </a:r>
            <a:r>
              <a:rPr lang="en-US" sz="1800" b="1" dirty="0" err="1"/>
              <a:t>src</a:t>
            </a:r>
            <a:r>
              <a:rPr lang="en-US" sz="1800" b="1" dirty="0"/>
              <a:t>="frame_a.htm"&gt;</a:t>
            </a:r>
          </a:p>
          <a:p>
            <a:r>
              <a:rPr lang="en-US" sz="1800" b="1" dirty="0"/>
              <a:t>&lt;frameset cols="25%,75%"&gt; &lt;frame </a:t>
            </a:r>
            <a:r>
              <a:rPr lang="en-US" sz="1800" b="1" dirty="0" err="1"/>
              <a:t>src</a:t>
            </a:r>
            <a:r>
              <a:rPr lang="en-US" sz="1800" b="1" dirty="0"/>
              <a:t>="frame_b.htm"&gt; &lt;frame </a:t>
            </a:r>
            <a:r>
              <a:rPr lang="en-US" sz="1800" b="1" dirty="0" err="1"/>
              <a:t>src</a:t>
            </a:r>
            <a:r>
              <a:rPr lang="en-US" sz="1800" b="1" dirty="0"/>
              <a:t>="frame_c.htm"&gt; &lt;/frameset&gt;</a:t>
            </a:r>
          </a:p>
          <a:p>
            <a:r>
              <a:rPr lang="en-US" sz="1800" b="1" dirty="0"/>
              <a:t>&lt;/frameset&gt;</a:t>
            </a:r>
          </a:p>
          <a:p>
            <a:r>
              <a:rPr lang="en-US" sz="1800" b="1" dirty="0"/>
              <a:t>&lt;/html&gt;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7827" y="1049188"/>
            <a:ext cx="5446400" cy="4450659"/>
          </a:xfrm>
        </p:spPr>
      </p:pic>
    </p:spTree>
    <p:extLst>
      <p:ext uri="{BB962C8B-B14F-4D97-AF65-F5344CB8AC3E}">
        <p14:creationId xmlns:p14="http://schemas.microsoft.com/office/powerpoint/2010/main" val="2648505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540" y="608854"/>
            <a:ext cx="3505199" cy="976312"/>
          </a:xfrm>
        </p:spPr>
        <p:txBody>
          <a:bodyPr>
            <a:normAutofit/>
          </a:bodyPr>
          <a:lstStyle/>
          <a:p>
            <a:r>
              <a:rPr lang="en-US" sz="3600" b="1" dirty="0"/>
              <a:t>HTML	forms</a:t>
            </a:r>
          </a:p>
        </p:txBody>
      </p:sp>
      <p:sp>
        <p:nvSpPr>
          <p:cNvPr id="5" name="Text Placeholder 4"/>
          <p:cNvSpPr>
            <a:spLocks noGrp="1"/>
          </p:cNvSpPr>
          <p:nvPr>
            <p:ph type="body" sz="half" idx="2"/>
          </p:nvPr>
        </p:nvSpPr>
        <p:spPr>
          <a:xfrm>
            <a:off x="1997541" y="1585166"/>
            <a:ext cx="3505199" cy="4262436"/>
          </a:xfrm>
        </p:spPr>
        <p:txBody>
          <a:bodyPr/>
          <a:lstStyle/>
          <a:p>
            <a:r>
              <a:rPr lang="en-US" sz="1800" dirty="0"/>
              <a:t>HTML	 forms are used	to collect different kinds	of user input. A	form is an	area that can contain form elements. </a:t>
            </a:r>
          </a:p>
          <a:p>
            <a:endParaRPr lang="en-US" dirty="0" smtClean="0"/>
          </a:p>
          <a:p>
            <a:endParaRPr lang="en-US" dirty="0"/>
          </a:p>
          <a:p>
            <a:r>
              <a:rPr lang="en-US" dirty="0" smtClean="0"/>
              <a:t>&lt;</a:t>
            </a:r>
            <a:r>
              <a:rPr lang="en-US" dirty="0"/>
              <a:t>form&gt; </a:t>
            </a:r>
          </a:p>
          <a:p>
            <a:r>
              <a:rPr lang="en-US" dirty="0" smtClean="0"/>
              <a:t>	 input elements </a:t>
            </a:r>
            <a:r>
              <a:rPr lang="en-US" dirty="0"/>
              <a:t>. </a:t>
            </a:r>
            <a:endParaRPr lang="en-US" dirty="0" smtClean="0"/>
          </a:p>
          <a:p>
            <a:r>
              <a:rPr lang="en-US" dirty="0" smtClean="0"/>
              <a:t>&lt;/</a:t>
            </a:r>
            <a:r>
              <a:rPr lang="en-US" dirty="0"/>
              <a:t>form&gt;</a:t>
            </a:r>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6961" y="608854"/>
            <a:ext cx="6036450" cy="4527922"/>
          </a:xfrm>
          <a:prstGeom prst="rect">
            <a:avLst/>
          </a:prstGeom>
        </p:spPr>
      </p:pic>
    </p:spTree>
    <p:extLst>
      <p:ext uri="{BB962C8B-B14F-4D97-AF65-F5344CB8AC3E}">
        <p14:creationId xmlns:p14="http://schemas.microsoft.com/office/powerpoint/2010/main" val="3441584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AND ATTRIBUTES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8047" y="446088"/>
            <a:ext cx="5088672" cy="5414961"/>
          </a:xfrm>
        </p:spPr>
      </p:pic>
      <p:sp>
        <p:nvSpPr>
          <p:cNvPr id="4" name="Text Placeholder 3"/>
          <p:cNvSpPr>
            <a:spLocks noGrp="1"/>
          </p:cNvSpPr>
          <p:nvPr>
            <p:ph type="body" sz="half" idx="2"/>
          </p:nvPr>
        </p:nvSpPr>
        <p:spPr>
          <a:xfrm>
            <a:off x="2589211" y="2682127"/>
            <a:ext cx="3505199" cy="942881"/>
          </a:xfrm>
        </p:spPr>
        <p:txBody>
          <a:bodyPr anchor="ctr">
            <a:normAutofit/>
          </a:bodyPr>
          <a:lstStyle/>
          <a:p>
            <a:pPr algn="ctr"/>
            <a:r>
              <a:rPr lang="en-US" sz="3200" b="1" dirty="0" smtClean="0"/>
              <a:t>TEXT FIELDS </a:t>
            </a:r>
          </a:p>
          <a:p>
            <a:endParaRPr lang="en-US" sz="1800" dirty="0"/>
          </a:p>
        </p:txBody>
      </p:sp>
    </p:spTree>
    <p:extLst>
      <p:ext uri="{BB962C8B-B14F-4D97-AF65-F5344CB8AC3E}">
        <p14:creationId xmlns:p14="http://schemas.microsoft.com/office/powerpoint/2010/main" val="2059545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674" y="792766"/>
            <a:ext cx="3505199" cy="976312"/>
          </a:xfrm>
        </p:spPr>
        <p:txBody>
          <a:bodyPr/>
          <a:lstStyle/>
          <a:p>
            <a:r>
              <a:rPr lang="en-US" dirty="0" smtClean="0"/>
              <a:t>INPUT TAG AND ATTRIBUTES </a:t>
            </a:r>
            <a:endParaRPr lang="en-US" dirty="0"/>
          </a:p>
        </p:txBody>
      </p:sp>
      <p:sp>
        <p:nvSpPr>
          <p:cNvPr id="4" name="Text Placeholder 3"/>
          <p:cNvSpPr>
            <a:spLocks noGrp="1"/>
          </p:cNvSpPr>
          <p:nvPr>
            <p:ph type="body" sz="half" idx="2"/>
          </p:nvPr>
        </p:nvSpPr>
        <p:spPr>
          <a:xfrm>
            <a:off x="2483673" y="2682126"/>
            <a:ext cx="3505199" cy="942881"/>
          </a:xfrm>
        </p:spPr>
        <p:txBody>
          <a:bodyPr anchor="ctr">
            <a:normAutofit/>
          </a:bodyPr>
          <a:lstStyle/>
          <a:p>
            <a:pPr algn="ctr"/>
            <a:r>
              <a:rPr lang="en-US" sz="3200" b="1" dirty="0"/>
              <a:t>Check Boxes </a:t>
            </a:r>
            <a:endParaRPr lang="en-US" sz="1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8873" y="856028"/>
            <a:ext cx="5974375" cy="5537959"/>
          </a:xfrm>
        </p:spPr>
      </p:pic>
    </p:spTree>
    <p:extLst>
      <p:ext uri="{BB962C8B-B14F-4D97-AF65-F5344CB8AC3E}">
        <p14:creationId xmlns:p14="http://schemas.microsoft.com/office/powerpoint/2010/main" val="41553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AND ATTRIBUTES </a:t>
            </a:r>
            <a:endParaRPr lang="en-US" dirty="0"/>
          </a:p>
        </p:txBody>
      </p:sp>
      <p:sp>
        <p:nvSpPr>
          <p:cNvPr id="4" name="Text Placeholder 3"/>
          <p:cNvSpPr>
            <a:spLocks noGrp="1"/>
          </p:cNvSpPr>
          <p:nvPr>
            <p:ph idx="1"/>
          </p:nvPr>
        </p:nvSpPr>
        <p:spPr/>
        <p:txBody>
          <a:bodyPr anchor="t">
            <a:normAutofit/>
          </a:bodyPr>
          <a:lstStyle/>
          <a:p>
            <a:r>
              <a:rPr lang="en-US" sz="3200" b="1" dirty="0" smtClean="0"/>
              <a:t>RADIO BUTTONS </a:t>
            </a:r>
          </a:p>
          <a:p>
            <a:pPr marL="0" indent="0">
              <a:buNone/>
            </a:pPr>
            <a:r>
              <a:rPr lang="en-US" sz="1600" b="1" dirty="0"/>
              <a:t>&lt;</a:t>
            </a:r>
            <a:r>
              <a:rPr lang="en-US" sz="1600" b="1" dirty="0" smtClean="0"/>
              <a:t>form action</a:t>
            </a:r>
            <a:r>
              <a:rPr lang="en-US" sz="1600" b="1" dirty="0"/>
              <a:t>=""&gt; </a:t>
            </a:r>
            <a:endParaRPr lang="en-US" sz="1600" b="1" dirty="0" smtClean="0"/>
          </a:p>
          <a:p>
            <a:pPr marL="0" indent="0">
              <a:buNone/>
            </a:pPr>
            <a:r>
              <a:rPr lang="en-US" sz="1600" b="1" dirty="0"/>
              <a:t>	</a:t>
            </a:r>
            <a:r>
              <a:rPr lang="en-US" sz="1600" b="1" dirty="0" smtClean="0"/>
              <a:t>Male: &lt;</a:t>
            </a:r>
            <a:r>
              <a:rPr lang="en-US" sz="1600" b="1" dirty="0"/>
              <a:t>input	type="radio"	checked="checked" name</a:t>
            </a:r>
            <a:r>
              <a:rPr lang="en-US" sz="1600" b="1" dirty="0" smtClean="0"/>
              <a:t>=“Gender“ value</a:t>
            </a:r>
            <a:r>
              <a:rPr lang="en-US" sz="1600" b="1" dirty="0"/>
              <a:t>="male"&gt; </a:t>
            </a:r>
            <a:endParaRPr lang="en-US" sz="1600" b="1" dirty="0" smtClean="0"/>
          </a:p>
          <a:p>
            <a:pPr marL="0" indent="0">
              <a:buNone/>
            </a:pPr>
            <a:r>
              <a:rPr lang="en-US" sz="1600" b="1" dirty="0"/>
              <a:t>	</a:t>
            </a:r>
            <a:r>
              <a:rPr lang="en-US" sz="1600" b="1" dirty="0" smtClean="0"/>
              <a:t>&lt;</a:t>
            </a:r>
            <a:r>
              <a:rPr lang="en-US" sz="1600" b="1" dirty="0" err="1" smtClean="0"/>
              <a:t>br</a:t>
            </a:r>
            <a:r>
              <a:rPr lang="en-US" sz="1600" b="1" dirty="0"/>
              <a:t>&gt; </a:t>
            </a:r>
            <a:endParaRPr lang="en-US" sz="1600" b="1" dirty="0" smtClean="0"/>
          </a:p>
          <a:p>
            <a:pPr marL="0" indent="0">
              <a:buNone/>
            </a:pPr>
            <a:r>
              <a:rPr lang="en-US" sz="1600" b="1" dirty="0"/>
              <a:t>	</a:t>
            </a:r>
            <a:r>
              <a:rPr lang="en-US" sz="1600" b="1" dirty="0" smtClean="0"/>
              <a:t>Female</a:t>
            </a:r>
            <a:r>
              <a:rPr lang="en-US" sz="1600" b="1" dirty="0"/>
              <a:t>:	&lt;</a:t>
            </a:r>
            <a:r>
              <a:rPr lang="en-US" sz="1600" b="1" dirty="0" smtClean="0"/>
              <a:t>input type</a:t>
            </a:r>
            <a:r>
              <a:rPr lang="en-US" sz="1600" b="1" dirty="0"/>
              <a:t>="radio" name</a:t>
            </a:r>
            <a:r>
              <a:rPr lang="en-US" sz="1600" b="1" dirty="0" smtClean="0"/>
              <a:t>=“Gender"</a:t>
            </a:r>
            <a:r>
              <a:rPr lang="en-US" sz="1600" b="1" dirty="0"/>
              <a:t>	value="female"&gt; </a:t>
            </a:r>
            <a:endParaRPr lang="en-US" sz="1600" b="1" dirty="0" smtClean="0"/>
          </a:p>
          <a:p>
            <a:pPr marL="0" indent="0">
              <a:buNone/>
            </a:pPr>
            <a:r>
              <a:rPr lang="en-US" sz="1600" b="1" dirty="0" smtClean="0"/>
              <a:t>&lt;/</a:t>
            </a:r>
            <a:r>
              <a:rPr lang="en-US" sz="1600" b="1" dirty="0"/>
              <a:t>form&gt;</a:t>
            </a:r>
          </a:p>
          <a:p>
            <a:endParaRPr lang="en-US" sz="1600" dirty="0"/>
          </a:p>
        </p:txBody>
      </p:sp>
    </p:spTree>
    <p:extLst>
      <p:ext uri="{BB962C8B-B14F-4D97-AF65-F5344CB8AC3E}">
        <p14:creationId xmlns:p14="http://schemas.microsoft.com/office/powerpoint/2010/main" val="3609541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AND ATTRIBUTES </a:t>
            </a:r>
            <a:endParaRPr lang="en-US" dirty="0"/>
          </a:p>
        </p:txBody>
      </p:sp>
      <p:sp>
        <p:nvSpPr>
          <p:cNvPr id="4" name="Text Placeholder 3"/>
          <p:cNvSpPr>
            <a:spLocks noGrp="1"/>
          </p:cNvSpPr>
          <p:nvPr>
            <p:ph idx="1"/>
          </p:nvPr>
        </p:nvSpPr>
        <p:spPr/>
        <p:txBody>
          <a:bodyPr anchor="t">
            <a:normAutofit/>
          </a:bodyPr>
          <a:lstStyle/>
          <a:p>
            <a:r>
              <a:rPr lang="en-US" sz="3200" b="1" dirty="0" smtClean="0"/>
              <a:t>Drop-Down </a:t>
            </a:r>
            <a:r>
              <a:rPr lang="en-US" sz="3200" b="1" dirty="0"/>
              <a:t>List </a:t>
            </a:r>
            <a:endParaRPr lang="en-US" sz="3200" b="1" dirty="0" smtClean="0"/>
          </a:p>
          <a:p>
            <a:pPr marL="0" indent="0">
              <a:buNone/>
            </a:pPr>
            <a:r>
              <a:rPr lang="en-US" sz="1600" b="1" dirty="0"/>
              <a:t>&lt;</a:t>
            </a:r>
            <a:r>
              <a:rPr lang="en-US" sz="1600" b="1" dirty="0" smtClean="0"/>
              <a:t>form action</a:t>
            </a:r>
            <a:r>
              <a:rPr lang="en-US" sz="1600" b="1" dirty="0"/>
              <a:t>=""&gt; </a:t>
            </a:r>
          </a:p>
          <a:p>
            <a:pPr marL="457200" lvl="1" indent="0">
              <a:buNone/>
            </a:pPr>
            <a:r>
              <a:rPr lang="en-US" sz="1400" b="1" dirty="0" smtClean="0"/>
              <a:t>&lt;select name</a:t>
            </a:r>
            <a:r>
              <a:rPr lang="en-US" sz="1400" b="1" dirty="0"/>
              <a:t>="cars</a:t>
            </a:r>
            <a:r>
              <a:rPr lang="en-US" sz="1400" b="1" dirty="0" smtClean="0"/>
              <a:t>"&gt;</a:t>
            </a:r>
          </a:p>
          <a:p>
            <a:pPr marL="457200" lvl="1" indent="0">
              <a:buNone/>
            </a:pPr>
            <a:r>
              <a:rPr lang="en-US" sz="1400" b="1" dirty="0" smtClean="0"/>
              <a:t>	&lt;option value</a:t>
            </a:r>
            <a:r>
              <a:rPr lang="en-US" sz="1400" b="1" dirty="0"/>
              <a:t>="</a:t>
            </a:r>
            <a:r>
              <a:rPr lang="en-US" sz="1400" b="1" dirty="0" err="1"/>
              <a:t>volvo</a:t>
            </a:r>
            <a:r>
              <a:rPr lang="en-US" sz="1400" b="1" dirty="0"/>
              <a:t>"&gt;Volvo&lt;/option&gt; </a:t>
            </a:r>
            <a:endParaRPr lang="en-US" sz="1400" b="1" dirty="0" smtClean="0"/>
          </a:p>
          <a:p>
            <a:pPr marL="457200" lvl="1" indent="0">
              <a:buNone/>
            </a:pPr>
            <a:r>
              <a:rPr lang="en-US" sz="1400" b="1" dirty="0" smtClean="0"/>
              <a:t>	&lt;option value</a:t>
            </a:r>
            <a:r>
              <a:rPr lang="en-US" sz="1400" b="1" dirty="0"/>
              <a:t>="</a:t>
            </a:r>
            <a:r>
              <a:rPr lang="en-US" sz="1400" b="1" dirty="0" err="1"/>
              <a:t>saab</a:t>
            </a:r>
            <a:r>
              <a:rPr lang="en-US" sz="1400" b="1" dirty="0"/>
              <a:t>"&gt;Saab&lt;/option&gt; </a:t>
            </a:r>
            <a:endParaRPr lang="en-US" sz="1400" b="1" dirty="0" smtClean="0"/>
          </a:p>
          <a:p>
            <a:pPr marL="457200" lvl="1" indent="0">
              <a:buNone/>
            </a:pPr>
            <a:r>
              <a:rPr lang="en-US" sz="1400" b="1" dirty="0" smtClean="0"/>
              <a:t>	&lt;option value</a:t>
            </a:r>
            <a:r>
              <a:rPr lang="en-US" sz="1400" b="1" dirty="0"/>
              <a:t>="fiat"&gt;Fiat&lt;/option&gt; </a:t>
            </a:r>
            <a:endParaRPr lang="en-US" sz="1400" b="1" dirty="0" smtClean="0"/>
          </a:p>
          <a:p>
            <a:pPr marL="457200" lvl="1" indent="0">
              <a:buNone/>
            </a:pPr>
            <a:r>
              <a:rPr lang="en-US" sz="1400" b="1" dirty="0" smtClean="0"/>
              <a:t>	&lt;option value</a:t>
            </a:r>
            <a:r>
              <a:rPr lang="en-US" sz="1400" b="1" dirty="0"/>
              <a:t>="</a:t>
            </a:r>
            <a:r>
              <a:rPr lang="en-US" sz="1400" b="1" dirty="0" err="1"/>
              <a:t>audi</a:t>
            </a:r>
            <a:r>
              <a:rPr lang="en-US" sz="1400" b="1" dirty="0"/>
              <a:t>"&gt;Audi&lt;/option&gt; </a:t>
            </a:r>
            <a:endParaRPr lang="en-US" sz="1400" b="1" dirty="0" smtClean="0"/>
          </a:p>
          <a:p>
            <a:pPr marL="457200" lvl="1" indent="0">
              <a:buNone/>
            </a:pPr>
            <a:r>
              <a:rPr lang="en-US" sz="1400" b="1" dirty="0" smtClean="0"/>
              <a:t>	&lt;/</a:t>
            </a:r>
            <a:r>
              <a:rPr lang="en-US" sz="1400" b="1" dirty="0"/>
              <a:t>select&gt; </a:t>
            </a:r>
            <a:endParaRPr lang="en-US" sz="1400" b="1" dirty="0" smtClean="0"/>
          </a:p>
          <a:p>
            <a:pPr marL="0" lvl="1" indent="0">
              <a:buNone/>
            </a:pPr>
            <a:r>
              <a:rPr lang="en-US" sz="1400" b="1" dirty="0" smtClean="0"/>
              <a:t>&lt;/</a:t>
            </a:r>
            <a:r>
              <a:rPr lang="en-US" sz="1400" b="1" dirty="0"/>
              <a:t>form&gt;</a:t>
            </a:r>
          </a:p>
          <a:p>
            <a:pPr marL="457200" lvl="1" indent="0">
              <a:buNone/>
            </a:pPr>
            <a:endParaRPr lang="en-US" sz="1400" dirty="0"/>
          </a:p>
        </p:txBody>
      </p:sp>
    </p:spTree>
    <p:extLst>
      <p:ext uri="{BB962C8B-B14F-4D97-AF65-F5344CB8AC3E}">
        <p14:creationId xmlns:p14="http://schemas.microsoft.com/office/powerpoint/2010/main" val="2919307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AND ATTRIBUTES </a:t>
            </a:r>
            <a:endParaRPr lang="en-US" dirty="0"/>
          </a:p>
        </p:txBody>
      </p:sp>
      <p:sp>
        <p:nvSpPr>
          <p:cNvPr id="4" name="Text Placeholder 3"/>
          <p:cNvSpPr>
            <a:spLocks noGrp="1"/>
          </p:cNvSpPr>
          <p:nvPr>
            <p:ph idx="1"/>
          </p:nvPr>
        </p:nvSpPr>
        <p:spPr/>
        <p:txBody>
          <a:bodyPr anchor="t">
            <a:normAutofit/>
          </a:bodyPr>
          <a:lstStyle/>
          <a:p>
            <a:r>
              <a:rPr lang="en-US" sz="3200" b="1" dirty="0"/>
              <a:t>text area </a:t>
            </a:r>
            <a:endParaRPr lang="en-US" sz="3200" b="1"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b="1" dirty="0" smtClean="0"/>
              <a:t>&lt;</a:t>
            </a:r>
            <a:r>
              <a:rPr lang="en-US" sz="1600" b="1" dirty="0" err="1" smtClean="0"/>
              <a:t>textarea</a:t>
            </a:r>
            <a:r>
              <a:rPr lang="en-US" sz="1600" b="1" dirty="0" smtClean="0"/>
              <a:t> rows</a:t>
            </a:r>
            <a:r>
              <a:rPr lang="en-US" sz="1600" b="1" dirty="0"/>
              <a:t>="</a:t>
            </a:r>
            <a:r>
              <a:rPr lang="en-US" sz="1600" b="1" dirty="0" smtClean="0"/>
              <a:t>10“ cols</a:t>
            </a:r>
            <a:r>
              <a:rPr lang="en-US" sz="1600" b="1" dirty="0"/>
              <a:t>="30</a:t>
            </a:r>
            <a:r>
              <a:rPr lang="en-US" sz="1600" b="1" dirty="0" smtClean="0"/>
              <a:t>"&gt;The cat was playing</a:t>
            </a:r>
            <a:r>
              <a:rPr lang="en-US" sz="1600" b="1" dirty="0"/>
              <a:t>	</a:t>
            </a:r>
            <a:r>
              <a:rPr lang="en-US" sz="1600" b="1" dirty="0" smtClean="0"/>
              <a:t>in the garden.&lt;/</a:t>
            </a:r>
            <a:r>
              <a:rPr lang="en-US" sz="1600" b="1" dirty="0" err="1"/>
              <a:t>textarea</a:t>
            </a:r>
            <a:r>
              <a:rPr lang="en-US" sz="1600" b="1" dirty="0"/>
              <a:t>&gt;</a:t>
            </a:r>
          </a:p>
          <a:p>
            <a:pPr marL="457200" lvl="1" indent="0">
              <a:buNone/>
            </a:pPr>
            <a:endParaRPr lang="en-US" sz="1400" dirty="0"/>
          </a:p>
        </p:txBody>
      </p:sp>
    </p:spTree>
    <p:extLst>
      <p:ext uri="{BB962C8B-B14F-4D97-AF65-F5344CB8AC3E}">
        <p14:creationId xmlns:p14="http://schemas.microsoft.com/office/powerpoint/2010/main" val="1619022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AND ATTRIBUTES </a:t>
            </a:r>
            <a:endParaRPr lang="en-US" dirty="0"/>
          </a:p>
        </p:txBody>
      </p:sp>
      <p:sp>
        <p:nvSpPr>
          <p:cNvPr id="4" name="Text Placeholder 3"/>
          <p:cNvSpPr>
            <a:spLocks noGrp="1"/>
          </p:cNvSpPr>
          <p:nvPr>
            <p:ph idx="1"/>
          </p:nvPr>
        </p:nvSpPr>
        <p:spPr/>
        <p:txBody>
          <a:bodyPr anchor="t">
            <a:normAutofit/>
          </a:bodyPr>
          <a:lstStyle/>
          <a:p>
            <a:r>
              <a:rPr lang="en-US" sz="3200" b="1" dirty="0"/>
              <a:t>Buttons </a:t>
            </a:r>
            <a:endParaRPr lang="en-US" sz="1600" dirty="0" smtClean="0"/>
          </a:p>
          <a:p>
            <a:pPr marL="0" indent="0">
              <a:buNone/>
            </a:pPr>
            <a:endParaRPr lang="en-US" sz="1600" dirty="0"/>
          </a:p>
          <a:p>
            <a:pPr marL="0" indent="0">
              <a:buNone/>
            </a:pPr>
            <a:endParaRPr lang="en-US" sz="1600" dirty="0" smtClean="0"/>
          </a:p>
          <a:p>
            <a:pPr marL="0" indent="0">
              <a:buNone/>
            </a:pPr>
            <a:r>
              <a:rPr lang="en-US" sz="1600" b="1" dirty="0"/>
              <a:t>&lt;</a:t>
            </a:r>
            <a:r>
              <a:rPr lang="en-US" sz="1600" b="1" dirty="0" smtClean="0"/>
              <a:t>form action</a:t>
            </a:r>
            <a:r>
              <a:rPr lang="en-US" sz="1600" b="1" dirty="0"/>
              <a:t>=""&gt; </a:t>
            </a:r>
          </a:p>
          <a:p>
            <a:pPr marL="0" indent="0">
              <a:buNone/>
            </a:pPr>
            <a:r>
              <a:rPr lang="en-US" sz="1600" b="1" dirty="0" smtClean="0"/>
              <a:t>	&lt;input type</a:t>
            </a:r>
            <a:r>
              <a:rPr lang="en-US" sz="1600" b="1" dirty="0"/>
              <a:t>="button"	value="Hello	world</a:t>
            </a:r>
            <a:r>
              <a:rPr lang="en-US" sz="1600" b="1" dirty="0" smtClean="0"/>
              <a:t>!"&gt;</a:t>
            </a:r>
          </a:p>
          <a:p>
            <a:pPr marL="0" indent="0">
              <a:buNone/>
            </a:pPr>
            <a:r>
              <a:rPr lang="en-US" sz="1600" b="1" dirty="0" smtClean="0"/>
              <a:t> </a:t>
            </a:r>
            <a:r>
              <a:rPr lang="en-US" sz="1600" b="1" dirty="0"/>
              <a:t>&lt;/form&gt;</a:t>
            </a:r>
          </a:p>
          <a:p>
            <a:pPr marL="0" indent="0">
              <a:buNone/>
            </a:pPr>
            <a:r>
              <a:rPr lang="en-US" sz="1600" dirty="0"/>
              <a:t>	</a:t>
            </a:r>
            <a:endParaRPr lang="en-US" sz="1400" dirty="0"/>
          </a:p>
        </p:txBody>
      </p:sp>
    </p:spTree>
    <p:extLst>
      <p:ext uri="{BB962C8B-B14F-4D97-AF65-F5344CB8AC3E}">
        <p14:creationId xmlns:p14="http://schemas.microsoft.com/office/powerpoint/2010/main" val="2406264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TAG AND ATTRIBUTES </a:t>
            </a:r>
            <a:endParaRPr lang="en-US" dirty="0"/>
          </a:p>
        </p:txBody>
      </p:sp>
      <p:sp>
        <p:nvSpPr>
          <p:cNvPr id="4" name="Text Placeholder 3"/>
          <p:cNvSpPr>
            <a:spLocks noGrp="1"/>
          </p:cNvSpPr>
          <p:nvPr>
            <p:ph idx="1"/>
          </p:nvPr>
        </p:nvSpPr>
        <p:spPr/>
        <p:txBody>
          <a:bodyPr anchor="t">
            <a:normAutofit fontScale="92500" lnSpcReduction="20000"/>
          </a:bodyPr>
          <a:lstStyle/>
          <a:p>
            <a:r>
              <a:rPr lang="en-US" sz="3200" b="1" dirty="0" err="1"/>
              <a:t>Fieldset</a:t>
            </a:r>
            <a:r>
              <a:rPr lang="en-US" sz="3200" b="1" dirty="0"/>
              <a:t> </a:t>
            </a:r>
            <a:endParaRPr lang="en-US" sz="1600" dirty="0" smtClean="0"/>
          </a:p>
          <a:p>
            <a:pPr marL="0" indent="0">
              <a:buNone/>
            </a:pPr>
            <a:r>
              <a:rPr lang="en-US" sz="1600" dirty="0"/>
              <a:t>A	</a:t>
            </a:r>
            <a:r>
              <a:rPr lang="en-US" sz="1600" dirty="0" err="1"/>
              <a:t>fieldset</a:t>
            </a:r>
            <a:r>
              <a:rPr lang="en-US" sz="1600" dirty="0"/>
              <a:t>	is	a	grouping	of	data	fields.	</a:t>
            </a:r>
          </a:p>
          <a:p>
            <a:pPr marL="0" indent="0">
              <a:buNone/>
            </a:pPr>
            <a:endParaRPr lang="en-US" sz="1600" dirty="0" smtClean="0"/>
          </a:p>
          <a:p>
            <a:pPr marL="0" indent="0">
              <a:buNone/>
            </a:pPr>
            <a:r>
              <a:rPr lang="en-US" sz="1600" b="1" dirty="0"/>
              <a:t>&lt;</a:t>
            </a:r>
            <a:r>
              <a:rPr lang="en-US" sz="1600" b="1" dirty="0" err="1"/>
              <a:t>fieldset</a:t>
            </a:r>
            <a:r>
              <a:rPr lang="en-US" sz="1600" b="1" dirty="0"/>
              <a:t>&gt; </a:t>
            </a:r>
            <a:endParaRPr lang="en-US" sz="1600" b="1" dirty="0" smtClean="0"/>
          </a:p>
          <a:p>
            <a:pPr marL="0" indent="0">
              <a:buNone/>
            </a:pPr>
            <a:r>
              <a:rPr lang="en-US" sz="1600" b="1" dirty="0"/>
              <a:t>	</a:t>
            </a:r>
            <a:r>
              <a:rPr lang="en-US" sz="1600" b="1" dirty="0" smtClean="0"/>
              <a:t>&lt;</a:t>
            </a:r>
            <a:r>
              <a:rPr lang="en-US" sz="1600" b="1" dirty="0"/>
              <a:t>legend&gt; Health	information: &lt;/legend&gt; </a:t>
            </a:r>
            <a:endParaRPr lang="en-US" sz="1600" b="1" dirty="0" smtClean="0"/>
          </a:p>
          <a:p>
            <a:pPr marL="0" indent="0">
              <a:buNone/>
            </a:pPr>
            <a:r>
              <a:rPr lang="en-US" sz="1600" b="1" dirty="0"/>
              <a:t>	</a:t>
            </a:r>
            <a:r>
              <a:rPr lang="en-US" sz="1600" b="1" dirty="0" smtClean="0"/>
              <a:t>&lt;form action</a:t>
            </a:r>
            <a:r>
              <a:rPr lang="en-US" sz="1600" b="1" dirty="0"/>
              <a:t>=""&gt; </a:t>
            </a:r>
            <a:endParaRPr lang="en-US" sz="1600" b="1" dirty="0" smtClean="0"/>
          </a:p>
          <a:p>
            <a:pPr marL="0" indent="0">
              <a:buNone/>
            </a:pPr>
            <a:r>
              <a:rPr lang="en-US" sz="1600" b="1" dirty="0"/>
              <a:t>	</a:t>
            </a:r>
            <a:r>
              <a:rPr lang="en-US" sz="1600" b="1" dirty="0" smtClean="0"/>
              <a:t>	Height &lt;input</a:t>
            </a:r>
            <a:r>
              <a:rPr lang="en-US" sz="1600" b="1" dirty="0"/>
              <a:t>	type="</a:t>
            </a:r>
            <a:r>
              <a:rPr lang="en-US" sz="1600" b="1" dirty="0" smtClean="0"/>
              <a:t>text“ size</a:t>
            </a:r>
            <a:r>
              <a:rPr lang="en-US" sz="1600" b="1" dirty="0"/>
              <a:t>="3"&gt; </a:t>
            </a:r>
            <a:endParaRPr lang="en-US" sz="1600" b="1" dirty="0" smtClean="0"/>
          </a:p>
          <a:p>
            <a:pPr marL="0" indent="0">
              <a:buNone/>
            </a:pPr>
            <a:r>
              <a:rPr lang="en-US" sz="1600" b="1" dirty="0"/>
              <a:t>	</a:t>
            </a:r>
            <a:r>
              <a:rPr lang="en-US" sz="1600" b="1" dirty="0" smtClean="0"/>
              <a:t>	Weight</a:t>
            </a:r>
            <a:r>
              <a:rPr lang="en-US" sz="1600" b="1" dirty="0"/>
              <a:t>	&lt;</a:t>
            </a:r>
            <a:r>
              <a:rPr lang="en-US" sz="1600" b="1" dirty="0" smtClean="0"/>
              <a:t>input type</a:t>
            </a:r>
            <a:r>
              <a:rPr lang="en-US" sz="1600" b="1" dirty="0"/>
              <a:t>="text"	size="3"&gt; </a:t>
            </a:r>
            <a:endParaRPr lang="en-US" sz="1600" b="1" dirty="0" smtClean="0"/>
          </a:p>
          <a:p>
            <a:pPr marL="0" indent="0">
              <a:buNone/>
            </a:pPr>
            <a:r>
              <a:rPr lang="en-US" sz="1600" b="1" dirty="0"/>
              <a:t>	</a:t>
            </a:r>
            <a:r>
              <a:rPr lang="en-US" sz="1600" b="1" dirty="0" smtClean="0"/>
              <a:t>&lt;/</a:t>
            </a:r>
            <a:r>
              <a:rPr lang="en-US" sz="1600" b="1" dirty="0"/>
              <a:t>form</a:t>
            </a:r>
            <a:r>
              <a:rPr lang="en-US" sz="1600" b="1" dirty="0" smtClean="0"/>
              <a:t>&gt;</a:t>
            </a:r>
          </a:p>
          <a:p>
            <a:pPr marL="0" indent="0">
              <a:buNone/>
            </a:pPr>
            <a:r>
              <a:rPr lang="en-US" sz="1600" b="1" dirty="0" smtClean="0"/>
              <a:t>&lt;/</a:t>
            </a:r>
            <a:r>
              <a:rPr lang="en-US" sz="1600" b="1" dirty="0" err="1"/>
              <a:t>fieldset</a:t>
            </a:r>
            <a:r>
              <a:rPr lang="en-US" sz="1600" b="1" dirty="0"/>
              <a:t>&gt;</a:t>
            </a:r>
          </a:p>
          <a:p>
            <a:pPr marL="0" indent="0">
              <a:buNone/>
            </a:pPr>
            <a:r>
              <a:rPr lang="en-US" sz="1600" dirty="0"/>
              <a:t>	</a:t>
            </a:r>
            <a:endParaRPr lang="en-US" sz="1400" dirty="0"/>
          </a:p>
        </p:txBody>
      </p:sp>
    </p:spTree>
    <p:extLst>
      <p:ext uri="{BB962C8B-B14F-4D97-AF65-F5344CB8AC3E}">
        <p14:creationId xmlns:p14="http://schemas.microsoft.com/office/powerpoint/2010/main" val="519174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TotalTime>
  <Words>146</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HTML FORMS &amp; INPUT</vt:lpstr>
      <vt:lpstr>HTML forms</vt:lpstr>
      <vt:lpstr>INPUT TAG AND ATTRIBUTES </vt:lpstr>
      <vt:lpstr>INPUT TAG AND ATTRIBUTES </vt:lpstr>
      <vt:lpstr>INPUT TAG AND ATTRIBUTES </vt:lpstr>
      <vt:lpstr>INPUT TAG AND ATTRIBUTES </vt:lpstr>
      <vt:lpstr>INPUT TAG AND ATTRIBUTES </vt:lpstr>
      <vt:lpstr>INPUT TAG AND ATTRIBUTES </vt:lpstr>
      <vt:lpstr>INPUT TAG AND ATTRIBUTES </vt:lpstr>
      <vt:lpstr>INPUT TAG AND ATTRIBUTES </vt:lpstr>
      <vt:lpstr>HTML COLOR</vt:lpstr>
      <vt:lpstr>HTML FRAMES</vt:lpstr>
      <vt:lpstr>HTML FRAMES</vt:lpstr>
      <vt:lpstr>HTML FRAMES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FORMS &amp; INPUT</dc:title>
  <dc:creator>Abida Rehman</dc:creator>
  <cp:lastModifiedBy>Abida Rehman</cp:lastModifiedBy>
  <cp:revision>5</cp:revision>
  <dcterms:created xsi:type="dcterms:W3CDTF">2017-11-11T03:41:21Z</dcterms:created>
  <dcterms:modified xsi:type="dcterms:W3CDTF">2017-11-13T10:13:02Z</dcterms:modified>
</cp:coreProperties>
</file>