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70" r:id="rId3"/>
    <p:sldId id="271" r:id="rId4"/>
    <p:sldId id="273" r:id="rId5"/>
    <p:sldId id="272" r:id="rId6"/>
    <p:sldId id="274" r:id="rId7"/>
    <p:sldId id="275" r:id="rId8"/>
    <p:sldId id="256" r:id="rId9"/>
    <p:sldId id="257" r:id="rId10"/>
    <p:sldId id="258" r:id="rId11"/>
    <p:sldId id="260" r:id="rId12"/>
    <p:sldId id="259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.org/Propos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c.org/" TargetMode="External"/><Relationship Id="rId7" Type="http://schemas.openxmlformats.org/officeDocument/2006/relationships/hyperlink" Target="https://www.boutell.com/newfaq/definitions/browser.html" TargetMode="External"/><Relationship Id="rId2" Type="http://schemas.openxmlformats.org/officeDocument/2006/relationships/hyperlink" Target="https://www.boutell.com/newfaq/history/fbrowser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utell.com/newfaq/definitions/server.html" TargetMode="External"/><Relationship Id="rId5" Type="http://schemas.openxmlformats.org/officeDocument/2006/relationships/hyperlink" Target="https://www.boutell.com/newfaq/definitions/page.html" TargetMode="External"/><Relationship Id="rId4" Type="http://schemas.openxmlformats.org/officeDocument/2006/relationships/hyperlink" Target="https://www.boutell.com/newfaq/definitions/html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Consortium/Member/List" TargetMode="External"/><Relationship Id="rId2" Type="http://schemas.openxmlformats.org/officeDocument/2006/relationships/hyperlink" Target="http://www.w3c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.org/standards/" TargetMode="External"/><Relationship Id="rId4" Type="http://schemas.openxmlformats.org/officeDocument/2006/relationships/hyperlink" Target="https://www.w3.org/People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opedia.com/TERM/P/programming_languag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and semantic web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	 </a:t>
            </a:r>
            <a:r>
              <a:rPr lang="en-US" dirty="0"/>
              <a:t>Birthday: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&lt;</a:t>
            </a:r>
            <a:r>
              <a:rPr lang="en-US" dirty="0"/>
              <a:t>input type="date" name="</a:t>
            </a:r>
            <a:r>
              <a:rPr lang="en-US" dirty="0" err="1"/>
              <a:t>bday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8" t="34688" r="22995" b="33211"/>
          <a:stretch/>
        </p:blipFill>
        <p:spPr>
          <a:xfrm>
            <a:off x="4289612" y="3133166"/>
            <a:ext cx="4908176" cy="336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0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Type </a:t>
            </a:r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Enter a date before 1980-01-01:</a:t>
            </a:r>
            <a:br>
              <a:rPr lang="en-US" dirty="0"/>
            </a:br>
            <a:r>
              <a:rPr lang="en-US" dirty="0"/>
              <a:t>  &lt;input type="date" name="</a:t>
            </a:r>
            <a:r>
              <a:rPr lang="en-US" dirty="0" err="1"/>
              <a:t>bday</a:t>
            </a:r>
            <a:r>
              <a:rPr lang="en-US" dirty="0"/>
              <a:t>" max="1979-12-31"&gt;&lt;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  Enter a date after 2000-01-01:</a:t>
            </a:r>
            <a:br>
              <a:rPr lang="en-US" dirty="0"/>
            </a:br>
            <a:r>
              <a:rPr lang="en-US" dirty="0"/>
              <a:t>  &lt;input type="date" name="</a:t>
            </a:r>
            <a:r>
              <a:rPr lang="en-US" dirty="0" err="1"/>
              <a:t>bday</a:t>
            </a:r>
            <a:r>
              <a:rPr lang="en-US" dirty="0"/>
              <a:t>" min="2000-01-02"&gt;&lt;</a:t>
            </a:r>
            <a:r>
              <a:rPr lang="en-US" dirty="0" err="1"/>
              <a:t>br</a:t>
            </a:r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442" y="2133600"/>
            <a:ext cx="4520169" cy="2774576"/>
          </a:xfrm>
        </p:spPr>
      </p:pic>
    </p:spTree>
    <p:extLst>
      <p:ext uri="{BB962C8B-B14F-4D97-AF65-F5344CB8AC3E}">
        <p14:creationId xmlns:p14="http://schemas.microsoft.com/office/powerpoint/2010/main" val="196297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err="1" smtClean="0"/>
              <a:t>Datetime</a:t>
            </a:r>
            <a:r>
              <a:rPr lang="en-US" dirty="0" smtClean="0"/>
              <a:t>-local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Birthday (date and time):</a:t>
            </a:r>
            <a:br>
              <a:rPr lang="en-US" dirty="0"/>
            </a:br>
            <a:r>
              <a:rPr lang="en-US" dirty="0"/>
              <a:t>  &lt;input type="</a:t>
            </a:r>
            <a:r>
              <a:rPr lang="en-US" dirty="0" err="1"/>
              <a:t>datetime</a:t>
            </a:r>
            <a:r>
              <a:rPr lang="en-US" dirty="0"/>
              <a:t>-local" name="</a:t>
            </a:r>
            <a:r>
              <a:rPr lang="en-US" dirty="0" err="1"/>
              <a:t>bdaytime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9647" y="3620773"/>
            <a:ext cx="7923212" cy="803275"/>
          </a:xfrm>
        </p:spPr>
      </p:pic>
    </p:spTree>
    <p:extLst>
      <p:ext uri="{BB962C8B-B14F-4D97-AF65-F5344CB8AC3E}">
        <p14:creationId xmlns:p14="http://schemas.microsoft.com/office/powerpoint/2010/main" val="101964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 smtClean="0"/>
              <a:t>		</a:t>
            </a:r>
            <a:r>
              <a:rPr lang="en-US" dirty="0"/>
              <a:t>  Birthday (month and year):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  &lt;</a:t>
            </a:r>
            <a:r>
              <a:rPr lang="en-US" dirty="0"/>
              <a:t>input type="month" name="</a:t>
            </a:r>
            <a:r>
              <a:rPr lang="en-US" dirty="0" err="1"/>
              <a:t>bdaymonth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</a:t>
            </a:r>
            <a:r>
              <a:rPr lang="en-US" dirty="0" smtClean="0"/>
              <a:t>form&gt;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080" y="3822358"/>
            <a:ext cx="7190488" cy="69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1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Quantity </a:t>
            </a:r>
            <a:r>
              <a:rPr lang="en-US" dirty="0"/>
              <a:t>(between 1 and 5):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&lt;</a:t>
            </a:r>
            <a:r>
              <a:rPr lang="en-US" dirty="0"/>
              <a:t>input type="number" name="quantity" min="1" max="5"&gt;</a:t>
            </a:r>
            <a:br>
              <a:rPr lang="en-US" dirty="0"/>
            </a:br>
            <a:r>
              <a:rPr lang="en-US" dirty="0"/>
              <a:t>&lt;/form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60383"/>
            <a:ext cx="7435124" cy="185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0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Range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&lt;input type="range" name="points" min="0" max="10"&gt;</a:t>
            </a:r>
            <a:br>
              <a:rPr lang="en-US" dirty="0"/>
            </a:br>
            <a:r>
              <a:rPr lang="en-US" dirty="0"/>
              <a:t>&lt;/form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1" y="3264493"/>
            <a:ext cx="6850623" cy="15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7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 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Search </a:t>
            </a:r>
            <a:r>
              <a:rPr lang="en-US" dirty="0"/>
              <a:t>Google: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&lt;input type="search" name="</a:t>
            </a:r>
            <a:r>
              <a:rPr lang="en-US" dirty="0" err="1"/>
              <a:t>googlesearch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	 </a:t>
            </a:r>
            <a:r>
              <a:rPr lang="en-US" dirty="0"/>
              <a:t>&lt;input type="submit"&gt;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295" y="4920197"/>
            <a:ext cx="7059370" cy="72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5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Telephone:</a:t>
            </a:r>
            <a:br>
              <a:rPr lang="en-US" dirty="0"/>
            </a:br>
            <a:r>
              <a:rPr lang="en-US" dirty="0"/>
              <a:t>  &lt;input type="</a:t>
            </a:r>
            <a:r>
              <a:rPr lang="en-US" dirty="0" err="1"/>
              <a:t>tel</a:t>
            </a:r>
            <a:r>
              <a:rPr lang="en-US" dirty="0"/>
              <a:t>" name="</a:t>
            </a:r>
            <a:r>
              <a:rPr lang="en-US" dirty="0" err="1"/>
              <a:t>usrtel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809807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Input Type Time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 action="/</a:t>
            </a:r>
            <a:r>
              <a:rPr lang="en-US" dirty="0" err="1"/>
              <a:t>action_page.php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Select </a:t>
            </a:r>
            <a:r>
              <a:rPr lang="en-US" dirty="0"/>
              <a:t>a time: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input type="time" name="</a:t>
            </a:r>
            <a:r>
              <a:rPr lang="en-US" dirty="0" err="1"/>
              <a:t>usr_time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	&lt;</a:t>
            </a:r>
            <a:r>
              <a:rPr lang="en-US" dirty="0"/>
              <a:t>input type="submit"&gt;</a:t>
            </a:r>
          </a:p>
          <a:p>
            <a:pPr marL="0" indent="0">
              <a:buNone/>
            </a:pPr>
            <a:r>
              <a:rPr lang="en-US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723" y="4701675"/>
            <a:ext cx="6382771" cy="11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67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err="1" smtClean="0"/>
              <a:t>Url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</a:t>
            </a:r>
            <a:r>
              <a:rPr lang="en-US" dirty="0" smtClean="0"/>
              <a:t>	 </a:t>
            </a:r>
            <a:r>
              <a:rPr lang="en-US" dirty="0"/>
              <a:t>Add your homepage: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&lt;</a:t>
            </a:r>
            <a:r>
              <a:rPr lang="en-US" dirty="0"/>
              <a:t>input type="</a:t>
            </a:r>
            <a:r>
              <a:rPr lang="en-US" dirty="0" err="1"/>
              <a:t>url</a:t>
            </a:r>
            <a:r>
              <a:rPr lang="en-US" dirty="0"/>
              <a:t>" name="homepage"&gt;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87643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Home Page of a web site?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home page</a:t>
            </a:r>
            <a:r>
              <a:rPr lang="en-US" dirty="0"/>
              <a:t> is generally the </a:t>
            </a:r>
            <a:r>
              <a:rPr lang="en-US" b="1" dirty="0"/>
              <a:t>main page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visitor navigating to a </a:t>
            </a:r>
            <a:r>
              <a:rPr lang="en-US" b="1" dirty="0"/>
              <a:t>website</a:t>
            </a:r>
            <a:r>
              <a:rPr lang="en-US" dirty="0"/>
              <a:t> from </a:t>
            </a:r>
            <a:r>
              <a:rPr lang="en-US" dirty="0" smtClean="0"/>
              <a:t>a </a:t>
            </a:r>
            <a:r>
              <a:rPr lang="en-US" b="1" dirty="0" smtClean="0"/>
              <a:t>web</a:t>
            </a:r>
            <a:r>
              <a:rPr lang="en-US" dirty="0"/>
              <a:t> search engine will see, </a:t>
            </a:r>
            <a:endParaRPr lang="en-US" dirty="0" smtClean="0"/>
          </a:p>
          <a:p>
            <a:r>
              <a:rPr lang="en-US" dirty="0" smtClean="0"/>
              <a:t>and </a:t>
            </a:r>
            <a:r>
              <a:rPr lang="en-US" dirty="0"/>
              <a:t>it may also serve as a landing </a:t>
            </a:r>
            <a:r>
              <a:rPr lang="en-US" b="1" dirty="0"/>
              <a:t>page</a:t>
            </a:r>
            <a:r>
              <a:rPr lang="en-US" dirty="0"/>
              <a:t> to attract visitors</a:t>
            </a:r>
          </a:p>
        </p:txBody>
      </p:sp>
    </p:spTree>
    <p:extLst>
      <p:ext uri="{BB962C8B-B14F-4D97-AF65-F5344CB8AC3E}">
        <p14:creationId xmlns:p14="http://schemas.microsoft.com/office/powerpoint/2010/main" val="364150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&lt;form&gt;</a:t>
            </a:r>
            <a:br>
              <a:rPr lang="en-US" dirty="0"/>
            </a:br>
            <a:r>
              <a:rPr lang="en-US" dirty="0" smtClean="0"/>
              <a:t>	</a:t>
            </a:r>
            <a:r>
              <a:rPr lang="en-US" dirty="0"/>
              <a:t>  Select a week: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&lt;</a:t>
            </a:r>
            <a:r>
              <a:rPr lang="en-US" dirty="0"/>
              <a:t>input type="week" name="</a:t>
            </a:r>
            <a:r>
              <a:rPr lang="en-US" dirty="0" err="1"/>
              <a:t>week_year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88937"/>
            <a:ext cx="6566607" cy="101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Who invented the Web &amp;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 the World Wide Web was invented by </a:t>
            </a:r>
            <a:r>
              <a:rPr lang="en-US" sz="2800" b="1" dirty="0"/>
              <a:t>Tim Berners-Lee</a:t>
            </a:r>
            <a:r>
              <a:rPr lang="en-US" sz="2800" dirty="0"/>
              <a:t> and </a:t>
            </a:r>
            <a:r>
              <a:rPr lang="en-US" sz="2800" b="1" dirty="0"/>
              <a:t>Robert </a:t>
            </a:r>
            <a:r>
              <a:rPr lang="en-US" sz="2800" b="1" dirty="0" err="1"/>
              <a:t>Cailliau</a:t>
            </a:r>
            <a:r>
              <a:rPr lang="en-US" sz="2800" dirty="0"/>
              <a:t> in 1990. </a:t>
            </a:r>
            <a:endParaRPr lang="en-US" sz="2800" dirty="0" smtClean="0"/>
          </a:p>
          <a:p>
            <a:r>
              <a:rPr lang="en-US" sz="2800" dirty="0"/>
              <a:t>In 1989, while working at CERN (the European Organization for Nuclear Research), both men made proposals for hypertext systems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In 1990 they joined forces and wrote a </a:t>
            </a:r>
            <a:r>
              <a:rPr lang="en-US" sz="2800" dirty="0">
                <a:hlinkClick r:id="rId2"/>
              </a:rPr>
              <a:t>joint proposal</a:t>
            </a:r>
            <a:r>
              <a:rPr lang="en-US" sz="2800" dirty="0"/>
              <a:t> in which the term "World Wide Web" is used for the first </a:t>
            </a:r>
            <a:r>
              <a:rPr lang="en-US" sz="2800" dirty="0" smtClean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6121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Who invented the Web &amp; Why?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 And in late 1990 and early 1991, Tim Berners-Lee wrote the </a:t>
            </a:r>
            <a:r>
              <a:rPr lang="en-US" sz="2400" dirty="0">
                <a:hlinkClick r:id="rId2"/>
              </a:rPr>
              <a:t>first web browser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Berners-Lee went on to found the </a:t>
            </a:r>
            <a:r>
              <a:rPr lang="en-US" sz="2400" dirty="0">
                <a:hlinkClick r:id="rId3"/>
              </a:rPr>
              <a:t>World Wide Web </a:t>
            </a:r>
            <a:r>
              <a:rPr lang="en-US" sz="2400" dirty="0" smtClean="0">
                <a:hlinkClick r:id="rId3"/>
              </a:rPr>
              <a:t>Consortium</a:t>
            </a:r>
            <a:endParaRPr lang="en-US" sz="2400" dirty="0" smtClean="0"/>
          </a:p>
          <a:p>
            <a:r>
              <a:rPr lang="en-US" sz="2400" dirty="0"/>
              <a:t>which seeks to standardize and improve World Wide Web-related things such as the HTML markup language in which web pages are written. </a:t>
            </a:r>
            <a:endParaRPr lang="en-US" sz="2400" dirty="0" smtClean="0"/>
          </a:p>
          <a:p>
            <a:r>
              <a:rPr lang="en-US" sz="2400" dirty="0"/>
              <a:t>Tim Berners-Lee invented both the </a:t>
            </a:r>
            <a:r>
              <a:rPr lang="en-US" sz="2400" dirty="0">
                <a:hlinkClick r:id="rId4"/>
              </a:rPr>
              <a:t>HTML</a:t>
            </a:r>
            <a:r>
              <a:rPr lang="en-US" sz="2400" dirty="0"/>
              <a:t> markup language </a:t>
            </a:r>
            <a:endParaRPr lang="en-US" sz="2400" dirty="0" smtClean="0"/>
          </a:p>
          <a:p>
            <a:r>
              <a:rPr lang="en-US" sz="2400" dirty="0" smtClean="0"/>
              <a:t>and </a:t>
            </a:r>
            <a:r>
              <a:rPr lang="en-US" sz="2400" dirty="0"/>
              <a:t>the HTTP protocol used to request and transmit </a:t>
            </a:r>
            <a:r>
              <a:rPr lang="en-US" sz="2400" dirty="0">
                <a:hlinkClick r:id="rId5"/>
              </a:rPr>
              <a:t>web </a:t>
            </a:r>
            <a:r>
              <a:rPr lang="en-US" sz="2400" dirty="0" smtClean="0">
                <a:hlinkClick r:id="rId5"/>
              </a:rPr>
              <a:t>pages</a:t>
            </a:r>
            <a:r>
              <a:rPr lang="en-US" sz="2400" dirty="0"/>
              <a:t> between </a:t>
            </a:r>
            <a:r>
              <a:rPr lang="en-US" sz="2400" dirty="0">
                <a:hlinkClick r:id="rId6"/>
              </a:rPr>
              <a:t>web servers</a:t>
            </a:r>
            <a:r>
              <a:rPr lang="en-US" sz="2400" dirty="0"/>
              <a:t> and </a:t>
            </a:r>
            <a:r>
              <a:rPr lang="en-US" sz="2400" dirty="0">
                <a:hlinkClick r:id="rId7"/>
              </a:rPr>
              <a:t>web browsers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888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World Wide Web Consortium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World Wide Web Consortium (W3C) is an international community </a:t>
            </a:r>
            <a:endParaRPr lang="en-US" sz="3600" dirty="0" smtClean="0"/>
          </a:p>
          <a:p>
            <a:r>
              <a:rPr lang="en-US" sz="3600" dirty="0" smtClean="0"/>
              <a:t>where</a:t>
            </a:r>
            <a:r>
              <a:rPr lang="en-US" sz="3600" dirty="0"/>
              <a:t> </a:t>
            </a:r>
            <a:r>
              <a:rPr lang="en-US" sz="3600" dirty="0">
                <a:hlinkClick r:id="rId3"/>
              </a:rPr>
              <a:t>Member organizations</a:t>
            </a:r>
            <a:r>
              <a:rPr lang="en-US" sz="3600" dirty="0"/>
              <a:t>, a full-time </a:t>
            </a:r>
            <a:r>
              <a:rPr lang="en-US" sz="3600" dirty="0">
                <a:hlinkClick r:id="rId4"/>
              </a:rPr>
              <a:t>staff</a:t>
            </a:r>
            <a:r>
              <a:rPr lang="en-US" sz="3600" dirty="0"/>
              <a:t>, and the public work together to develop </a:t>
            </a:r>
            <a:r>
              <a:rPr lang="en-US" sz="3600" dirty="0">
                <a:hlinkClick r:id="rId5"/>
              </a:rPr>
              <a:t>Web standards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69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An extension of the current </a:t>
            </a:r>
            <a:r>
              <a:rPr lang="en-US" sz="2000" b="1" dirty="0"/>
              <a:t>Web</a:t>
            </a:r>
            <a:r>
              <a:rPr lang="en-US" sz="2000" dirty="0"/>
              <a:t> that provides an easier way to find, share, reuse and combine information. </a:t>
            </a:r>
            <a:endParaRPr lang="en-US" sz="2000" dirty="0" smtClean="0"/>
          </a:p>
          <a:p>
            <a:r>
              <a:rPr lang="en-US" sz="2000" dirty="0"/>
              <a:t> The term “Semantic Web” refers to W3C’s vision of the Web of linked data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Semantic Web technologies enable people to create data stores on the Web, build vocabularies, and write rules for handling data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Semantic Web provides common formats for the interchange of data (where on the Web there is only an interchange of documents</a:t>
            </a:r>
            <a:r>
              <a:rPr lang="en-US" sz="2000" dirty="0" smtClean="0"/>
              <a:t>).</a:t>
            </a:r>
          </a:p>
          <a:p>
            <a:r>
              <a:rPr lang="en-US" sz="2000" dirty="0"/>
              <a:t>also provides a common </a:t>
            </a:r>
            <a:r>
              <a:rPr lang="en-US" sz="2000" dirty="0">
                <a:hlinkClick r:id="rId2"/>
              </a:rPr>
              <a:t>language</a:t>
            </a:r>
            <a:r>
              <a:rPr lang="en-US" sz="2000" dirty="0"/>
              <a:t> for recording how data relates to real world objects</a:t>
            </a:r>
          </a:p>
        </p:txBody>
      </p:sp>
    </p:spTree>
    <p:extLst>
      <p:ext uri="{BB962C8B-B14F-4D97-AF65-F5344CB8AC3E}">
        <p14:creationId xmlns:p14="http://schemas.microsoft.com/office/powerpoint/2010/main" val="384227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Future of sematic Web</a:t>
            </a:r>
          </a:p>
          <a:p>
            <a:r>
              <a:rPr lang="en-US" dirty="0" smtClean="0"/>
              <a:t>And example of sematic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49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Input types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6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Input Type </a:t>
            </a:r>
            <a:r>
              <a:rPr lang="en-US" dirty="0" smtClean="0"/>
              <a:t>Color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&lt;form&gt;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Select </a:t>
            </a:r>
            <a:r>
              <a:rPr lang="en-US" dirty="0"/>
              <a:t>your favorite color:</a:t>
            </a:r>
            <a:br>
              <a:rPr lang="en-US" dirty="0"/>
            </a:br>
            <a:r>
              <a:rPr lang="en-US" dirty="0"/>
              <a:t>  </a:t>
            </a:r>
            <a:r>
              <a:rPr lang="en-US" dirty="0" smtClean="0"/>
              <a:t>	&lt;</a:t>
            </a:r>
            <a:r>
              <a:rPr lang="en-US" dirty="0"/>
              <a:t>input type="color" name="</a:t>
            </a:r>
            <a:r>
              <a:rPr lang="en-US" dirty="0" err="1"/>
              <a:t>favcolor</a:t>
            </a:r>
            <a:r>
              <a:rPr lang="en-US" dirty="0"/>
              <a:t>"&gt;</a:t>
            </a:r>
            <a:br>
              <a:rPr lang="en-US" dirty="0"/>
            </a:br>
            <a:r>
              <a:rPr lang="en-US" dirty="0"/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325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159</TotalTime>
  <Words>146</Words>
  <Application>Microsoft Office PowerPoint</Application>
  <PresentationFormat>Widescreen</PresentationFormat>
  <Paragraphs>61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Wisp</vt:lpstr>
      <vt:lpstr>Web and semantic web</vt:lpstr>
      <vt:lpstr>What is Home Page of a web site?</vt:lpstr>
      <vt:lpstr> Who invented the Web &amp; Why? </vt:lpstr>
      <vt:lpstr> Who invented the Web &amp; Why? </vt:lpstr>
      <vt:lpstr>World Wide Web Consortium</vt:lpstr>
      <vt:lpstr>Semantic Web</vt:lpstr>
      <vt:lpstr>Assignment</vt:lpstr>
      <vt:lpstr>Input types</vt:lpstr>
      <vt:lpstr>Input Type Color</vt:lpstr>
      <vt:lpstr>Input Type Date</vt:lpstr>
      <vt:lpstr>Input Type Date</vt:lpstr>
      <vt:lpstr>Input Type Datetime-local</vt:lpstr>
      <vt:lpstr>Input Type Month</vt:lpstr>
      <vt:lpstr>Input Type Number</vt:lpstr>
      <vt:lpstr>Input Type Range</vt:lpstr>
      <vt:lpstr>Input Type Search</vt:lpstr>
      <vt:lpstr>Input Type Tel</vt:lpstr>
      <vt:lpstr>Input Type Time  </vt:lpstr>
      <vt:lpstr>Input Type Url</vt:lpstr>
      <vt:lpstr>Input Type Week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Input types</dc:title>
  <dc:creator>Abida Rehman</dc:creator>
  <cp:lastModifiedBy>Abida Rehman</cp:lastModifiedBy>
  <cp:revision>9</cp:revision>
  <dcterms:created xsi:type="dcterms:W3CDTF">2017-11-13T06:58:16Z</dcterms:created>
  <dcterms:modified xsi:type="dcterms:W3CDTF">2017-11-13T10:18:49Z</dcterms:modified>
</cp:coreProperties>
</file>