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Links, Images,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spanning Multiple Columns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3" y="1742024"/>
            <a:ext cx="4617076" cy="484665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5342" y="1742024"/>
            <a:ext cx="6067464" cy="47102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&lt;h4&gt;Cell that spans two rows:&lt;/h4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&lt;table border="1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/>
              <a:t>th</a:t>
            </a:r>
            <a:r>
              <a:rPr lang="en-US" dirty="0"/>
              <a:t>&gt;First Name:&lt;/</a:t>
            </a:r>
            <a:r>
              <a:rPr lang="en-US" dirty="0" err="1"/>
              <a:t>th</a:t>
            </a:r>
            <a:r>
              <a:rPr lang="en-US" dirty="0"/>
              <a:t>&gt;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&lt;td&gt;Bill </a:t>
            </a:r>
            <a:r>
              <a:rPr lang="en-US" dirty="0"/>
              <a:t>Gates&lt;/td&gt;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td&gt;555 77 854&lt;/td&gt;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td&gt;555 77 855&lt;/td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541" y="229944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Assignment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185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t="25211" r="2446" b="3004"/>
          <a:stretch/>
        </p:blipFill>
        <p:spPr>
          <a:xfrm>
            <a:off x="739858" y="524435"/>
            <a:ext cx="11307858" cy="5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6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30" y="168060"/>
            <a:ext cx="4430129" cy="66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7" y="1192712"/>
            <a:ext cx="11208363" cy="47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name attribute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76" y="257577"/>
            <a:ext cx="6599824" cy="63535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Named	anchor	syntax:</a:t>
            </a:r>
          </a:p>
          <a:p>
            <a:pPr lvl="1"/>
            <a:r>
              <a:rPr lang="en-US" dirty="0"/>
              <a:t>&lt;a name="label"&gt;Any content&lt;/a&gt; </a:t>
            </a:r>
          </a:p>
          <a:p>
            <a:r>
              <a:rPr lang="en-US" dirty="0"/>
              <a:t>The	link	syntax	to	a	named	anchor:	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="#label"&gt;Any content&lt;/a&gt; </a:t>
            </a:r>
          </a:p>
          <a:p>
            <a:pPr marL="530352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mailto: Link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="mailto:someone@microsoft.com?subject=Hello%20 again"&gt; Send Mail&lt;/a&gt; </a:t>
            </a:r>
            <a:endParaRPr lang="en-US" dirty="0" smtClean="0"/>
          </a:p>
          <a:p>
            <a:r>
              <a:rPr lang="en-US" dirty="0" smtClean="0"/>
              <a:t>%20 for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	following	example	demonstrates	how	to	link	to	an	e-mail	address	and	generate	a	new	e-mail	message	in	your	default	e-mail	application</a:t>
            </a:r>
          </a:p>
        </p:txBody>
      </p:sp>
    </p:spTree>
    <p:extLst>
      <p:ext uri="{BB962C8B-B14F-4D97-AF65-F5344CB8AC3E}">
        <p14:creationId xmlns:p14="http://schemas.microsoft.com/office/powerpoint/2010/main" val="236010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Images from Different Locations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&lt;p&gt;An image from another folder:&lt;/p&gt;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="/images/chrome.gif" width="33" height="32" /&gt;</a:t>
            </a:r>
          </a:p>
          <a:p>
            <a:r>
              <a:rPr lang="en-US" dirty="0"/>
              <a:t>&lt;p&gt;An image from w3schools:&lt;/p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="http://www.w3schools.com/images/w3schools_green. jpg" width="104" height="142" /&gt;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6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 background="background.jpg"&gt;</a:t>
            </a:r>
          </a:p>
        </p:txBody>
      </p:sp>
    </p:spTree>
    <p:extLst>
      <p:ext uri="{BB962C8B-B14F-4D97-AF65-F5344CB8AC3E}">
        <p14:creationId xmlns:p14="http://schemas.microsoft.com/office/powerpoint/2010/main" val="329742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Bottom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p&gt;The text is aligned with the image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="hackanm.gif" </a:t>
            </a:r>
            <a:r>
              <a:rPr lang="en-US" dirty="0"/>
              <a:t>align="bottom" width="48" height="48" /&gt; at the bottom.&lt;/p&gt;</a:t>
            </a:r>
          </a:p>
          <a:p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p&gt;The text is aligned with the image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="hackanm.gif" align="middle" width="48" height="48" /&gt; in the middle.&lt;/p&gt;</a:t>
            </a:r>
          </a:p>
          <a:p>
            <a:r>
              <a:rPr lang="en-US" dirty="0" smtClean="0"/>
              <a:t>Top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p&gt;The text is aligned with the image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="hackanm.gif" align="top" width="48" height="48" /&gt; at the top.&lt;/p&gt;</a:t>
            </a:r>
          </a:p>
          <a:p>
            <a:r>
              <a:rPr lang="en-US" dirty="0"/>
              <a:t>&lt;p&gt;&lt;b&gt;Note:&lt;/b&gt; The bottom alignment is the default!&lt;/p&gt;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spanning Multiple Columns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42024"/>
            <a:ext cx="4617076" cy="484665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25402" y="1742024"/>
            <a:ext cx="5297403" cy="4710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&lt;h4&gt;Cell that spans two columns:&lt;/h4&gt;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table border="1"&gt;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 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="2"&gt;Telephone&lt;/</a:t>
            </a:r>
            <a:r>
              <a:rPr lang="en-US" dirty="0" err="1"/>
              <a:t>th</a:t>
            </a:r>
            <a:r>
              <a:rPr lang="en-US" dirty="0"/>
              <a:t>&gt; 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 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td&gt;Bill Gates&lt;/td&gt; 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td&gt;555 77 854&lt;/td&gt; 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td&gt;555 77 855&lt;/td&gt; 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pPr marL="53975" lvl="1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52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</TotalTime>
  <Words>260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Links, Images, Tables</vt:lpstr>
      <vt:lpstr>PowerPoint Presentation</vt:lpstr>
      <vt:lpstr>The name attribute </vt:lpstr>
      <vt:lpstr>Creating a mailto: Link </vt:lpstr>
      <vt:lpstr>Insert Images from Different Locations </vt:lpstr>
      <vt:lpstr>Background Image</vt:lpstr>
      <vt:lpstr>aligning Images</vt:lpstr>
      <vt:lpstr>Tables</vt:lpstr>
      <vt:lpstr>Cells spanning Multiple Columns </vt:lpstr>
      <vt:lpstr>Cells spanning Multiple Columns </vt:lpstr>
      <vt:lpstr>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Links, Images, Tables</dc:title>
  <dc:creator>Abida Rehman</dc:creator>
  <cp:lastModifiedBy>Abida Rehman</cp:lastModifiedBy>
  <cp:revision>4</cp:revision>
  <dcterms:created xsi:type="dcterms:W3CDTF">2017-11-09T17:52:42Z</dcterms:created>
  <dcterms:modified xsi:type="dcterms:W3CDTF">2017-11-09T18:50:49Z</dcterms:modified>
</cp:coreProperties>
</file>