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99" r:id="rId6"/>
    <p:sldId id="300" r:id="rId7"/>
    <p:sldId id="301" r:id="rId8"/>
    <p:sldId id="259" r:id="rId9"/>
    <p:sldId id="262" r:id="rId10"/>
    <p:sldId id="261" r:id="rId11"/>
    <p:sldId id="263" r:id="rId12"/>
    <p:sldId id="264" r:id="rId13"/>
    <p:sldId id="265" r:id="rId14"/>
    <p:sldId id="293" r:id="rId15"/>
    <p:sldId id="294" r:id="rId16"/>
    <p:sldId id="297" r:id="rId17"/>
    <p:sldId id="266" r:id="rId18"/>
    <p:sldId id="267" r:id="rId19"/>
    <p:sldId id="268" r:id="rId20"/>
    <p:sldId id="269" r:id="rId21"/>
    <p:sldId id="270" r:id="rId22"/>
    <p:sldId id="271" r:id="rId23"/>
    <p:sldId id="298" r:id="rId24"/>
    <p:sldId id="273" r:id="rId25"/>
    <p:sldId id="274" r:id="rId26"/>
    <p:sldId id="275" r:id="rId27"/>
    <p:sldId id="276" r:id="rId28"/>
    <p:sldId id="278" r:id="rId29"/>
    <p:sldId id="279" r:id="rId30"/>
    <p:sldId id="283" r:id="rId31"/>
    <p:sldId id="284" r:id="rId32"/>
    <p:sldId id="285" r:id="rId33"/>
    <p:sldId id="286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0574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0574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910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CB20091-8A2E-4912-922B-599E897D4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43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 of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633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Brief History of Internet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86200" y="1931831"/>
            <a:ext cx="7315200" cy="4146997"/>
          </a:xfrm>
        </p:spPr>
        <p:txBody>
          <a:bodyPr/>
          <a:lstStyle/>
          <a:p>
            <a:r>
              <a:rPr lang="en-US" altLang="en-US" dirty="0"/>
              <a:t>Internet is a network of interconnected computers that is now global</a:t>
            </a:r>
          </a:p>
          <a:p>
            <a:r>
              <a:rPr lang="en-US" altLang="en-US" dirty="0"/>
              <a:t>Internet born in 1969 - called ARPANET</a:t>
            </a:r>
          </a:p>
          <a:p>
            <a:r>
              <a:rPr lang="en-US" altLang="en-US" dirty="0"/>
              <a:t>1969 ARPANET was connection of </a:t>
            </a:r>
            <a:r>
              <a:rPr lang="en-US" altLang="en-US" dirty="0" smtClean="0"/>
              <a:t>computers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36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 of computers?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was the state of computers in the late 1960s and early 1970s?</a:t>
            </a:r>
          </a:p>
        </p:txBody>
      </p:sp>
    </p:spTree>
    <p:extLst>
      <p:ext uri="{BB962C8B-B14F-4D97-AF65-F5344CB8AC3E}">
        <p14:creationId xmlns:p14="http://schemas.microsoft.com/office/powerpoint/2010/main" val="5831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Computers late 60s &amp; 70s</a:t>
            </a:r>
          </a:p>
        </p:txBody>
      </p:sp>
      <p:pic>
        <p:nvPicPr>
          <p:cNvPr id="39940" name="Picture 4" descr="univac11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26" y="1893194"/>
            <a:ext cx="4082337" cy="2671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7818463" y="759854"/>
            <a:ext cx="3474720" cy="5194442"/>
          </a:xfrm>
        </p:spPr>
        <p:txBody>
          <a:bodyPr/>
          <a:lstStyle/>
          <a:p>
            <a:r>
              <a:rPr lang="en-US" altLang="en-US" sz="2800" dirty="0"/>
              <a:t>No Personal Computers – all large mainframe computers in late 60s</a:t>
            </a:r>
          </a:p>
          <a:p>
            <a:r>
              <a:rPr lang="en-US" altLang="en-US" sz="2800" dirty="0"/>
              <a:t>Mid 1970s – initial personal computers</a:t>
            </a:r>
          </a:p>
          <a:p>
            <a:pPr lvl="1"/>
            <a:r>
              <a:rPr lang="en-US" altLang="en-US" sz="2400" dirty="0"/>
              <a:t>Altair: Box with blinking lights</a:t>
            </a:r>
          </a:p>
          <a:p>
            <a:r>
              <a:rPr lang="en-US" altLang="en-US" sz="2800" dirty="0"/>
              <a:t>Late 1970s – Apple 2, first usable PC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778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Personal Computing?</a:t>
            </a:r>
          </a:p>
        </p:txBody>
      </p:sp>
      <p:pic>
        <p:nvPicPr>
          <p:cNvPr id="55300" name="Picture 4" descr="altai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795522"/>
            <a:ext cx="3475038" cy="22940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7818463" y="798490"/>
            <a:ext cx="3474720" cy="5155806"/>
          </a:xfrm>
        </p:spPr>
        <p:txBody>
          <a:bodyPr/>
          <a:lstStyle/>
          <a:p>
            <a:r>
              <a:rPr lang="en-US" altLang="en-US" dirty="0"/>
              <a:t>Just a box with blinking lights</a:t>
            </a:r>
          </a:p>
          <a:p>
            <a:r>
              <a:rPr lang="en-US" altLang="en-US" dirty="0"/>
              <a:t>Not where Networking/ Internet was being developed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Internet 1957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3631842" y="785611"/>
            <a:ext cx="7661341" cy="5267459"/>
          </a:xfrm>
        </p:spPr>
        <p:txBody>
          <a:bodyPr/>
          <a:lstStyle/>
          <a:p>
            <a:r>
              <a:rPr lang="en-US" dirty="0"/>
              <a:t>During the Cold War, on October 4, 1957 the Soviet Union (now Russia) quietly launched its first spacecraft satellite called Sputnik into orbit.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launch challenged the United States Department of Defense to put a high priority on research and projects in science and technology and created an agency called ARPA (Advanced Research Projects Agency).</a:t>
            </a:r>
          </a:p>
        </p:txBody>
      </p:sp>
    </p:spTree>
    <p:extLst>
      <p:ext uri="{BB962C8B-B14F-4D97-AF65-F5344CB8AC3E}">
        <p14:creationId xmlns:p14="http://schemas.microsoft.com/office/powerpoint/2010/main" val="29929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Internet 1961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3631842" y="785611"/>
            <a:ext cx="7661341" cy="5267459"/>
          </a:xfrm>
        </p:spPr>
        <p:txBody>
          <a:bodyPr/>
          <a:lstStyle/>
          <a:p>
            <a:r>
              <a:rPr lang="en-US" dirty="0"/>
              <a:t>The United States Air Force commissioned the Rand Corporation to proceed with a research project that consisted of protection and transfer of vital information in case of an attack in a nuclear war.</a:t>
            </a:r>
          </a:p>
        </p:txBody>
      </p:sp>
    </p:spTree>
    <p:extLst>
      <p:ext uri="{BB962C8B-B14F-4D97-AF65-F5344CB8AC3E}">
        <p14:creationId xmlns:p14="http://schemas.microsoft.com/office/powerpoint/2010/main" val="3623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Internet 1971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3631842" y="785611"/>
            <a:ext cx="7661341" cy="5267459"/>
          </a:xfrm>
        </p:spPr>
        <p:txBody>
          <a:bodyPr/>
          <a:lstStyle/>
          <a:p>
            <a:r>
              <a:rPr lang="en-US" dirty="0"/>
              <a:t>ARPANET was connecting 23 mini-computers in different universities and institutes in the United States, and was using the network control protocol (NCP) to transfer data.</a:t>
            </a:r>
          </a:p>
        </p:txBody>
      </p:sp>
    </p:spTree>
    <p:extLst>
      <p:ext uri="{BB962C8B-B14F-4D97-AF65-F5344CB8AC3E}">
        <p14:creationId xmlns:p14="http://schemas.microsoft.com/office/powerpoint/2010/main" val="13026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 - 1970s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821028"/>
            <a:ext cx="7995634" cy="5257800"/>
          </a:xfrm>
        </p:spPr>
        <p:txBody>
          <a:bodyPr/>
          <a:lstStyle/>
          <a:p>
            <a:r>
              <a:rPr lang="en-US" altLang="en-US" dirty="0"/>
              <a:t>1972 - Telnet developed as a way to connect to remote computer</a:t>
            </a:r>
          </a:p>
          <a:p>
            <a:r>
              <a:rPr lang="en-US" altLang="en-US" dirty="0"/>
              <a:t>1972 – Email introduced</a:t>
            </a:r>
          </a:p>
          <a:p>
            <a:pPr lvl="1"/>
            <a:r>
              <a:rPr lang="en-US" altLang="en-US" dirty="0"/>
              <a:t>1977 - U. Wisconsin has first “large” Email system - 100 users</a:t>
            </a:r>
          </a:p>
          <a:p>
            <a:r>
              <a:rPr lang="en-US" altLang="en-US" dirty="0"/>
              <a:t>1973 - ARPANET goes international</a:t>
            </a:r>
          </a:p>
          <a:p>
            <a:r>
              <a:rPr lang="en-US" altLang="en-US" dirty="0"/>
              <a:t>1973 - File Transfer Protocol (FTP) established</a:t>
            </a:r>
          </a:p>
        </p:txBody>
      </p:sp>
    </p:spTree>
    <p:extLst>
      <p:ext uri="{BB962C8B-B14F-4D97-AF65-F5344CB8AC3E}">
        <p14:creationId xmlns:p14="http://schemas.microsoft.com/office/powerpoint/2010/main" val="39633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 of computers?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was the state of computers in the early 1980s?</a:t>
            </a:r>
          </a:p>
        </p:txBody>
      </p:sp>
    </p:spTree>
    <p:extLst>
      <p:ext uri="{BB962C8B-B14F-4D97-AF65-F5344CB8AC3E}">
        <p14:creationId xmlns:p14="http://schemas.microsoft.com/office/powerpoint/2010/main" val="5805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Computers 1980s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1981 – IBM PC</a:t>
            </a:r>
          </a:p>
          <a:p>
            <a:r>
              <a:rPr lang="en-US" altLang="en-US"/>
              <a:t>1984 – Apple Macintosh</a:t>
            </a:r>
          </a:p>
          <a:p>
            <a:r>
              <a:rPr lang="en-US" altLang="en-US"/>
              <a:t>1986 – Modem becomes option on PCs</a:t>
            </a:r>
          </a:p>
        </p:txBody>
      </p:sp>
    </p:spTree>
    <p:extLst>
      <p:ext uri="{BB962C8B-B14F-4D97-AF65-F5344CB8AC3E}">
        <p14:creationId xmlns:p14="http://schemas.microsoft.com/office/powerpoint/2010/main" val="5676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vert270">
            <a:normAutofit/>
          </a:bodyPr>
          <a:lstStyle/>
          <a:p>
            <a:pPr algn="ctr"/>
            <a:r>
              <a:rPr lang="en-US" sz="5400" dirty="0" smtClean="0"/>
              <a:t>What will you learn?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</a:p>
          <a:p>
            <a:r>
              <a:rPr lang="en-US" dirty="0" smtClean="0"/>
              <a:t>Computer Introduction</a:t>
            </a:r>
          </a:p>
          <a:p>
            <a:r>
              <a:rPr lang="en-US" dirty="0" smtClean="0"/>
              <a:t>Web Basics</a:t>
            </a:r>
          </a:p>
          <a:p>
            <a:r>
              <a:rPr lang="en-US" dirty="0" smtClean="0"/>
              <a:t>Web Design</a:t>
            </a:r>
          </a:p>
          <a:p>
            <a:r>
              <a:rPr lang="en-US" dirty="0" smtClean="0"/>
              <a:t>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 - 1980s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1984 - Domain Name Server introduced</a:t>
            </a:r>
          </a:p>
          <a:p>
            <a:pPr lvl="1"/>
            <a:r>
              <a:rPr lang="en-US" altLang="en-US"/>
              <a:t>allows naming of hosts, no longer numeric</a:t>
            </a:r>
          </a:p>
          <a:p>
            <a:r>
              <a:rPr lang="en-US" altLang="en-US"/>
              <a:t>1986 - NSFNET created </a:t>
            </a:r>
          </a:p>
          <a:p>
            <a:pPr lvl="1"/>
            <a:r>
              <a:rPr lang="en-US" altLang="en-US"/>
              <a:t>in 1990, becomes backbone of modern Internet when ARPANET is decommissioned</a:t>
            </a:r>
          </a:p>
          <a:p>
            <a:pPr lvl="1"/>
            <a:r>
              <a:rPr lang="en-US" altLang="en-US"/>
              <a:t>Completely privatized by 1995</a:t>
            </a:r>
          </a:p>
          <a:p>
            <a:pPr lvl="1"/>
            <a:r>
              <a:rPr lang="en-US" altLang="en-US"/>
              <a:t>56 K interconnection initially, increased rapidly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3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153400" y="838200"/>
            <a:ext cx="4038600" cy="685800"/>
          </a:xfrm>
        </p:spPr>
        <p:txBody>
          <a:bodyPr/>
          <a:lstStyle/>
          <a:p>
            <a:r>
              <a:rPr lang="en-US" altLang="en-US" sz="4000"/>
              <a:t>Internet Timeline</a:t>
            </a:r>
          </a:p>
        </p:txBody>
      </p:sp>
      <p:pic>
        <p:nvPicPr>
          <p:cNvPr id="41988" name="Picture 4" descr="#Timeline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91"/>
          <a:stretch>
            <a:fillRect/>
          </a:stretch>
        </p:blipFill>
        <p:spPr>
          <a:xfrm>
            <a:off x="-1" y="386366"/>
            <a:ext cx="11809927" cy="62977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867400" y="3200400"/>
            <a:ext cx="1066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NSF Net</a:t>
            </a:r>
          </a:p>
        </p:txBody>
      </p:sp>
    </p:spTree>
    <p:extLst>
      <p:ext uri="{BB962C8B-B14F-4D97-AF65-F5344CB8AC3E}">
        <p14:creationId xmlns:p14="http://schemas.microsoft.com/office/powerpoint/2010/main" val="2792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 1990s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8810" y="772732"/>
            <a:ext cx="7534142" cy="5280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1991 - Tim Berners-Lee releases </a:t>
            </a:r>
            <a:r>
              <a:rPr lang="en-US" altLang="en-US" b="1" dirty="0">
                <a:solidFill>
                  <a:schemeClr val="hlink"/>
                </a:solidFill>
              </a:rPr>
              <a:t>World Wide Web</a:t>
            </a:r>
            <a:r>
              <a:rPr lang="en-US" altLang="en-US" dirty="0"/>
              <a:t>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TBL is computer programmer at CERN, a physics lab in Europe (new book </a:t>
            </a:r>
            <a:r>
              <a:rPr lang="en-US" altLang="en-US" i="1" dirty="0"/>
              <a:t>Weaving the Web</a:t>
            </a:r>
            <a:r>
              <a:rPr lang="en-US" altLang="en-US" dirty="0"/>
              <a:t> by TBL)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1993 - Mosaic (becomes Netscape) designed by graduate students at University of Illinois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first point-and-click browser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later developed into Netscape Navigator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These are the two most significant events in the formation of the WWW</a:t>
            </a:r>
          </a:p>
        </p:txBody>
      </p:sp>
    </p:spTree>
    <p:extLst>
      <p:ext uri="{BB962C8B-B14F-4D97-AF65-F5344CB8AC3E}">
        <p14:creationId xmlns:p14="http://schemas.microsoft.com/office/powerpoint/2010/main" val="42080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 </a:t>
            </a:r>
            <a:r>
              <a:rPr lang="en-US" altLang="en-US" dirty="0" smtClean="0"/>
              <a:t>1994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8810" y="772732"/>
            <a:ext cx="7534142" cy="5280338"/>
          </a:xfrm>
        </p:spPr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Search </a:t>
            </a:r>
            <a:r>
              <a:rPr lang="en-US" dirty="0"/>
              <a:t>Engines Started</a:t>
            </a:r>
            <a:r>
              <a:rPr lang="en-US" dirty="0" smtClean="0"/>
              <a:t>: Yahoo</a:t>
            </a:r>
            <a:endParaRPr lang="en-US" dirty="0"/>
          </a:p>
          <a:p>
            <a:r>
              <a:rPr lang="en-US" dirty="0"/>
              <a:t>Excite</a:t>
            </a:r>
          </a:p>
          <a:p>
            <a:r>
              <a:rPr lang="en-US" dirty="0" err="1"/>
              <a:t>Infoseek</a:t>
            </a:r>
            <a:endParaRPr lang="en-US" dirty="0"/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World Wide Web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Via Internet, computers can contact each other</a:t>
            </a:r>
          </a:p>
          <a:p>
            <a:r>
              <a:rPr lang="en-US" altLang="en-US"/>
              <a:t>Public files on computers can be read by remote user </a:t>
            </a:r>
          </a:p>
          <a:p>
            <a:pPr lvl="1"/>
            <a:r>
              <a:rPr lang="en-US" altLang="en-US"/>
              <a:t>usually HyperText Markup Language (.html) </a:t>
            </a:r>
          </a:p>
          <a:p>
            <a:r>
              <a:rPr lang="en-US" altLang="en-US"/>
              <a:t>URL - Universal Resource Locator - is name of file on a remote computer</a:t>
            </a:r>
          </a:p>
          <a:p>
            <a:pPr lvl="2"/>
            <a:r>
              <a:rPr lang="en-US" altLang="en-US"/>
              <a:t>http://www.msu.edu/~urquhar5/tour/active.html</a:t>
            </a:r>
          </a:p>
        </p:txBody>
      </p:sp>
    </p:spTree>
    <p:extLst>
      <p:ext uri="{BB962C8B-B14F-4D97-AF65-F5344CB8AC3E}">
        <p14:creationId xmlns:p14="http://schemas.microsoft.com/office/powerpoint/2010/main" val="20335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World Wide Web uses HTTP Servers, better known as web server</a:t>
            </a:r>
          </a:p>
          <a:p>
            <a:r>
              <a:rPr lang="en-US" altLang="en-US"/>
              <a:t>Receive HTTP type request and send requested file in packets</a:t>
            </a:r>
          </a:p>
        </p:txBody>
      </p:sp>
    </p:spTree>
    <p:extLst>
      <p:ext uri="{BB962C8B-B14F-4D97-AF65-F5344CB8AC3E}">
        <p14:creationId xmlns:p14="http://schemas.microsoft.com/office/powerpoint/2010/main" val="19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Browsers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Mosaic (1993) was first point-and-click browser</a:t>
            </a:r>
          </a:p>
          <a:p>
            <a:r>
              <a:rPr lang="en-US" altLang="en-US" b="1">
                <a:solidFill>
                  <a:schemeClr val="hlink"/>
                </a:solidFill>
              </a:rPr>
              <a:t>Web browsers</a:t>
            </a:r>
            <a:r>
              <a:rPr lang="en-US" altLang="en-US"/>
              <a:t> are the software we use to view web pages</a:t>
            </a:r>
          </a:p>
          <a:p>
            <a:r>
              <a:rPr lang="en-US" altLang="en-US"/>
              <a:t>Netscape Navigator and Internet Explorer are most popular</a:t>
            </a:r>
          </a:p>
          <a:p>
            <a:r>
              <a:rPr lang="en-US" altLang="en-US"/>
              <a:t>Netscape Navigator was original, but Microsoft leveraged IE on market</a:t>
            </a:r>
          </a:p>
        </p:txBody>
      </p:sp>
    </p:spTree>
    <p:extLst>
      <p:ext uri="{BB962C8B-B14F-4D97-AF65-F5344CB8AC3E}">
        <p14:creationId xmlns:p14="http://schemas.microsoft.com/office/powerpoint/2010/main" val="18926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 of computers?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was the state of computers in the early to mid 1990s?</a:t>
            </a:r>
          </a:p>
        </p:txBody>
      </p:sp>
    </p:spTree>
    <p:extLst>
      <p:ext uri="{BB962C8B-B14F-4D97-AF65-F5344CB8AC3E}">
        <p14:creationId xmlns:p14="http://schemas.microsoft.com/office/powerpoint/2010/main" val="26112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Resource Locator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850782" y="1981200"/>
            <a:ext cx="71477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http://www.msu.edu/~urquhar5/tour/active.html</a:t>
            </a:r>
            <a:endParaRPr lang="en-US" altLang="en-US" dirty="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562600" y="5155633"/>
            <a:ext cx="38862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chemeClr val="tx2"/>
                </a:solidFill>
              </a:rPr>
              <a:t>www.msu.edu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Domain Name - 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name of remote computer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709114" y="3429001"/>
            <a:ext cx="650168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chemeClr val="accent2"/>
                </a:solidFill>
              </a:rPr>
              <a:t>http://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identifies type 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of transfer</a:t>
            </a:r>
          </a:p>
        </p:txBody>
      </p:sp>
    </p:spTree>
    <p:extLst>
      <p:ext uri="{BB962C8B-B14F-4D97-AF65-F5344CB8AC3E}">
        <p14:creationId xmlns:p14="http://schemas.microsoft.com/office/powerpoint/2010/main" val="19009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21</a:t>
            </a:r>
            <a:r>
              <a:rPr lang="en-US" altLang="en-US" baseline="30000"/>
              <a:t>st</a:t>
            </a:r>
            <a:r>
              <a:rPr lang="en-US" altLang="en-US"/>
              <a:t> Century – File Sharing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Internet allowed sharing of simple information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FTP was initial file sharing system, but a bit hard to use</a:t>
            </a:r>
          </a:p>
          <a:p>
            <a:pPr>
              <a:lnSpc>
                <a:spcPct val="90000"/>
              </a:lnSpc>
            </a:pPr>
            <a:r>
              <a:rPr lang="en-US" altLang="en-US"/>
              <a:t>WWW advanced type of info allowed, but not designed for file-sharing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Napster, KaZaA, Morpheus and LimeWire are file-sharing.</a:t>
            </a:r>
          </a:p>
        </p:txBody>
      </p:sp>
    </p:spTree>
    <p:extLst>
      <p:ext uri="{BB962C8B-B14F-4D97-AF65-F5344CB8AC3E}">
        <p14:creationId xmlns:p14="http://schemas.microsoft.com/office/powerpoint/2010/main" val="5165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vert270">
            <a:normAutofit/>
          </a:bodyPr>
          <a:lstStyle/>
          <a:p>
            <a:pPr algn="ctr"/>
            <a:r>
              <a:rPr lang="en-US" sz="5400" dirty="0" smtClean="0"/>
              <a:t>What you have to do?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Quiz</a:t>
            </a:r>
            <a:endParaRPr lang="fr-FR" dirty="0"/>
          </a:p>
          <a:p>
            <a:r>
              <a:rPr lang="fr-FR" dirty="0" smtClean="0"/>
              <a:t>Assignements</a:t>
            </a:r>
            <a:endParaRPr lang="fr-FR" dirty="0"/>
          </a:p>
          <a:p>
            <a:r>
              <a:rPr lang="fr-FR" dirty="0" smtClean="0"/>
              <a:t>Final Paper</a:t>
            </a:r>
            <a:endParaRPr lang="fr-FR" dirty="0"/>
          </a:p>
          <a:p>
            <a:r>
              <a:rPr lang="fr-FR" dirty="0" smtClean="0"/>
              <a:t>Présentation </a:t>
            </a:r>
            <a:r>
              <a:rPr lang="fr-FR" dirty="0"/>
              <a:t>&amp; Class Participation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WWW?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7157" y="809222"/>
            <a:ext cx="7829282" cy="5243847"/>
          </a:xfr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Via Internet, computers can contact each other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Public files on computers can be read by remote user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usually </a:t>
            </a:r>
            <a:r>
              <a:rPr lang="en-US" altLang="en-US" dirty="0" err="1"/>
              <a:t>HyperText</a:t>
            </a:r>
            <a:r>
              <a:rPr lang="en-US" altLang="en-US" dirty="0"/>
              <a:t> Markup Language (.html)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HTTP - </a:t>
            </a:r>
            <a:r>
              <a:rPr lang="en-US" altLang="en-US" dirty="0" err="1"/>
              <a:t>HyperText</a:t>
            </a:r>
            <a:r>
              <a:rPr lang="en-US" altLang="en-US" dirty="0"/>
              <a:t> Transfer Protocol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URL - Universal Resource Locator - is name of file on a remote computer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http://www.msu.edu/~urquhar5/tour/active.html</a:t>
            </a:r>
          </a:p>
        </p:txBody>
      </p:sp>
    </p:spTree>
    <p:extLst>
      <p:ext uri="{BB962C8B-B14F-4D97-AF65-F5344CB8AC3E}">
        <p14:creationId xmlns:p14="http://schemas.microsoft.com/office/powerpoint/2010/main" val="393805059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make a web page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Define the two basic steps required in making a web page.  </a:t>
            </a:r>
          </a:p>
        </p:txBody>
      </p:sp>
    </p:spTree>
    <p:extLst>
      <p:ext uri="{BB962C8B-B14F-4D97-AF65-F5344CB8AC3E}">
        <p14:creationId xmlns:p14="http://schemas.microsoft.com/office/powerpoint/2010/main" val="2485775265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Basic Steps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an HTML File</a:t>
            </a:r>
          </a:p>
          <a:p>
            <a:r>
              <a:rPr lang="en-US" altLang="en-US"/>
              <a:t>Upload file to server</a:t>
            </a:r>
          </a:p>
          <a:p>
            <a:pPr lvl="1"/>
            <a:r>
              <a:rPr lang="en-US" altLang="en-US"/>
              <a:t>Saving to P: drive eliminates this step</a:t>
            </a:r>
          </a:p>
        </p:txBody>
      </p:sp>
    </p:spTree>
    <p:extLst>
      <p:ext uri="{BB962C8B-B14F-4D97-AF65-F5344CB8AC3E}">
        <p14:creationId xmlns:p14="http://schemas.microsoft.com/office/powerpoint/2010/main" val="1608225869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.html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2234" y="757707"/>
            <a:ext cx="7772400" cy="4724400"/>
          </a:xfrm>
        </p:spPr>
        <p:txBody>
          <a:bodyPr/>
          <a:lstStyle/>
          <a:p>
            <a:r>
              <a:rPr lang="en-US" altLang="en-US" dirty="0"/>
              <a:t>Web documents are text files with .html extension</a:t>
            </a:r>
          </a:p>
          <a:p>
            <a:r>
              <a:rPr lang="en-US" altLang="en-US" dirty="0"/>
              <a:t>These text files have HTML “tags” in them</a:t>
            </a:r>
          </a:p>
        </p:txBody>
      </p:sp>
    </p:spTree>
    <p:extLst>
      <p:ext uri="{BB962C8B-B14F-4D97-AF65-F5344CB8AC3E}">
        <p14:creationId xmlns:p14="http://schemas.microsoft.com/office/powerpoint/2010/main" val="1752923547"/>
      </p:ext>
    </p:extLst>
  </p:cSld>
  <p:clrMapOvr>
    <a:masterClrMapping/>
  </p:clrMapOvr>
  <p:transition>
    <p:zoom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Transfer Protocol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FTP Program (also called FTP client) used to transfer files from </a:t>
            </a:r>
            <a:r>
              <a:rPr lang="en-US" altLang="en-US" sz="2800">
                <a:solidFill>
                  <a:srgbClr val="00FF00"/>
                </a:solidFill>
              </a:rPr>
              <a:t>your computer</a:t>
            </a:r>
            <a:r>
              <a:rPr lang="en-US" altLang="en-US" sz="2800"/>
              <a:t> to your public web directory housed on the </a:t>
            </a:r>
            <a:r>
              <a:rPr lang="en-US" altLang="en-US" sz="2800">
                <a:solidFill>
                  <a:srgbClr val="FF66CC"/>
                </a:solidFill>
              </a:rPr>
              <a:t>MSU computers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WS_FTP LE is a good, free FTP program</a:t>
            </a:r>
          </a:p>
          <a:p>
            <a:endParaRPr lang="en-US" altLang="en-US" sz="2800"/>
          </a:p>
          <a:p>
            <a:r>
              <a:rPr lang="en-US" altLang="en-US" sz="2800"/>
              <a:t>In MSU Labs, can directly save stuff in your AFS space, on the P: drive, in the web directory</a:t>
            </a:r>
          </a:p>
        </p:txBody>
      </p:sp>
    </p:spTree>
    <p:extLst>
      <p:ext uri="{BB962C8B-B14F-4D97-AF65-F5344CB8AC3E}">
        <p14:creationId xmlns:p14="http://schemas.microsoft.com/office/powerpoint/2010/main" val="3250004193"/>
      </p:ext>
    </p:extLst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890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Computer?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2382592"/>
            <a:ext cx="7315200" cy="320439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Computer is an electronic device which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Accept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Process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&amp; Store data for future use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 computer consists of hardware and software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2000" dirty="0" smtClean="0">
                <a:solidFill>
                  <a:schemeClr val="tx1"/>
                </a:solidFill>
              </a:rPr>
              <a:t>  are physical parts of computer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Software </a:t>
            </a:r>
            <a:r>
              <a:rPr lang="en-US" sz="2000" dirty="0" smtClean="0">
                <a:solidFill>
                  <a:schemeClr val="tx1"/>
                </a:solidFill>
              </a:rPr>
              <a:t>are the programs that are used to process input to output directed by software.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890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internet?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2382592"/>
            <a:ext cx="7315200" cy="320439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Internet is made up of thousands of computer networks that are connected (networked) to each other. These connected computer networks are using the communication method called TCP/IP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A network of networks, joining many government, university and private computers together and providing an infrastructure for the use of E-mail, bulletin boards, file archives, hypertext documents, databases and other computational resources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916" y="4892755"/>
            <a:ext cx="2895600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3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890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Technology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2382592"/>
            <a:ext cx="7315200" cy="32043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By using high speed communication links to spread information from one place to another that is called information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Information technology make the world global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Digital Convergence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916" y="4892755"/>
            <a:ext cx="2895600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890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Technology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2382592"/>
            <a:ext cx="7315200" cy="320439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Applications of information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Artificial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Web based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Ecommerce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Distributed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Multimedia/Hypermedia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916" y="4892755"/>
            <a:ext cx="2895600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7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633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86200" y="1931831"/>
            <a:ext cx="7315200" cy="4146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Internet has revolutionized the computer and communications world like nothing before. 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Internet is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worldwide broadcasting capability,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mechanism for information </a:t>
            </a:r>
            <a:r>
              <a:rPr lang="en-US" dirty="0" smtClean="0">
                <a:solidFill>
                  <a:schemeClr val="tx1"/>
                </a:solidFill>
              </a:rPr>
              <a:t>distribution,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a medium for </a:t>
            </a:r>
            <a:r>
              <a:rPr lang="en-US" dirty="0" smtClean="0">
                <a:solidFill>
                  <a:schemeClr val="tx1"/>
                </a:solidFill>
              </a:rPr>
              <a:t>collaboration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interaction </a:t>
            </a:r>
            <a:r>
              <a:rPr lang="en-US" dirty="0">
                <a:solidFill>
                  <a:schemeClr val="tx1"/>
                </a:solidFill>
              </a:rPr>
              <a:t>between individuals and their computers without regard for geographic location. </a:t>
            </a:r>
          </a:p>
        </p:txBody>
      </p:sp>
    </p:spTree>
    <p:extLst>
      <p:ext uri="{BB962C8B-B14F-4D97-AF65-F5344CB8AC3E}">
        <p14:creationId xmlns:p14="http://schemas.microsoft.com/office/powerpoint/2010/main" val="24272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CHIP\SCHOOL\TEACH\MKT390\Slides\his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69"/>
          <a:stretch>
            <a:fillRect/>
          </a:stretch>
        </p:blipFill>
        <p:spPr bwMode="auto">
          <a:xfrm>
            <a:off x="3546782" y="721219"/>
            <a:ext cx="8263145" cy="537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800" dirty="0">
                <a:solidFill>
                  <a:schemeClr val="bg1"/>
                </a:solidFill>
              </a:rPr>
              <a:t>Three Major Players in Internet History</a:t>
            </a:r>
            <a:br>
              <a:rPr lang="en-US" alt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96</TotalTime>
  <Words>1022</Words>
  <Application>Microsoft Office PowerPoint</Application>
  <PresentationFormat>Widescreen</PresentationFormat>
  <Paragraphs>146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Corbel</vt:lpstr>
      <vt:lpstr>Wingdings 2</vt:lpstr>
      <vt:lpstr>Frame</vt:lpstr>
      <vt:lpstr>History of Internet</vt:lpstr>
      <vt:lpstr>What will you learn?</vt:lpstr>
      <vt:lpstr>What you have to do?</vt:lpstr>
      <vt:lpstr>What is Computer?</vt:lpstr>
      <vt:lpstr>What is internet?</vt:lpstr>
      <vt:lpstr>Information Technology</vt:lpstr>
      <vt:lpstr>Information Technology</vt:lpstr>
      <vt:lpstr>Introduction</vt:lpstr>
      <vt:lpstr>Three Major Players in Internet History </vt:lpstr>
      <vt:lpstr>Brief History of Internet</vt:lpstr>
      <vt:lpstr>State of computers?</vt:lpstr>
      <vt:lpstr>Computers late 60s &amp; 70s</vt:lpstr>
      <vt:lpstr>Personal Computing?</vt:lpstr>
      <vt:lpstr>Internet 1957</vt:lpstr>
      <vt:lpstr>Internet 1961</vt:lpstr>
      <vt:lpstr>Internet 1971</vt:lpstr>
      <vt:lpstr>Internet - 1970s</vt:lpstr>
      <vt:lpstr>State of computers?</vt:lpstr>
      <vt:lpstr>Computers 1980s</vt:lpstr>
      <vt:lpstr>Internet - 1980s</vt:lpstr>
      <vt:lpstr>Internet Timeline</vt:lpstr>
      <vt:lpstr>Internet 1990s</vt:lpstr>
      <vt:lpstr>Internet 1994</vt:lpstr>
      <vt:lpstr>World Wide Web</vt:lpstr>
      <vt:lpstr>HTTP</vt:lpstr>
      <vt:lpstr>Web Browsers</vt:lpstr>
      <vt:lpstr>State of computers?</vt:lpstr>
      <vt:lpstr>Universal Resource Locator</vt:lpstr>
      <vt:lpstr>21st Century – File Sharing</vt:lpstr>
      <vt:lpstr>What is WWW?</vt:lpstr>
      <vt:lpstr>How to make a web page</vt:lpstr>
      <vt:lpstr>Two Basic Steps</vt:lpstr>
      <vt:lpstr>.html</vt:lpstr>
      <vt:lpstr>File Transfer Protocol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Internet</dc:title>
  <dc:creator>Abida Rehman</dc:creator>
  <cp:lastModifiedBy>Abida Rehman</cp:lastModifiedBy>
  <cp:revision>9</cp:revision>
  <dcterms:created xsi:type="dcterms:W3CDTF">2017-10-31T06:50:15Z</dcterms:created>
  <dcterms:modified xsi:type="dcterms:W3CDTF">2017-11-01T09:58:19Z</dcterms:modified>
</cp:coreProperties>
</file>