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8" r:id="rId17"/>
    <p:sldId id="270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4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1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1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2EF78E3-FDA3-4D28-AAA2-0B81F349A39D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46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R/resource.html" TargetMode="External"/><Relationship Id="rId2" Type="http://schemas.openxmlformats.org/officeDocument/2006/relationships/hyperlink" Target="https://www.webopedia.com/TERM/S/syste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harddrive" TargetMode="External"/><Relationship Id="rId2" Type="http://schemas.openxmlformats.org/officeDocument/2006/relationships/hyperlink" Target="https://techterms.com/definition/motherboard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echterms.com/definition/monitor" TargetMode="External"/><Relationship Id="rId4" Type="http://schemas.openxmlformats.org/officeDocument/2006/relationships/hyperlink" Target="https://techterms.com/definition/ra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u/usb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TERM/P/peripheral_devic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winit.techtarget.com/definition/bo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Software &amp; Hardware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241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80" y="2248045"/>
            <a:ext cx="10772274" cy="3636511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program</a:t>
            </a:r>
            <a:r>
              <a:rPr lang="en-US" dirty="0"/>
              <a:t> that performs a very specific task, usually related to </a:t>
            </a:r>
            <a:r>
              <a:rPr lang="en-US" dirty="0" smtClean="0"/>
              <a:t>managing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system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resources</a:t>
            </a:r>
            <a:r>
              <a:rPr lang="en-US" dirty="0" smtClean="0"/>
              <a:t>.</a:t>
            </a:r>
          </a:p>
          <a:p>
            <a:r>
              <a:rPr lang="en-US" dirty="0"/>
              <a:t>helps the user in system maintenance tasks and in performing tasks of routine nature. </a:t>
            </a:r>
            <a:endParaRPr lang="en-US" dirty="0" smtClean="0"/>
          </a:p>
          <a:p>
            <a:r>
              <a:rPr lang="en-US" dirty="0"/>
              <a:t>Utility programs help the users in disk formatting, data compression, data backup, scanning for viruses etc. </a:t>
            </a:r>
          </a:p>
        </p:txBody>
      </p:sp>
    </p:spTree>
    <p:extLst>
      <p:ext uri="{BB962C8B-B14F-4D97-AF65-F5344CB8AC3E}">
        <p14:creationId xmlns:p14="http://schemas.microsoft.com/office/powerpoint/2010/main" val="257570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Applications software</a:t>
            </a:r>
            <a:r>
              <a:rPr lang="en-US" dirty="0"/>
              <a:t> (also called end-user programs) include such things as database programs, word processors, Web browsers and spreadsheets.</a:t>
            </a:r>
          </a:p>
        </p:txBody>
      </p:sp>
    </p:spTree>
    <p:extLst>
      <p:ext uri="{BB962C8B-B14F-4D97-AF65-F5344CB8AC3E}">
        <p14:creationId xmlns:p14="http://schemas.microsoft.com/office/powerpoint/2010/main" val="284745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type of application software that is developed for sale to general public</a:t>
            </a:r>
          </a:p>
          <a:p>
            <a:r>
              <a:rPr lang="en-US" dirty="0" smtClean="0"/>
              <a:t>It is also known as </a:t>
            </a:r>
            <a:r>
              <a:rPr lang="en-US" u="sng" dirty="0" smtClean="0"/>
              <a:t>off the shelf</a:t>
            </a:r>
            <a:r>
              <a:rPr lang="en-US" dirty="0" smtClean="0"/>
              <a:t> software.</a:t>
            </a:r>
          </a:p>
          <a:p>
            <a:r>
              <a:rPr lang="en-US" dirty="0" smtClean="0"/>
              <a:t>Enables the people to perform daily activities</a:t>
            </a:r>
          </a:p>
          <a:p>
            <a:r>
              <a:rPr lang="en-US" dirty="0" smtClean="0"/>
              <a:t>Developed by expert programmers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MS OFFICE</a:t>
            </a:r>
          </a:p>
          <a:p>
            <a:pPr lvl="1"/>
            <a:r>
              <a:rPr lang="en-US" dirty="0" smtClean="0"/>
              <a:t>CORAL DRAW</a:t>
            </a:r>
          </a:p>
          <a:p>
            <a:pPr lvl="1"/>
            <a:r>
              <a:rPr lang="en-US" dirty="0" smtClean="0"/>
              <a:t>ADOBE PHOTOSHOP</a:t>
            </a:r>
          </a:p>
          <a:p>
            <a:pPr lvl="1"/>
            <a:r>
              <a:rPr lang="en-US" dirty="0" smtClean="0"/>
              <a:t>AVG antivirus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9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type of application software that is designed for particular customer or organization</a:t>
            </a:r>
          </a:p>
          <a:p>
            <a:r>
              <a:rPr lang="en-US" dirty="0" smtClean="0"/>
              <a:t>Developed to meet exact requirements of particular customer or organization</a:t>
            </a:r>
          </a:p>
          <a:p>
            <a:r>
              <a:rPr lang="en-US" dirty="0" smtClean="0"/>
              <a:t>Developed by single programmer or a team of programmers</a:t>
            </a:r>
          </a:p>
          <a:p>
            <a:r>
              <a:rPr lang="en-US" dirty="0" smtClean="0"/>
              <a:t>More costly than package software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Software developed for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5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</a:p>
          <a:p>
            <a:r>
              <a:rPr lang="en-US" dirty="0" smtClean="0"/>
              <a:t>Freeware</a:t>
            </a:r>
          </a:p>
          <a:p>
            <a:r>
              <a:rPr lang="en-US" dirty="0" smtClean="0"/>
              <a:t>Shareware</a:t>
            </a:r>
          </a:p>
          <a:p>
            <a:r>
              <a:rPr lang="en-US" dirty="0" smtClean="0"/>
              <a:t>Adware</a:t>
            </a:r>
          </a:p>
          <a:p>
            <a:r>
              <a:rPr lang="en-US" dirty="0" smtClean="0"/>
              <a:t>Malware</a:t>
            </a:r>
          </a:p>
          <a:p>
            <a:r>
              <a:rPr lang="en-US" dirty="0" smtClean="0"/>
              <a:t>Operating System types</a:t>
            </a:r>
          </a:p>
        </p:txBody>
      </p:sp>
    </p:spTree>
    <p:extLst>
      <p:ext uri="{BB962C8B-B14F-4D97-AF65-F5344CB8AC3E}">
        <p14:creationId xmlns:p14="http://schemas.microsoft.com/office/powerpoint/2010/main" val="372859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3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Computer hardware refers to the physical parts of a computer and related devices. </a:t>
            </a:r>
          </a:p>
          <a:p>
            <a:r>
              <a:rPr lang="en-US" dirty="0"/>
              <a:t>Internal hardware devices include </a:t>
            </a:r>
            <a:r>
              <a:rPr lang="en-US" dirty="0">
                <a:hlinkClick r:id="rId2"/>
              </a:rPr>
              <a:t>motherboards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hard drives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RAM</a:t>
            </a:r>
            <a:r>
              <a:rPr lang="en-US" dirty="0"/>
              <a:t>. </a:t>
            </a:r>
          </a:p>
          <a:p>
            <a:r>
              <a:rPr lang="en-US" dirty="0"/>
              <a:t>External hardware devices include </a:t>
            </a:r>
            <a:r>
              <a:rPr lang="en-US" dirty="0">
                <a:hlinkClick r:id="rId5"/>
              </a:rPr>
              <a:t>monitors</a:t>
            </a:r>
            <a:r>
              <a:rPr lang="en-US" dirty="0"/>
              <a:t>, keyboards, mice, printers, and scanners.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0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software and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Computer Network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3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computer network is a group of computer systems and other computing hardware devices that are linked together through communication channels to facilitate communication and resource-sharing among a wide range of users.</a:t>
            </a:r>
          </a:p>
        </p:txBody>
      </p:sp>
    </p:spTree>
    <p:extLst>
      <p:ext uri="{BB962C8B-B14F-4D97-AF65-F5344CB8AC3E}">
        <p14:creationId xmlns:p14="http://schemas.microsoft.com/office/powerpoint/2010/main" val="346949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ifference between software and hardwa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0315"/>
            <a:ext cx="12214095" cy="50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1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For example,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" b="311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/>
              <a:t>business might use a computer network connected via cables or the Internet in order to gain access to a common server or to share programs, files and other information.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89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Network Components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3845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 Interface Cards (</a:t>
            </a:r>
            <a:r>
              <a:rPr lang="en-US" dirty="0" smtClean="0"/>
              <a:t>NIC)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network interface card</a:t>
            </a:r>
            <a:r>
              <a:rPr lang="en-US" dirty="0"/>
              <a:t> (NIC) is a computer circuit board or card that is installed in a computer so that it can be connected to a network.</a:t>
            </a:r>
            <a:endParaRPr lang="en-US" dirty="0" smtClean="0"/>
          </a:p>
          <a:p>
            <a:r>
              <a:rPr lang="en-US" dirty="0" smtClean="0"/>
              <a:t>Hubs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hub</a:t>
            </a:r>
            <a:r>
              <a:rPr lang="en-US" dirty="0"/>
              <a:t>, also called a </a:t>
            </a:r>
            <a:r>
              <a:rPr lang="en-US" b="1" dirty="0"/>
              <a:t>network hub</a:t>
            </a:r>
            <a:r>
              <a:rPr lang="en-US" dirty="0"/>
              <a:t>, is a common connection point for devices in a </a:t>
            </a:r>
            <a:r>
              <a:rPr lang="en-US" b="1" dirty="0"/>
              <a:t>network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/>
              <a:t>USB hub</a:t>
            </a:r>
            <a:r>
              <a:rPr lang="en-US" dirty="0"/>
              <a:t>, which allows multiple </a:t>
            </a:r>
            <a:r>
              <a:rPr lang="en-US" dirty="0">
                <a:hlinkClick r:id="rId2"/>
              </a:rPr>
              <a:t>USB devices</a:t>
            </a:r>
            <a:r>
              <a:rPr lang="en-US" dirty="0"/>
              <a:t> to be connected to one computer</a:t>
            </a:r>
            <a:endParaRPr lang="en-US" dirty="0" smtClean="0"/>
          </a:p>
          <a:p>
            <a:r>
              <a:rPr lang="en-US" dirty="0" smtClean="0"/>
              <a:t>Bridges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network bridge</a:t>
            </a:r>
            <a:r>
              <a:rPr lang="en-US" dirty="0"/>
              <a:t> helps to join two otherwise separate computer </a:t>
            </a:r>
            <a:r>
              <a:rPr lang="en-US" b="1" dirty="0"/>
              <a:t>networks</a:t>
            </a:r>
            <a:r>
              <a:rPr lang="en-US" dirty="0"/>
              <a:t> together to enable communication between them. </a:t>
            </a:r>
            <a:endParaRPr lang="en-US" dirty="0" smtClean="0"/>
          </a:p>
          <a:p>
            <a:r>
              <a:rPr lang="en-US" dirty="0" smtClean="0"/>
              <a:t>Repeaters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repeater</a:t>
            </a:r>
            <a:r>
              <a:rPr lang="en-US" dirty="0"/>
              <a:t> is a </a:t>
            </a:r>
            <a:r>
              <a:rPr lang="en-US" b="1" dirty="0"/>
              <a:t>network</a:t>
            </a:r>
            <a:r>
              <a:rPr lang="en-US" dirty="0"/>
              <a:t> device that is used to regenerate or replicate signals that are weakened or distorted by transmission over long distances</a:t>
            </a:r>
            <a:endParaRPr lang="en-US" dirty="0" smtClean="0"/>
          </a:p>
          <a:p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high-speed device that receives incoming data packets and redirects them to their destination on a local area </a:t>
            </a:r>
            <a:r>
              <a:rPr lang="en-US" b="1" dirty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 (Local Area Network)</a:t>
            </a:r>
          </a:p>
          <a:p>
            <a:r>
              <a:rPr lang="en-US" dirty="0" smtClean="0"/>
              <a:t>WAN (Wide Area Network)</a:t>
            </a:r>
          </a:p>
          <a:p>
            <a:r>
              <a:rPr lang="en-US" dirty="0" smtClean="0"/>
              <a:t>MAN (Metropolitan Area Network)</a:t>
            </a:r>
          </a:p>
          <a:p>
            <a:r>
              <a:rPr lang="en-US" dirty="0" smtClean="0"/>
              <a:t>PAN (Personal Area Network)</a:t>
            </a:r>
          </a:p>
        </p:txBody>
      </p:sp>
    </p:spTree>
    <p:extLst>
      <p:ext uri="{BB962C8B-B14F-4D97-AF65-F5344CB8AC3E}">
        <p14:creationId xmlns:p14="http://schemas.microsoft.com/office/powerpoint/2010/main" val="3572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abbreviated as </a:t>
            </a:r>
            <a:r>
              <a:rPr lang="en-US" b="1" dirty="0"/>
              <a:t>SW</a:t>
            </a:r>
            <a:r>
              <a:rPr lang="en-US" dirty="0"/>
              <a:t> and </a:t>
            </a:r>
            <a:r>
              <a:rPr lang="en-US" b="1" dirty="0" smtClean="0"/>
              <a:t>S/W</a:t>
            </a:r>
          </a:p>
          <a:p>
            <a:r>
              <a:rPr lang="en-US" b="1" dirty="0" smtClean="0"/>
              <a:t>Software </a:t>
            </a:r>
            <a:r>
              <a:rPr lang="en-US" dirty="0" smtClean="0"/>
              <a:t>is </a:t>
            </a:r>
            <a:r>
              <a:rPr lang="en-US" dirty="0"/>
              <a:t>a collection of </a:t>
            </a:r>
            <a:r>
              <a:rPr lang="en-US" dirty="0" smtClean="0"/>
              <a:t>instructions</a:t>
            </a:r>
            <a:r>
              <a:rPr lang="en-US" dirty="0"/>
              <a:t> that enable the user to interact with a computer, its hardware, or perform tasks. </a:t>
            </a:r>
            <a:endParaRPr lang="en-US" dirty="0" smtClean="0"/>
          </a:p>
          <a:p>
            <a:r>
              <a:rPr lang="en-US" dirty="0" smtClean="0"/>
              <a:t>Computer is useless without software</a:t>
            </a:r>
          </a:p>
          <a:p>
            <a:r>
              <a:rPr lang="en-US" dirty="0" smtClean="0"/>
              <a:t>E.g. without internet browser will not browse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5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Antivirus Software's</a:t>
            </a:r>
          </a:p>
          <a:p>
            <a:r>
              <a:rPr lang="en-US" dirty="0" smtClean="0"/>
              <a:t>Audio/ video software's like </a:t>
            </a:r>
            <a:r>
              <a:rPr lang="en-US" dirty="0" err="1" smtClean="0"/>
              <a:t>vlc</a:t>
            </a:r>
            <a:r>
              <a:rPr lang="en-US" dirty="0" smtClean="0"/>
              <a:t>, window media player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Email like outlook</a:t>
            </a:r>
          </a:p>
          <a:p>
            <a:r>
              <a:rPr lang="en-US" dirty="0" smtClean="0"/>
              <a:t>Game like football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Photo program like Adobe </a:t>
            </a:r>
            <a:r>
              <a:rPr lang="en-US" dirty="0" err="1" smtClean="0"/>
              <a:t>photoshop</a:t>
            </a:r>
            <a:r>
              <a:rPr lang="en-US" dirty="0" smtClean="0"/>
              <a:t>, coral 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0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ypes of softwa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" y="2395470"/>
            <a:ext cx="12168319" cy="431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3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</a:p>
          <a:p>
            <a:pPr lvl="1"/>
            <a:r>
              <a:rPr lang="en-US" dirty="0" smtClean="0"/>
              <a:t>Utility Software</a:t>
            </a:r>
          </a:p>
          <a:p>
            <a:pPr lvl="1"/>
            <a:r>
              <a:rPr lang="en-US" dirty="0" smtClean="0"/>
              <a:t>Operating System</a:t>
            </a:r>
          </a:p>
          <a:p>
            <a:r>
              <a:rPr lang="en-US" dirty="0" smtClean="0"/>
              <a:t>Application software</a:t>
            </a:r>
          </a:p>
          <a:p>
            <a:pPr lvl="1"/>
            <a:r>
              <a:rPr lang="en-US" dirty="0" smtClean="0"/>
              <a:t>Customized Software</a:t>
            </a:r>
          </a:p>
          <a:p>
            <a:pPr lvl="1"/>
            <a:r>
              <a:rPr lang="en-US" dirty="0" smtClean="0"/>
              <a:t>Package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 software</a:t>
            </a:r>
            <a:r>
              <a:rPr lang="en-US" dirty="0"/>
              <a:t> is a type of computer program that is designed to run a computer's hardware and </a:t>
            </a:r>
            <a:r>
              <a:rPr lang="en-US" dirty="0" smtClean="0"/>
              <a:t>application </a:t>
            </a:r>
            <a:r>
              <a:rPr lang="en-US" b="1" dirty="0" smtClean="0"/>
              <a:t>programs</a:t>
            </a:r>
            <a:r>
              <a:rPr lang="en-US" dirty="0" smtClean="0"/>
              <a:t>.</a:t>
            </a:r>
          </a:p>
          <a:p>
            <a:r>
              <a:rPr lang="en-US" dirty="0"/>
              <a:t>Generally the system software may perform the following functions:</a:t>
            </a:r>
          </a:p>
          <a:p>
            <a:pPr lvl="1"/>
            <a:r>
              <a:rPr lang="en-US" dirty="0"/>
              <a:t>Communicates with hardware devices. Controls and monitors the proper use of various hardware resources like CPU, memory, peripheral devices like monitor, printer etc.</a:t>
            </a:r>
          </a:p>
          <a:p>
            <a:pPr lvl="1"/>
            <a:r>
              <a:rPr lang="en-US" dirty="0"/>
              <a:t>Supports the execution and development of other application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2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i="1" dirty="0"/>
              <a:t>o</a:t>
            </a:r>
            <a:r>
              <a:rPr lang="en-US" i="1" dirty="0"/>
              <a:t>perating </a:t>
            </a:r>
            <a:r>
              <a:rPr lang="en-US" b="1" i="1" dirty="0"/>
              <a:t>s</a:t>
            </a:r>
            <a:r>
              <a:rPr lang="en-US" i="1" dirty="0"/>
              <a:t>ystem (</a:t>
            </a:r>
            <a:r>
              <a:rPr lang="en-US" b="1" i="1" dirty="0"/>
              <a:t>OS</a:t>
            </a:r>
            <a:r>
              <a:rPr lang="en-US" i="1" dirty="0"/>
              <a:t>)</a:t>
            </a:r>
            <a:r>
              <a:rPr lang="en-US" dirty="0"/>
              <a:t> is the most important program that runs on a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computer must have an operating system that runs application programs and hardware</a:t>
            </a:r>
          </a:p>
          <a:p>
            <a:r>
              <a:rPr lang="en-US" dirty="0"/>
              <a:t>Computer operating systems perform basic tasks, such </a:t>
            </a:r>
            <a:r>
              <a:rPr lang="en-US" dirty="0" smtClean="0"/>
              <a:t>as</a:t>
            </a:r>
          </a:p>
          <a:p>
            <a:r>
              <a:rPr lang="en-US" dirty="0" smtClean="0"/>
              <a:t>recognizing </a:t>
            </a:r>
            <a:r>
              <a:rPr lang="en-US" dirty="0"/>
              <a:t>input from the </a:t>
            </a:r>
            <a:r>
              <a:rPr lang="en-US" dirty="0" smtClean="0"/>
              <a:t>keyboard</a:t>
            </a:r>
          </a:p>
          <a:p>
            <a:r>
              <a:rPr lang="en-US" dirty="0" smtClean="0"/>
              <a:t>sending </a:t>
            </a:r>
            <a:r>
              <a:rPr lang="en-US" dirty="0"/>
              <a:t>output to the display screen, </a:t>
            </a:r>
            <a:endParaRPr lang="en-US" dirty="0" smtClean="0"/>
          </a:p>
          <a:p>
            <a:r>
              <a:rPr lang="en-US" dirty="0" smtClean="0"/>
              <a:t>keeping </a:t>
            </a:r>
            <a:r>
              <a:rPr lang="en-US" dirty="0"/>
              <a:t>track of files and directories on the storage drives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</a:t>
            </a:r>
            <a:r>
              <a:rPr lang="en-US" dirty="0"/>
              <a:t>controlling </a:t>
            </a:r>
            <a:r>
              <a:rPr lang="en-US" dirty="0" smtClean="0">
                <a:hlinkClick r:id="rId2"/>
              </a:rPr>
              <a:t>peripheral devices</a:t>
            </a:r>
            <a:r>
              <a:rPr lang="en-US" dirty="0" smtClean="0"/>
              <a:t>, such </a:t>
            </a:r>
            <a:r>
              <a:rPr lang="en-US" dirty="0"/>
              <a:t>as printers. </a:t>
            </a:r>
          </a:p>
        </p:txBody>
      </p:sp>
    </p:spTree>
    <p:extLst>
      <p:ext uri="{BB962C8B-B14F-4D97-AF65-F5344CB8AC3E}">
        <p14:creationId xmlns:p14="http://schemas.microsoft.com/office/powerpoint/2010/main" val="154086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(OS) is the program that, after being initially loaded into the computer by a </a:t>
            </a:r>
            <a:r>
              <a:rPr lang="en-US" u="sng" dirty="0">
                <a:hlinkClick r:id="rId2"/>
              </a:rPr>
              <a:t>boot</a:t>
            </a:r>
            <a:r>
              <a:rPr lang="en-US" dirty="0"/>
              <a:t> program, manages all the other programs in a computer. </a:t>
            </a:r>
          </a:p>
        </p:txBody>
      </p:sp>
    </p:spTree>
    <p:extLst>
      <p:ext uri="{BB962C8B-B14F-4D97-AF65-F5344CB8AC3E}">
        <p14:creationId xmlns:p14="http://schemas.microsoft.com/office/powerpoint/2010/main" val="2597926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120</TotalTime>
  <Words>326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2</vt:lpstr>
      <vt:lpstr>Quotable</vt:lpstr>
      <vt:lpstr>Software &amp; Hardware</vt:lpstr>
      <vt:lpstr>PowerPoint Presentation</vt:lpstr>
      <vt:lpstr>What is software?</vt:lpstr>
      <vt:lpstr>Examples of Software</vt:lpstr>
      <vt:lpstr>PowerPoint Presentation</vt:lpstr>
      <vt:lpstr>Types of software</vt:lpstr>
      <vt:lpstr>System Software</vt:lpstr>
      <vt:lpstr>Operating Software</vt:lpstr>
      <vt:lpstr>Operating Software</vt:lpstr>
      <vt:lpstr>Utility programs</vt:lpstr>
      <vt:lpstr>Application Software</vt:lpstr>
      <vt:lpstr>Package Software</vt:lpstr>
      <vt:lpstr>Customized Software</vt:lpstr>
      <vt:lpstr>Assignment</vt:lpstr>
      <vt:lpstr>Hardware</vt:lpstr>
      <vt:lpstr>Hardware</vt:lpstr>
      <vt:lpstr>Assignment</vt:lpstr>
      <vt:lpstr>Computer Network </vt:lpstr>
      <vt:lpstr>Computer Network</vt:lpstr>
      <vt:lpstr>For example,</vt:lpstr>
      <vt:lpstr>Network Components</vt:lpstr>
      <vt:lpstr>Types of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&amp; Hardware</dc:title>
  <dc:creator>Abida Rehman</dc:creator>
  <cp:lastModifiedBy>Abida Rehman</cp:lastModifiedBy>
  <cp:revision>10</cp:revision>
  <dcterms:created xsi:type="dcterms:W3CDTF">2017-11-02T03:13:51Z</dcterms:created>
  <dcterms:modified xsi:type="dcterms:W3CDTF">2017-11-02T10:07:52Z</dcterms:modified>
</cp:coreProperties>
</file>