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555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965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068931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3518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272548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4534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5296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413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748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208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901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118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084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575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115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282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956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ebopedia.com/TERM/W/Web_server.html" TargetMode="External"/><Relationship Id="rId2" Type="http://schemas.openxmlformats.org/officeDocument/2006/relationships/hyperlink" Target="http://www.webopedia.com/TERM/B/browser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ebopedia.com/TERM/T/text_file.html" TargetMode="External"/><Relationship Id="rId5" Type="http://schemas.openxmlformats.org/officeDocument/2006/relationships/hyperlink" Target="https://techterms.com/definition/web_browser" TargetMode="External"/><Relationship Id="rId4" Type="http://schemas.openxmlformats.org/officeDocument/2006/relationships/hyperlink" Target="https://techterms.com/definition/website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terms.com/definition/username" TargetMode="External"/><Relationship Id="rId2" Type="http://schemas.openxmlformats.org/officeDocument/2006/relationships/hyperlink" Target="https://techterms.com/definition/logi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echterms.com/definition/password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ebopedia.com/TERM/U/URL.html" TargetMode="External"/><Relationship Id="rId2" Type="http://schemas.openxmlformats.org/officeDocument/2006/relationships/hyperlink" Target="http://www.webopedia.com/TERM/I/IP_addres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ebopedia.com/TERM/W/web_page.html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ebopedia.com/TERM/T/TLD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uydig.com/shop/list/keyword/deskto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uydig.com/shop/list/keyword/tool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Difference Between Different Web Browsers</a:t>
            </a:r>
            <a:br>
              <a:rPr lang="en-US" b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7323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What is a Web Cache?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web </a:t>
            </a:r>
            <a:r>
              <a:rPr lang="en-US" b="1" dirty="0"/>
              <a:t>cache</a:t>
            </a:r>
            <a:r>
              <a:rPr lang="en-US" dirty="0"/>
              <a:t> is a hardware device or software </a:t>
            </a:r>
            <a:r>
              <a:rPr lang="en-US" dirty="0" smtClean="0"/>
              <a:t>application for temporarily storing frequently accessed static content.</a:t>
            </a:r>
          </a:p>
          <a:p>
            <a:r>
              <a:rPr lang="en-US" dirty="0"/>
              <a:t>A computer system in a network that keeps copies of the most-recently requested Web pages in memory or on disk in order to speed up retrieval</a:t>
            </a:r>
            <a:r>
              <a:rPr lang="en-US" dirty="0" smtClean="0"/>
              <a:t>.</a:t>
            </a:r>
          </a:p>
          <a:p>
            <a:r>
              <a:rPr lang="en-US" dirty="0"/>
              <a:t>If the next page requested has already been stored in the cache, it is retrieved locally rather than from the Internet</a:t>
            </a:r>
            <a:r>
              <a:rPr lang="en-US" dirty="0" smtClean="0"/>
              <a:t>.</a:t>
            </a:r>
          </a:p>
          <a:p>
            <a:r>
              <a:rPr lang="en-US" dirty="0"/>
              <a:t>Since the content of Web pages can change, the caching software is always checking for newer versions of the page and downloading them.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173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692" y="1455313"/>
            <a:ext cx="11129771" cy="4237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416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website cookies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cookie is a message given to a </a:t>
            </a:r>
            <a:r>
              <a:rPr lang="en-US" dirty="0">
                <a:hlinkClick r:id="rId2"/>
              </a:rPr>
              <a:t>web browser</a:t>
            </a:r>
            <a:r>
              <a:rPr lang="en-US" dirty="0"/>
              <a:t> by a </a:t>
            </a:r>
            <a:r>
              <a:rPr lang="en-US" dirty="0">
                <a:hlinkClick r:id="rId3"/>
              </a:rPr>
              <a:t>web server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/>
              <a:t>A cookie is a small amount of data generated by a </a:t>
            </a:r>
            <a:r>
              <a:rPr lang="en-US" dirty="0">
                <a:hlinkClick r:id="rId4"/>
              </a:rPr>
              <a:t>website</a:t>
            </a:r>
            <a:r>
              <a:rPr lang="en-US" dirty="0"/>
              <a:t> and saved by your </a:t>
            </a:r>
            <a:r>
              <a:rPr lang="en-US" dirty="0">
                <a:hlinkClick r:id="rId5"/>
              </a:rPr>
              <a:t>web browser</a:t>
            </a:r>
            <a:r>
              <a:rPr lang="en-US" dirty="0"/>
              <a:t>. 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browser stores the message in a </a:t>
            </a:r>
            <a:r>
              <a:rPr lang="en-US" dirty="0">
                <a:hlinkClick r:id="rId6"/>
              </a:rPr>
              <a:t>text file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message is then sent back to the server each time the browser requests a page from the server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329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website cookies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While cookies serve many functions, their most common purpose is to store </a:t>
            </a:r>
            <a:r>
              <a:rPr lang="en-US" dirty="0" smtClean="0">
                <a:hlinkClick r:id="rId2"/>
              </a:rPr>
              <a:t>login</a:t>
            </a:r>
            <a:r>
              <a:rPr lang="en-US" dirty="0" smtClean="0"/>
              <a:t> information </a:t>
            </a:r>
            <a:r>
              <a:rPr lang="en-US" dirty="0"/>
              <a:t>for a specific site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Some sites will save both your </a:t>
            </a:r>
            <a:r>
              <a:rPr lang="en-US" dirty="0">
                <a:hlinkClick r:id="rId3"/>
              </a:rPr>
              <a:t>username</a:t>
            </a:r>
            <a:r>
              <a:rPr lang="en-US" dirty="0"/>
              <a:t> and </a:t>
            </a:r>
            <a:r>
              <a:rPr lang="en-US" dirty="0">
                <a:hlinkClick r:id="rId4"/>
              </a:rPr>
              <a:t>password</a:t>
            </a:r>
            <a:r>
              <a:rPr lang="en-US" dirty="0"/>
              <a:t> in a cookie, while others will only save your username. </a:t>
            </a:r>
            <a:endParaRPr lang="en-US" dirty="0" smtClean="0"/>
          </a:p>
          <a:p>
            <a:r>
              <a:rPr lang="en-US" dirty="0" smtClean="0"/>
              <a:t>Whenever </a:t>
            </a:r>
            <a:r>
              <a:rPr lang="en-US" dirty="0"/>
              <a:t>you check a box that says, "</a:t>
            </a:r>
            <a:r>
              <a:rPr lang="en-US" b="1" dirty="0"/>
              <a:t>Remember me on this computer</a:t>
            </a:r>
            <a:r>
              <a:rPr lang="en-US" dirty="0"/>
              <a:t>," the website will generate a login cookie once you successfully log in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Each time you revisit the website, you may only need to enter your password or you might not need to log in at all.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9433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 Name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Domain names are used to identify one or more </a:t>
            </a:r>
            <a:r>
              <a:rPr lang="en-US" i="1" dirty="0">
                <a:hlinkClick r:id="rId2"/>
              </a:rPr>
              <a:t>IP addresses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For example, the domain name </a:t>
            </a:r>
            <a:r>
              <a:rPr lang="en-US" i="1" dirty="0"/>
              <a:t>microsoft.com </a:t>
            </a:r>
            <a:r>
              <a:rPr lang="en-US" dirty="0"/>
              <a:t>represents about a dozen IP addresses. </a:t>
            </a:r>
            <a:endParaRPr lang="en-US" dirty="0" smtClean="0"/>
          </a:p>
          <a:p>
            <a:r>
              <a:rPr lang="en-US" dirty="0" smtClean="0"/>
              <a:t>Domain </a:t>
            </a:r>
            <a:r>
              <a:rPr lang="en-US" dirty="0"/>
              <a:t>names are used in </a:t>
            </a:r>
            <a:r>
              <a:rPr lang="en-US" dirty="0">
                <a:hlinkClick r:id="rId3"/>
              </a:rPr>
              <a:t>URLs</a:t>
            </a:r>
            <a:r>
              <a:rPr lang="en-US" dirty="0"/>
              <a:t> to identify particular </a:t>
            </a:r>
            <a:r>
              <a:rPr lang="en-US" dirty="0">
                <a:hlinkClick r:id="rId4"/>
              </a:rPr>
              <a:t>Web pages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For example, in the </a:t>
            </a:r>
            <a:r>
              <a:rPr lang="en-US" dirty="0" smtClean="0"/>
              <a:t>URL</a:t>
            </a:r>
            <a:r>
              <a:rPr lang="en-US" dirty="0"/>
              <a:t> </a:t>
            </a:r>
            <a:r>
              <a:rPr lang="en-US" i="1" dirty="0"/>
              <a:t>http://www.pcwebopedia.com/index.html,</a:t>
            </a:r>
            <a:r>
              <a:rPr lang="en-US" dirty="0"/>
              <a:t> the domain name is </a:t>
            </a:r>
            <a:r>
              <a:rPr lang="en-US" i="1" dirty="0"/>
              <a:t>pcwebopedia.com.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3424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 Name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592925" y="2372406"/>
            <a:ext cx="8911687" cy="372409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cs typeface="Arial" panose="020B0604020202020204" pitchFamily="34" charset="0"/>
              </a:rPr>
              <a:t>Every domain name has a suffix(end word</a:t>
            </a:r>
            <a:r>
              <a:rPr kumimoji="0" lang="ur-PK" altLang="en-US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cs typeface="Arial" panose="020B0604020202020204" pitchFamily="34" charset="0"/>
              </a:rPr>
              <a:t>لاحقہ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cs typeface="Arial" panose="020B0604020202020204" pitchFamily="34" charset="0"/>
              </a:rPr>
              <a:t>) that indicates which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3300"/>
                </a:solidFill>
                <a:effectLst/>
                <a:cs typeface="Arial" panose="020B0604020202020204" pitchFamily="34" charset="0"/>
                <a:hlinkClick r:id="rId2"/>
              </a:rPr>
              <a:t>top level domain (TLD)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cs typeface="Arial" panose="020B0604020202020204" pitchFamily="34" charset="0"/>
              </a:rPr>
              <a:t> it belongs to. There are only a limited number of such domains. For example: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cs typeface="Arial" panose="020B0604020202020204" pitchFamily="34" charset="0"/>
              </a:rPr>
              <a:t>gov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cs typeface="Arial" panose="020B0604020202020204" pitchFamily="34" charset="0"/>
              </a:rPr>
              <a:t> - Government agencies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cs typeface="Arial" panose="020B0604020202020204" pitchFamily="34" charset="0"/>
              </a:rPr>
              <a:t>edu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cs typeface="Arial" panose="020B0604020202020204" pitchFamily="34" charset="0"/>
              </a:rPr>
              <a:t> - Educational institutions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cs typeface="Arial" panose="020B0604020202020204" pitchFamily="34" charset="0"/>
              </a:rPr>
              <a:t>org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cs typeface="Arial" panose="020B0604020202020204" pitchFamily="34" charset="0"/>
              </a:rPr>
              <a:t> - Organizations (nonprofit)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cs typeface="Arial" panose="020B0604020202020204" pitchFamily="34" charset="0"/>
              </a:rPr>
              <a:t>mil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cs typeface="Arial" panose="020B0604020202020204" pitchFamily="34" charset="0"/>
              </a:rPr>
              <a:t> - Military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cs typeface="Arial" panose="020B0604020202020204" pitchFamily="34" charset="0"/>
              </a:rPr>
              <a:t>com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cs typeface="Arial" panose="020B0604020202020204" pitchFamily="34" charset="0"/>
              </a:rPr>
              <a:t> - commercial business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cs typeface="Arial" panose="020B0604020202020204" pitchFamily="34" charset="0"/>
              </a:rPr>
              <a:t>net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cs typeface="Arial" panose="020B0604020202020204" pitchFamily="34" charset="0"/>
              </a:rPr>
              <a:t> - Network organizations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cs typeface="Arial" panose="020B0604020202020204" pitchFamily="34" charset="0"/>
              </a:rPr>
              <a:t>ca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cs typeface="Arial" panose="020B0604020202020204" pitchFamily="34" charset="0"/>
              </a:rPr>
              <a:t> - Canada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cs typeface="Arial" panose="020B0604020202020204" pitchFamily="34" charset="0"/>
              </a:rPr>
              <a:t>th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cs typeface="Arial" panose="020B0604020202020204" pitchFamily="34" charset="0"/>
              </a:rPr>
              <a:t> - Thailand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158006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OF DOMAIN REGISTRATION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790163"/>
            <a:ext cx="8915400" cy="4790941"/>
          </a:xfrm>
        </p:spPr>
        <p:txBody>
          <a:bodyPr>
            <a:normAutofit fontScale="92500"/>
          </a:bodyPr>
          <a:lstStyle/>
          <a:p>
            <a:r>
              <a:rPr lang="en-US" dirty="0"/>
              <a:t>If you want to register a domain name, here's what you need to do. Please read it all before acting</a:t>
            </a:r>
            <a:r>
              <a:rPr lang="en-US" dirty="0" smtClean="0"/>
              <a:t>.</a:t>
            </a:r>
            <a:endParaRPr lang="ur-PK" dirty="0" smtClean="0"/>
          </a:p>
          <a:p>
            <a:pPr lvl="1"/>
            <a:r>
              <a:rPr lang="en-US" dirty="0"/>
              <a:t>Think of a few good domain names that you'd like to use. It won't do to think of only one — it might already be taken </a:t>
            </a:r>
            <a:endParaRPr lang="ur-PK" dirty="0" smtClean="0"/>
          </a:p>
          <a:p>
            <a:pPr lvl="2"/>
            <a:r>
              <a:rPr lang="en-US" dirty="0"/>
              <a:t>In order to check domain availability you can do a domain search with a domain registrar. </a:t>
            </a:r>
            <a:endParaRPr lang="ur-PK" dirty="0" smtClean="0"/>
          </a:p>
          <a:p>
            <a:pPr lvl="1"/>
            <a:r>
              <a:rPr lang="en-US" dirty="0"/>
              <a:t>The next thing to do is to find a registrar. </a:t>
            </a:r>
            <a:endParaRPr lang="ur-PK" dirty="0" smtClean="0"/>
          </a:p>
          <a:p>
            <a:pPr lvl="2"/>
            <a:r>
              <a:rPr lang="en-US" dirty="0"/>
              <a:t>Before making a choice it is always advised to do a quick research on different registrars</a:t>
            </a:r>
            <a:r>
              <a:rPr lang="en-US" dirty="0" smtClean="0"/>
              <a:t>.</a:t>
            </a:r>
            <a:endParaRPr lang="ur-PK" dirty="0" smtClean="0"/>
          </a:p>
          <a:p>
            <a:pPr lvl="2"/>
            <a:r>
              <a:rPr lang="en-US" dirty="0"/>
              <a:t>see who offers the best price for registration</a:t>
            </a:r>
            <a:r>
              <a:rPr lang="en-US" dirty="0" smtClean="0"/>
              <a:t>.</a:t>
            </a:r>
            <a:endParaRPr lang="ur-PK" dirty="0" smtClean="0"/>
          </a:p>
          <a:p>
            <a:pPr lvl="1"/>
            <a:r>
              <a:rPr lang="en-US" dirty="0"/>
              <a:t>Once you have shortlisted the registrar you need to do a search for the domain on the registrar’s website. </a:t>
            </a:r>
            <a:endParaRPr lang="ur-PK" dirty="0" smtClean="0"/>
          </a:p>
          <a:p>
            <a:r>
              <a:rPr lang="en-US" dirty="0"/>
              <a:t>If the domain is still available for registration you can proceed further with the registration process. Click on add to cart, and proceed through the checkout process.</a:t>
            </a:r>
          </a:p>
          <a:p>
            <a:r>
              <a:rPr lang="en-US" dirty="0"/>
              <a:t>The only thing that is left to do is to make the payment for registration to the registrar.</a:t>
            </a:r>
          </a:p>
          <a:p>
            <a:pPr lvl="1"/>
            <a:endParaRPr lang="ur-PK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2764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Hosting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activity or business of providing storage space and access for websites</a:t>
            </a:r>
            <a:r>
              <a:rPr lang="en-US" dirty="0" smtClean="0"/>
              <a:t>.</a:t>
            </a:r>
          </a:p>
          <a:p>
            <a:r>
              <a:rPr lang="en-US" dirty="0"/>
              <a:t>Websites are </a:t>
            </a:r>
            <a:r>
              <a:rPr lang="en-US" b="1" dirty="0"/>
              <a:t>hosted</a:t>
            </a:r>
            <a:r>
              <a:rPr lang="en-US" dirty="0"/>
              <a:t>, or stored, on special computers called servers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970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cap="all" dirty="0"/>
              <a:t>WEBSITE HOSTING PROCESS</a:t>
            </a:r>
            <a:br>
              <a:rPr lang="en-US" b="1" cap="all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cap="all" dirty="0"/>
              <a:t>REGISTERING A DOMAIN NAME</a:t>
            </a:r>
          </a:p>
          <a:p>
            <a:r>
              <a:rPr lang="en-US" b="1" cap="all" dirty="0"/>
              <a:t>WEBSITE HOSTING</a:t>
            </a:r>
          </a:p>
          <a:p>
            <a:pPr lvl="1"/>
            <a:r>
              <a:rPr lang="en-US" dirty="0"/>
              <a:t>Your web host has to provide you with details about how to get your site up and running. </a:t>
            </a:r>
            <a:endParaRPr lang="en-US" dirty="0" smtClean="0"/>
          </a:p>
          <a:p>
            <a:pPr lvl="1"/>
            <a:r>
              <a:rPr lang="en-US" dirty="0"/>
              <a:t>This information includes passwords to get into your </a:t>
            </a:r>
            <a:r>
              <a:rPr lang="en-US" dirty="0" smtClean="0"/>
              <a:t>account,</a:t>
            </a:r>
          </a:p>
          <a:p>
            <a:pPr lvl="1"/>
            <a:r>
              <a:rPr lang="en-US" dirty="0" smtClean="0"/>
              <a:t>paths </a:t>
            </a:r>
            <a:r>
              <a:rPr lang="en-US" dirty="0"/>
              <a:t>to directories where your files should be uploaded, and most importantly, what your domain name servers are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Domain name servers (DNS) provide the link between your domain name (mywebsite.com) and your Internet Protocol (IP) address. </a:t>
            </a:r>
            <a:endParaRPr lang="en-US" dirty="0" smtClean="0"/>
          </a:p>
          <a:p>
            <a:pPr lvl="1"/>
            <a:r>
              <a:rPr lang="en-US" dirty="0"/>
              <a:t>The IP address is a series of numbers like this: 123.456.78.9. </a:t>
            </a:r>
            <a:endParaRPr lang="en-US" dirty="0" smtClean="0"/>
          </a:p>
          <a:p>
            <a:pPr lvl="1"/>
            <a:r>
              <a:rPr lang="en-US" dirty="0"/>
              <a:t>Every web server has a unique IP address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3193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cap="all" dirty="0"/>
              <a:t>WEBSITE HOSTING PROCESS</a:t>
            </a:r>
            <a:br>
              <a:rPr lang="en-US" b="1" cap="all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81070"/>
            <a:ext cx="8915400" cy="4430152"/>
          </a:xfrm>
        </p:spPr>
        <p:txBody>
          <a:bodyPr>
            <a:normAutofit fontScale="92500" lnSpcReduction="10000"/>
          </a:bodyPr>
          <a:lstStyle/>
          <a:p>
            <a:r>
              <a:rPr lang="en-US" b="1" cap="all" dirty="0" smtClean="0"/>
              <a:t>WEBSITE HOSTING</a:t>
            </a:r>
          </a:p>
          <a:p>
            <a:pPr lvl="1"/>
            <a:r>
              <a:rPr lang="en-US" dirty="0"/>
              <a:t>A site hosted on a dedicated server will respond to either 123.456.78.9 or mywebsite.com by serving the requested webpage.</a:t>
            </a:r>
          </a:p>
          <a:p>
            <a:pPr lvl="1"/>
            <a:r>
              <a:rPr lang="en-US" dirty="0"/>
              <a:t>one server is home to many different websites, but they each have the same IP address. </a:t>
            </a:r>
          </a:p>
          <a:p>
            <a:r>
              <a:rPr lang="en-US" b="1" dirty="0"/>
              <a:t>Configuring DNS</a:t>
            </a:r>
          </a:p>
          <a:p>
            <a:pPr lvl="1"/>
            <a:r>
              <a:rPr lang="en-US" dirty="0"/>
              <a:t>When you first purchase a domain name, it will be registered on the DNS of the registrar. </a:t>
            </a:r>
            <a:endParaRPr lang="en-US" dirty="0" smtClean="0"/>
          </a:p>
          <a:p>
            <a:pPr lvl="1"/>
            <a:r>
              <a:rPr lang="en-US" dirty="0"/>
              <a:t>Until you arrange for a web host, the registrar company will usually redirect requests for your domain name to an error page or an ‘Under Construction' page. </a:t>
            </a:r>
            <a:endParaRPr lang="en-US" dirty="0" smtClean="0"/>
          </a:p>
          <a:p>
            <a:pPr lvl="1"/>
            <a:r>
              <a:rPr lang="en-US" dirty="0"/>
              <a:t>Note that there is no time limit between buying a domain name and finding a host. </a:t>
            </a:r>
            <a:endParaRPr lang="en-US" dirty="0" smtClean="0"/>
          </a:p>
          <a:p>
            <a:pPr lvl="1"/>
            <a:r>
              <a:rPr lang="en-US" dirty="0"/>
              <a:t>Some people purchase domain names without ever intending to build a website on them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Most people, though, buy a domain name with the intention of using it.</a:t>
            </a:r>
            <a:r>
              <a:rPr lang="en-US" dirty="0"/>
              <a:t/>
            </a:r>
            <a:br>
              <a:rPr lang="en-US" dirty="0"/>
            </a:br>
            <a:endParaRPr lang="en-US" b="1" cap="all" dirty="0"/>
          </a:p>
          <a:p>
            <a:endParaRPr lang="en-US" b="1" cap="all" dirty="0" smtClean="0"/>
          </a:p>
          <a:p>
            <a:endParaRPr lang="en-US" b="1" cap="all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969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</a:t>
            </a:r>
            <a:r>
              <a:rPr lang="en-US" dirty="0" smtClean="0"/>
              <a:t>Explorer</a:t>
            </a:r>
            <a:br>
              <a:rPr lang="en-US" dirty="0" smtClean="0"/>
            </a:br>
            <a:r>
              <a:rPr lang="en-US" dirty="0" smtClean="0"/>
              <a:t>90% people use this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 default </a:t>
            </a:r>
            <a:r>
              <a:rPr lang="en-US" dirty="0" smtClean="0"/>
              <a:t>browser</a:t>
            </a:r>
          </a:p>
          <a:p>
            <a:r>
              <a:rPr lang="en-US" dirty="0"/>
              <a:t>tab management </a:t>
            </a:r>
            <a:r>
              <a:rPr lang="en-US" dirty="0" smtClean="0"/>
              <a:t>system</a:t>
            </a:r>
          </a:p>
          <a:p>
            <a:r>
              <a:rPr lang="en-US" dirty="0"/>
              <a:t> it provides a stable application that does not crash very often.  </a:t>
            </a:r>
            <a:endParaRPr lang="en-US" dirty="0" smtClean="0"/>
          </a:p>
          <a:p>
            <a:r>
              <a:rPr lang="en-US" dirty="0"/>
              <a:t>IE typically takes longer to load web pages than other browsers</a:t>
            </a:r>
            <a:r>
              <a:rPr lang="en-US" dirty="0" smtClean="0"/>
              <a:t>,</a:t>
            </a:r>
          </a:p>
          <a:p>
            <a:r>
              <a:rPr lang="en-US" dirty="0" smtClean="0"/>
              <a:t>Only support windows operating system</a:t>
            </a:r>
          </a:p>
          <a:p>
            <a:r>
              <a:rPr lang="en-US" dirty="0"/>
              <a:t>The Internet Explorer supports Java, RSS, CSS, JavaScript, ActiveX for downloading purposes such as videos, songs, or software. </a:t>
            </a:r>
            <a:endParaRPr lang="en-US" dirty="0" smtClean="0"/>
          </a:p>
          <a:p>
            <a:r>
              <a:rPr lang="en-US" dirty="0"/>
              <a:t>It also </a:t>
            </a:r>
            <a:r>
              <a:rPr lang="en-US" dirty="0" smtClean="0"/>
              <a:t>includes</a:t>
            </a:r>
            <a:r>
              <a:rPr lang="en-US" dirty="0"/>
              <a:t>  privacy protection such as malware and phishing that is built-in. </a:t>
            </a:r>
            <a:endParaRPr lang="en-US" dirty="0" smtClean="0"/>
          </a:p>
          <a:p>
            <a:pPr lvl="1"/>
            <a:r>
              <a:rPr lang="en-US" dirty="0"/>
              <a:t>Phishing is the attempt to obtain sensitive information such as usernames, passwords, and credit card details,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5342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cap="all" dirty="0"/>
              <a:t>WEBSITE HOSTING PROCESS</a:t>
            </a:r>
            <a:br>
              <a:rPr lang="en-US" b="1" cap="all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81070"/>
            <a:ext cx="8915400" cy="4430152"/>
          </a:xfrm>
        </p:spPr>
        <p:txBody>
          <a:bodyPr>
            <a:normAutofit/>
          </a:bodyPr>
          <a:lstStyle/>
          <a:p>
            <a:r>
              <a:rPr lang="en-US" b="1" dirty="0" smtClean="0"/>
              <a:t>Configuring </a:t>
            </a:r>
            <a:r>
              <a:rPr lang="en-US" b="1" dirty="0"/>
              <a:t>DNS</a:t>
            </a:r>
          </a:p>
          <a:p>
            <a:pPr lvl="1"/>
            <a:r>
              <a:rPr lang="en-US" dirty="0"/>
              <a:t>To do that, you need to open an account with a web host and prepare to transfer your site to their server. </a:t>
            </a:r>
            <a:endParaRPr lang="en-US" dirty="0" smtClean="0"/>
          </a:p>
          <a:p>
            <a:pPr lvl="1"/>
            <a:r>
              <a:rPr lang="en-US" dirty="0"/>
              <a:t>Part of the process of preparing your site for publication on the World Wide Web is to alert your domain name registrar of the DNS of your new server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When the DNS is registered or modified (when changing web hosts) it can take up to 24 hours for your site to be accessible from everywhere in the world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This is because domain names are registered in a distributed data base that is maintained on thousands of computers around the world. </a:t>
            </a:r>
            <a:endParaRPr lang="en-US" dirty="0" smtClean="0"/>
          </a:p>
          <a:p>
            <a:pPr lvl="1"/>
            <a:r>
              <a:rPr lang="en-US" dirty="0" smtClean="0"/>
              <a:t>Each </a:t>
            </a:r>
            <a:r>
              <a:rPr lang="en-US" dirty="0"/>
              <a:t>computer has a small part of the database in </a:t>
            </a:r>
            <a:r>
              <a:rPr lang="en-US" dirty="0" smtClean="0"/>
              <a:t>cache</a:t>
            </a:r>
            <a:endParaRPr lang="en-US" b="1" cap="all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3796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cap="all" dirty="0"/>
              <a:t>WEBSITE HOSTING PROCESS</a:t>
            </a:r>
            <a:br>
              <a:rPr lang="en-US" b="1" cap="all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81070"/>
            <a:ext cx="8915400" cy="4430152"/>
          </a:xfrm>
        </p:spPr>
        <p:txBody>
          <a:bodyPr>
            <a:normAutofit/>
          </a:bodyPr>
          <a:lstStyle/>
          <a:p>
            <a:r>
              <a:rPr lang="en-US" b="1" cap="all" dirty="0"/>
              <a:t>UPLOADING YOUR </a:t>
            </a:r>
            <a:r>
              <a:rPr lang="en-US" b="1" cap="all" dirty="0" smtClean="0"/>
              <a:t>WEBSITE</a:t>
            </a:r>
          </a:p>
          <a:p>
            <a:pPr lvl="1"/>
            <a:r>
              <a:rPr lang="en-US" dirty="0"/>
              <a:t>After you have opened an account with a web host and set the DNS you can start uploading your web pages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The most common way to do this is to use FTP (File Transfer Protocol) software but there are also some other options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FTP is an Internet Protocol (like HTTP) that allows data files to be transferred from one computer to another. </a:t>
            </a:r>
            <a:endParaRPr lang="en-US" dirty="0" smtClean="0"/>
          </a:p>
          <a:p>
            <a:pPr lvl="1"/>
            <a:r>
              <a:rPr lang="en-US" dirty="0" smtClean="0"/>
              <a:t>Your </a:t>
            </a:r>
            <a:r>
              <a:rPr lang="en-US" dirty="0"/>
              <a:t>web host will provide information about how to connect to your site using FTP. </a:t>
            </a:r>
            <a:endParaRPr lang="en-US" dirty="0" smtClean="0"/>
          </a:p>
          <a:p>
            <a:pPr lvl="1"/>
            <a:r>
              <a:rPr lang="en-US" dirty="0"/>
              <a:t>The address of the FTP server is usually ftp.yourwebsite.com (where yourwebsite.com is the domain name</a:t>
            </a:r>
            <a:r>
              <a:rPr lang="en-US" dirty="0" smtClean="0"/>
              <a:t>).</a:t>
            </a:r>
          </a:p>
          <a:p>
            <a:pPr lvl="1"/>
            <a:r>
              <a:rPr lang="en-US" dirty="0"/>
              <a:t>Your host will also tell you the location where files should be uploaded. </a:t>
            </a:r>
            <a:endParaRPr lang="en-US" dirty="0" smtClean="0"/>
          </a:p>
          <a:p>
            <a:pPr lvl="1"/>
            <a:r>
              <a:rPr lang="en-US" dirty="0" smtClean="0"/>
              <a:t>Your </a:t>
            </a:r>
            <a:r>
              <a:rPr lang="en-US" dirty="0"/>
              <a:t>account will probably have two main folders in the root directory – </a:t>
            </a:r>
            <a:r>
              <a:rPr lang="en-US" dirty="0" err="1"/>
              <a:t>public_html</a:t>
            </a:r>
            <a:r>
              <a:rPr lang="en-US" dirty="0"/>
              <a:t> and www. </a:t>
            </a:r>
            <a:endParaRPr lang="en-US" cap="all" dirty="0"/>
          </a:p>
        </p:txBody>
      </p:sp>
    </p:spTree>
    <p:extLst>
      <p:ext uri="{BB962C8B-B14F-4D97-AF65-F5344CB8AC3E}">
        <p14:creationId xmlns:p14="http://schemas.microsoft.com/office/powerpoint/2010/main" val="7107183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cap="all" dirty="0"/>
              <a:t>WEBSITE HOSTING PROCESS</a:t>
            </a:r>
            <a:br>
              <a:rPr lang="en-US" b="1" cap="all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81070"/>
            <a:ext cx="8915400" cy="4430152"/>
          </a:xfrm>
        </p:spPr>
        <p:txBody>
          <a:bodyPr>
            <a:normAutofit/>
          </a:bodyPr>
          <a:lstStyle/>
          <a:p>
            <a:r>
              <a:rPr lang="en-US" b="1" cap="all" dirty="0"/>
              <a:t>UPLOADING YOUR </a:t>
            </a:r>
            <a:r>
              <a:rPr lang="en-US" b="1" cap="all" dirty="0" smtClean="0"/>
              <a:t>WEBSITE</a:t>
            </a:r>
          </a:p>
          <a:p>
            <a:pPr lvl="1"/>
            <a:r>
              <a:rPr lang="en-US" dirty="0"/>
              <a:t>Your web pages should be uploaded to the </a:t>
            </a:r>
            <a:r>
              <a:rPr lang="en-US" dirty="0" err="1"/>
              <a:t>public_html</a:t>
            </a:r>
            <a:r>
              <a:rPr lang="en-US" dirty="0"/>
              <a:t> folder.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www folder is a mirror folder which allows people to find your site by using either www.yoursite.com or yoursite.com.</a:t>
            </a:r>
            <a:endParaRPr lang="en-US" cap="all" dirty="0"/>
          </a:p>
        </p:txBody>
      </p:sp>
    </p:spTree>
    <p:extLst>
      <p:ext uri="{BB962C8B-B14F-4D97-AF65-F5344CB8AC3E}">
        <p14:creationId xmlns:p14="http://schemas.microsoft.com/office/powerpoint/2010/main" val="19554682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Shopping Cart?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shopping cart on an online retailer's site is a piece of software that facilitates the purchase of a product or service.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accepts the customer's payment and organizes the distribution of that information to the </a:t>
            </a:r>
            <a:r>
              <a:rPr lang="en-US" dirty="0" smtClean="0"/>
              <a:t>merchant</a:t>
            </a:r>
          </a:p>
          <a:p>
            <a:r>
              <a:rPr lang="en-US" b="1" dirty="0"/>
              <a:t>Why shopping carts are important</a:t>
            </a:r>
          </a:p>
          <a:p>
            <a:pPr lvl="1"/>
            <a:r>
              <a:rPr lang="en-US" dirty="0"/>
              <a:t>It stores product information</a:t>
            </a:r>
          </a:p>
          <a:p>
            <a:pPr lvl="1"/>
            <a:r>
              <a:rPr lang="en-US" dirty="0"/>
              <a:t>It's a gateway for order, catalog and customer management</a:t>
            </a:r>
          </a:p>
          <a:p>
            <a:pPr lvl="1"/>
            <a:r>
              <a:rPr lang="en-US" dirty="0"/>
              <a:t>It renders product data, categories and site information for user display</a:t>
            </a:r>
          </a:p>
          <a:p>
            <a:pPr marL="457200" lvl="1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6354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are shopping carts? </a:t>
            </a:r>
            <a:br>
              <a:rPr lang="en-US" dirty="0" smtClean="0"/>
            </a:br>
            <a:r>
              <a:rPr lang="en-US" dirty="0" smtClean="0"/>
              <a:t>How their websites look like?</a:t>
            </a:r>
            <a:br>
              <a:rPr lang="en-US" dirty="0" smtClean="0"/>
            </a:br>
            <a:r>
              <a:rPr lang="en-US" dirty="0" smtClean="0"/>
              <a:t>And </a:t>
            </a:r>
            <a:r>
              <a:rPr lang="en-US" dirty="0"/>
              <a:t>Types of Shopping Carts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Assignment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27222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Bugs come in IE (Internet Explorer) users at different times and fixing them is time consuming</a:t>
            </a:r>
          </a:p>
          <a:p>
            <a:r>
              <a:rPr lang="en-US" dirty="0"/>
              <a:t>Microsoft is unaware of finding any bugs hidden within the browser to fix</a:t>
            </a:r>
          </a:p>
          <a:p>
            <a:r>
              <a:rPr lang="en-US" dirty="0"/>
              <a:t>Installation on software such as Adobe Flash Player can be slow and has to be done manually sometimes when it comes to updates that need to be install</a:t>
            </a:r>
          </a:p>
          <a:p>
            <a:r>
              <a:rPr lang="en-US" dirty="0"/>
              <a:t>Lack of security </a:t>
            </a:r>
            <a:endParaRPr lang="en-US" dirty="0" smtClean="0"/>
          </a:p>
          <a:p>
            <a:r>
              <a:rPr lang="en-US" dirty="0" smtClean="0"/>
              <a:t>Lack </a:t>
            </a:r>
            <a:r>
              <a:rPr lang="en-US" dirty="0"/>
              <a:t>of built in features to synchronize bookmarks</a:t>
            </a:r>
          </a:p>
          <a:p>
            <a:r>
              <a:rPr lang="en-US" dirty="0"/>
              <a:t>Confusion between 32 and 64 bit versions for IE</a:t>
            </a:r>
          </a:p>
          <a:p>
            <a:r>
              <a:rPr lang="en-US" dirty="0"/>
              <a:t>Lack of cross-platform experience (</a:t>
            </a:r>
            <a:r>
              <a:rPr lang="en-US" dirty="0" err="1"/>
              <a:t>ie</a:t>
            </a:r>
            <a:r>
              <a:rPr lang="en-US" dirty="0"/>
              <a:t>. used in Windows but not Mac)</a:t>
            </a:r>
          </a:p>
          <a:p>
            <a:r>
              <a:rPr lang="en-US" dirty="0"/>
              <a:t>Huge target for hackers and cyber-thieves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436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Safari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default web browser installed on </a:t>
            </a:r>
            <a:r>
              <a:rPr lang="en-US" dirty="0" smtClean="0"/>
              <a:t>Macs</a:t>
            </a:r>
          </a:p>
          <a:p>
            <a:r>
              <a:rPr lang="en-US" dirty="0"/>
              <a:t>Safari loads pages very </a:t>
            </a:r>
            <a:r>
              <a:rPr lang="en-US" dirty="0" smtClean="0"/>
              <a:t>quickly</a:t>
            </a:r>
          </a:p>
          <a:p>
            <a:r>
              <a:rPr lang="en-US" dirty="0"/>
              <a:t>perfect for users that do not ask a lot of their web browsers</a:t>
            </a:r>
            <a:r>
              <a:rPr lang="en-US" dirty="0" smtClean="0"/>
              <a:t>.</a:t>
            </a:r>
          </a:p>
          <a:p>
            <a:r>
              <a:rPr lang="en-US" dirty="0"/>
              <a:t>utilize private </a:t>
            </a:r>
            <a:r>
              <a:rPr lang="en-US" dirty="0" smtClean="0"/>
              <a:t>browsing</a:t>
            </a:r>
          </a:p>
          <a:p>
            <a:r>
              <a:rPr lang="en-US" dirty="0"/>
              <a:t>first to display mobile Web pages identical to the </a:t>
            </a:r>
            <a:r>
              <a:rPr lang="en-US" dirty="0">
                <a:hlinkClick r:id="rId2" tooltip="Link added by VigLink"/>
              </a:rPr>
              <a:t>desktop</a:t>
            </a:r>
            <a:r>
              <a:rPr lang="en-US" dirty="0"/>
              <a:t> version</a:t>
            </a:r>
            <a:r>
              <a:rPr lang="en-US" dirty="0" smtClean="0"/>
              <a:t>.</a:t>
            </a:r>
          </a:p>
          <a:p>
            <a:r>
              <a:rPr lang="en-US" dirty="0"/>
              <a:t>also available on the Windows operating system.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480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Lack of customization options many competitors offer</a:t>
            </a:r>
          </a:p>
          <a:p>
            <a:r>
              <a:rPr lang="en-US" dirty="0"/>
              <a:t>Support system may be missing some options for users in FAQ section</a:t>
            </a:r>
          </a:p>
          <a:p>
            <a:r>
              <a:rPr lang="en-US" dirty="0"/>
              <a:t>Trouble with Google built-in search engine that can’t be change</a:t>
            </a:r>
          </a:p>
          <a:p>
            <a:r>
              <a:rPr lang="en-US" dirty="0"/>
              <a:t>Difficulty deleting cookies on exit automatically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823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Google </a:t>
            </a:r>
            <a:r>
              <a:rPr lang="en-US" b="1" dirty="0" smtClean="0"/>
              <a:t>Chrome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freeware browser developed by </a:t>
            </a:r>
            <a:r>
              <a:rPr lang="en-US" dirty="0" smtClean="0"/>
              <a:t>Google</a:t>
            </a:r>
          </a:p>
          <a:p>
            <a:r>
              <a:rPr lang="en-US" dirty="0"/>
              <a:t>It was written in C++, Assembly, Python, and JavaScript</a:t>
            </a:r>
            <a:r>
              <a:rPr lang="en-US" dirty="0" smtClean="0"/>
              <a:t>.</a:t>
            </a:r>
          </a:p>
          <a:p>
            <a:r>
              <a:rPr lang="en-US" dirty="0"/>
              <a:t>Currently, it is available in 52 languages. </a:t>
            </a:r>
            <a:endParaRPr lang="en-US" dirty="0" smtClean="0"/>
          </a:p>
          <a:p>
            <a:r>
              <a:rPr lang="en-US" dirty="0"/>
              <a:t>Google Chrome offers its users speed, simplicity and security</a:t>
            </a:r>
            <a:r>
              <a:rPr lang="en-US" dirty="0" smtClean="0"/>
              <a:t>.</a:t>
            </a:r>
          </a:p>
          <a:p>
            <a:r>
              <a:rPr lang="en-US" dirty="0" smtClean="0"/>
              <a:t>clean </a:t>
            </a:r>
            <a:r>
              <a:rPr lang="en-US" dirty="0"/>
              <a:t>and </a:t>
            </a:r>
            <a:r>
              <a:rPr lang="en-US" dirty="0" smtClean="0"/>
              <a:t>simple</a:t>
            </a:r>
          </a:p>
          <a:p>
            <a:r>
              <a:rPr lang="en-US" dirty="0"/>
              <a:t>The browser is known for its security benefits such as protection from harmful phishers and malware viruses.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810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Lack of parental controls</a:t>
            </a:r>
          </a:p>
          <a:p>
            <a:r>
              <a:rPr lang="en-US" dirty="0"/>
              <a:t>Minor site incompatibilities</a:t>
            </a:r>
          </a:p>
          <a:p>
            <a:r>
              <a:rPr lang="en-US" dirty="0"/>
              <a:t>Graphics hardware acceleration doesn’t work with all graphics cards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411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Firefox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developed for Microsoft Windows, Mac OS X, and Linux </a:t>
            </a:r>
            <a:endParaRPr lang="en-US" dirty="0" smtClean="0"/>
          </a:p>
          <a:p>
            <a:r>
              <a:rPr lang="en-US" dirty="0" smtClean="0"/>
              <a:t>coordinated </a:t>
            </a:r>
            <a:r>
              <a:rPr lang="en-US" dirty="0"/>
              <a:t>by Mozilla Corporation and Mozilla Foundation. </a:t>
            </a:r>
            <a:endParaRPr lang="en-US" dirty="0" smtClean="0"/>
          </a:p>
          <a:p>
            <a:r>
              <a:rPr lang="en-US" dirty="0"/>
              <a:t>built-in high performance </a:t>
            </a:r>
            <a:r>
              <a:rPr lang="en-US" dirty="0">
                <a:hlinkClick r:id="rId2" tooltip="Link added by VigLink"/>
              </a:rPr>
              <a:t>tools</a:t>
            </a:r>
            <a:r>
              <a:rPr lang="en-US" dirty="0"/>
              <a:t> similar to hardware acceleration and crash protection. </a:t>
            </a:r>
            <a:endParaRPr lang="en-US" dirty="0" smtClean="0"/>
          </a:p>
          <a:p>
            <a:pPr lvl="1"/>
            <a:r>
              <a:rPr lang="en-US" b="1" dirty="0"/>
              <a:t>Hardware Acceleration</a:t>
            </a:r>
            <a:r>
              <a:rPr lang="en-US" dirty="0"/>
              <a:t> basically refers to the usage of computer </a:t>
            </a:r>
            <a:r>
              <a:rPr lang="en-US" b="1" dirty="0"/>
              <a:t>hardware</a:t>
            </a:r>
            <a:r>
              <a:rPr lang="en-US" dirty="0"/>
              <a:t> to perform some functions faster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710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thumbnail previews or mouse gestures however there are free plug-ins from Firefox Mozilla that address both these issues</a:t>
            </a:r>
          </a:p>
          <a:p>
            <a:r>
              <a:rPr lang="en-US" dirty="0"/>
              <a:t>Resource heavy “uses a heavy portion of memory to run”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31987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53</TotalTime>
  <Words>718</Words>
  <Application>Microsoft Office PowerPoint</Application>
  <PresentationFormat>Widescreen</PresentationFormat>
  <Paragraphs>143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Century Gothic</vt:lpstr>
      <vt:lpstr>Tahoma</vt:lpstr>
      <vt:lpstr>Wingdings 3</vt:lpstr>
      <vt:lpstr>Wisp</vt:lpstr>
      <vt:lpstr>Difference Between Different Web Browsers </vt:lpstr>
      <vt:lpstr>Internet Explorer 90% people use this</vt:lpstr>
      <vt:lpstr>Disadvantages</vt:lpstr>
      <vt:lpstr>Safari </vt:lpstr>
      <vt:lpstr>Disadvantages</vt:lpstr>
      <vt:lpstr>Google Chrome</vt:lpstr>
      <vt:lpstr>Disadvantages</vt:lpstr>
      <vt:lpstr>Firefox</vt:lpstr>
      <vt:lpstr>Disadvantages</vt:lpstr>
      <vt:lpstr>What is a Web Cache?  </vt:lpstr>
      <vt:lpstr>PowerPoint Presentation</vt:lpstr>
      <vt:lpstr>website cookies</vt:lpstr>
      <vt:lpstr>website cookies</vt:lpstr>
      <vt:lpstr>Domain Name</vt:lpstr>
      <vt:lpstr>Domain Name</vt:lpstr>
      <vt:lpstr>PROCESS OF DOMAIN REGISTRATION</vt:lpstr>
      <vt:lpstr>Web Hosting</vt:lpstr>
      <vt:lpstr>WEBSITE HOSTING PROCESS  </vt:lpstr>
      <vt:lpstr>WEBSITE HOSTING PROCESS  </vt:lpstr>
      <vt:lpstr>WEBSITE HOSTING PROCESS  </vt:lpstr>
      <vt:lpstr>WEBSITE HOSTING PROCESS  </vt:lpstr>
      <vt:lpstr>WEBSITE HOSTING PROCESS  </vt:lpstr>
      <vt:lpstr>What is A Shopping Cart? </vt:lpstr>
      <vt:lpstr>What are shopping carts?  How their websites look like? And Types of Shopping Carts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Difference Between Different Web Browsers</dc:title>
  <dc:creator>Abida Rehman</dc:creator>
  <cp:lastModifiedBy>Abida Rehman</cp:lastModifiedBy>
  <cp:revision>6</cp:revision>
  <dcterms:created xsi:type="dcterms:W3CDTF">2017-11-04T07:30:39Z</dcterms:created>
  <dcterms:modified xsi:type="dcterms:W3CDTF">2017-11-04T08:23:49Z</dcterms:modified>
</cp:coreProperties>
</file>