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6B5-4F48-4528-8407-614F234ECBD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26E-0EB9-4C31-861D-F12E1E85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6B5-4F48-4528-8407-614F234ECBD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26E-0EB9-4C31-861D-F12E1E85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6B5-4F48-4528-8407-614F234ECBD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26E-0EB9-4C31-861D-F12E1E85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46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6B5-4F48-4528-8407-614F234ECBD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26E-0EB9-4C31-861D-F12E1E857C6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0243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6B5-4F48-4528-8407-614F234ECBD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26E-0EB9-4C31-861D-F12E1E85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4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6B5-4F48-4528-8407-614F234ECBD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26E-0EB9-4C31-861D-F12E1E85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7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6B5-4F48-4528-8407-614F234ECBD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26E-0EB9-4C31-861D-F12E1E85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4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6B5-4F48-4528-8407-614F234ECBD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26E-0EB9-4C31-861D-F12E1E85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8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6B5-4F48-4528-8407-614F234ECBD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26E-0EB9-4C31-861D-F12E1E85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1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6B5-4F48-4528-8407-614F234ECBD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26E-0EB9-4C31-861D-F12E1E85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1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6B5-4F48-4528-8407-614F234ECBD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26E-0EB9-4C31-861D-F12E1E85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4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6B5-4F48-4528-8407-614F234ECBD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26E-0EB9-4C31-861D-F12E1E85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6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6B5-4F48-4528-8407-614F234ECBD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26E-0EB9-4C31-861D-F12E1E85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6B5-4F48-4528-8407-614F234ECBD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26E-0EB9-4C31-861D-F12E1E85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6B5-4F48-4528-8407-614F234ECBD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26E-0EB9-4C31-861D-F12E1E85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0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6B5-4F48-4528-8407-614F234ECBD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26E-0EB9-4C31-861D-F12E1E85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7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16B5-4F48-4528-8407-614F234ECBD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26E-0EB9-4C31-861D-F12E1E85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51816B5-4F48-4528-8407-614F234ECBD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2B5326E-0EB9-4C31-861D-F12E1E85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1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3191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Versions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</p:nvPr>
        </p:nvGraphicFramePr>
        <p:xfrm>
          <a:off x="1771650" y="2507774"/>
          <a:ext cx="8648700" cy="2987040"/>
        </p:xfrm>
        <a:graphic>
          <a:graphicData uri="http://schemas.openxmlformats.org/drawingml/2006/table">
            <a:tbl>
              <a:tblPr/>
              <a:tblGrid>
                <a:gridCol w="432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Version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Year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HTML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1991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HTML 2.0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1995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HTML 3.2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1997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HTML 4.01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1999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XHTML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2000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HTML5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2014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02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Write HTML Using Notepad or </a:t>
            </a:r>
            <a:r>
              <a:rPr lang="en-US" dirty="0" err="1"/>
              <a:t>TextEdit</a:t>
            </a:r>
            <a:endParaRPr lang="en-US" dirty="0"/>
          </a:p>
          <a:p>
            <a:r>
              <a:rPr lang="en-US" dirty="0"/>
              <a:t>Web pages can be created and modified by using professional HTML editors.</a:t>
            </a:r>
          </a:p>
          <a:p>
            <a:r>
              <a:rPr lang="en-US" dirty="0"/>
              <a:t>However, for learning HTML we recommend a simple text editor like Notepad (PC) or </a:t>
            </a:r>
            <a:r>
              <a:rPr lang="en-US" dirty="0" err="1"/>
              <a:t>TextEdit</a:t>
            </a:r>
            <a:r>
              <a:rPr lang="en-US" dirty="0"/>
              <a:t> (Mac).</a:t>
            </a:r>
          </a:p>
          <a:p>
            <a:r>
              <a:rPr lang="en-US" dirty="0"/>
              <a:t>We believe using a simple text editor is a good way to learn HTML.</a:t>
            </a:r>
          </a:p>
          <a:p>
            <a:r>
              <a:rPr lang="en-US" dirty="0"/>
              <a:t>Follow the four steps below to create your first web page with Notepad or </a:t>
            </a:r>
            <a:r>
              <a:rPr lang="en-US" dirty="0" err="1"/>
              <a:t>TextEdit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9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Open Notepad (PC)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Windows 8 or later:</a:t>
            </a:r>
            <a:endParaRPr lang="en-US" dirty="0"/>
          </a:p>
          <a:p>
            <a:r>
              <a:rPr lang="en-US" dirty="0"/>
              <a:t>Open the </a:t>
            </a:r>
            <a:r>
              <a:rPr lang="en-US" b="1" dirty="0"/>
              <a:t>Start Screen</a:t>
            </a:r>
            <a:r>
              <a:rPr lang="en-US" dirty="0"/>
              <a:t> (the window symbol at the bottom left on your screen). Type </a:t>
            </a:r>
            <a:r>
              <a:rPr lang="en-US" b="1" dirty="0"/>
              <a:t>Notepad</a:t>
            </a:r>
            <a:r>
              <a:rPr lang="en-US" dirty="0"/>
              <a:t>.</a:t>
            </a:r>
          </a:p>
          <a:p>
            <a:r>
              <a:rPr lang="en-US" b="1" dirty="0"/>
              <a:t>Windows 7 or earlier:</a:t>
            </a:r>
            <a:endParaRPr lang="en-US" dirty="0"/>
          </a:p>
          <a:p>
            <a:r>
              <a:rPr lang="en-US" dirty="0"/>
              <a:t>Open </a:t>
            </a:r>
            <a:r>
              <a:rPr lang="en-US" b="1" dirty="0"/>
              <a:t>Start</a:t>
            </a:r>
            <a:r>
              <a:rPr lang="en-US" dirty="0"/>
              <a:t> &gt;</a:t>
            </a:r>
            <a:r>
              <a:rPr lang="en-US" b="1" dirty="0"/>
              <a:t> Programs &gt;</a:t>
            </a:r>
            <a:r>
              <a:rPr lang="en-US" dirty="0"/>
              <a:t> </a:t>
            </a:r>
            <a:r>
              <a:rPr lang="en-US" b="1" dirty="0"/>
              <a:t>Accessories &gt;</a:t>
            </a:r>
            <a:r>
              <a:rPr lang="en-US" dirty="0"/>
              <a:t> </a:t>
            </a:r>
            <a:r>
              <a:rPr lang="en-US" b="1" dirty="0"/>
              <a:t>Notepad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0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Write Some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Write or copy some HTML into Notepad.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83" y="2990845"/>
            <a:ext cx="8869013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95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Save the HTML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Save the file on your computer. Select </a:t>
            </a:r>
            <a:r>
              <a:rPr lang="en-US" b="1" dirty="0"/>
              <a:t>File &gt; Save as</a:t>
            </a:r>
            <a:r>
              <a:rPr lang="en-US" dirty="0"/>
              <a:t> in the Notepad menu.</a:t>
            </a:r>
          </a:p>
          <a:p>
            <a:r>
              <a:rPr lang="en-US" dirty="0"/>
              <a:t>Name the file </a:t>
            </a:r>
            <a:r>
              <a:rPr lang="en-US" b="1" dirty="0"/>
              <a:t>"index.htm"</a:t>
            </a:r>
            <a:r>
              <a:rPr lang="en-US" dirty="0"/>
              <a:t> and set the encoding to </a:t>
            </a:r>
            <a:r>
              <a:rPr lang="en-US" b="1" dirty="0"/>
              <a:t>UTF-8</a:t>
            </a:r>
            <a:r>
              <a:rPr lang="en-US" dirty="0"/>
              <a:t> (which is the preferred encoding for HTML files).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03" y="3725086"/>
            <a:ext cx="9762672" cy="297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8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4: View the HTML Page in Your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Open the saved HTML file in your favorite browser (double click on the file, or right-click - and choose "Open with").</a:t>
            </a:r>
          </a:p>
          <a:p>
            <a:r>
              <a:rPr lang="en-US" dirty="0"/>
              <a:t>The result will look much like this: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54" y="3103739"/>
            <a:ext cx="6049219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35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UTF-8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t"/>
            <a:r>
              <a:rPr lang="en-US" dirty="0"/>
              <a:t>A character in UTF8 can be from 1 to 4 bytes long. UTF-8 can represent any character in the Unicode standard. UTF-8 is backwards compatible with ASCII. UTF-8 is the preferred encoding for e-mail and web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7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HTML is the standard markup language for creating Web pages.</a:t>
            </a:r>
          </a:p>
          <a:p>
            <a:pPr lvl="1"/>
            <a:r>
              <a:rPr lang="en-US" dirty="0"/>
              <a:t>HTML stands for Hyper Text Markup Language</a:t>
            </a:r>
          </a:p>
          <a:p>
            <a:pPr lvl="1"/>
            <a:r>
              <a:rPr lang="en-US" dirty="0"/>
              <a:t>HTML describes the structure of Web pages using markup</a:t>
            </a:r>
          </a:p>
          <a:p>
            <a:pPr lvl="1"/>
            <a:r>
              <a:rPr lang="en-US" dirty="0"/>
              <a:t>HTML elements are the building blocks of HTML pages</a:t>
            </a:r>
          </a:p>
          <a:p>
            <a:pPr lvl="1"/>
            <a:r>
              <a:rPr lang="en-US" dirty="0"/>
              <a:t>HTML elements are represented by tags</a:t>
            </a:r>
          </a:p>
          <a:p>
            <a:pPr lvl="1"/>
            <a:r>
              <a:rPr lang="en-US" dirty="0"/>
              <a:t>HTML tags label pieces of content such as "heading", "paragraph", "table", and so on</a:t>
            </a:r>
          </a:p>
          <a:p>
            <a:pPr lvl="1"/>
            <a:r>
              <a:rPr lang="en-US" dirty="0"/>
              <a:t>Browsers do not display the HTML tags, but use them to render the content of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6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HTML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&lt;title&gt;Page Title&lt;/title&gt;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&lt;h1&gt;My First Heading&lt;/h1&gt;</a:t>
            </a:r>
            <a:br>
              <a:rPr lang="en-US" dirty="0"/>
            </a:br>
            <a:r>
              <a:rPr lang="en-US" dirty="0"/>
              <a:t>&lt;p&gt;My first paragraph.&lt;/p&gt;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8598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&lt;!DOCTYPE html&gt;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declaration defines this document to be HTML5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the root element of an HTML page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contains meta information about the document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specifies a title for the document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contains the visible page content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large heading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paragraph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0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HTML tags are element names surrounded by angle brackets:</a:t>
            </a:r>
          </a:p>
          <a:p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&gt;content goes here...&lt;/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r>
              <a:rPr lang="en-US" dirty="0"/>
              <a:t>HTML tags normally come </a:t>
            </a:r>
            <a:r>
              <a:rPr lang="en-US" b="1" dirty="0"/>
              <a:t>in pairs</a:t>
            </a:r>
            <a:r>
              <a:rPr lang="en-US" dirty="0"/>
              <a:t> like &lt;p&gt; and &lt;/p&gt;</a:t>
            </a:r>
          </a:p>
          <a:p>
            <a:r>
              <a:rPr lang="en-US" dirty="0"/>
              <a:t>The first tag in a pair is the </a:t>
            </a:r>
            <a:r>
              <a:rPr lang="en-US" b="1" dirty="0"/>
              <a:t>start tag,</a:t>
            </a:r>
            <a:r>
              <a:rPr lang="en-US" dirty="0"/>
              <a:t> the second tag is the </a:t>
            </a:r>
            <a:r>
              <a:rPr lang="en-US" b="1" dirty="0"/>
              <a:t>end tag</a:t>
            </a:r>
            <a:endParaRPr lang="en-US" dirty="0"/>
          </a:p>
          <a:p>
            <a:r>
              <a:rPr lang="en-US" dirty="0"/>
              <a:t>The end tag is written like the start tag, but with a </a:t>
            </a:r>
            <a:r>
              <a:rPr lang="en-US" b="1" dirty="0"/>
              <a:t>forward slash(/)</a:t>
            </a:r>
            <a:r>
              <a:rPr lang="en-US" dirty="0"/>
              <a:t> inserted before the tag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8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purpose of a web browser (Chrome, IE, Firefox, Safari) is to read HTML documents and display them.</a:t>
            </a:r>
          </a:p>
          <a:p>
            <a:r>
              <a:rPr lang="en-US" dirty="0"/>
              <a:t>The browser does not display the HTML tags, but uses them to determine how to display the document: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0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358771"/>
            <a:ext cx="10718561" cy="60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0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/>
          <a:lstStyle/>
          <a:p>
            <a:r>
              <a:rPr lang="en-US" dirty="0"/>
              <a:t>HTML Page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171978"/>
            <a:ext cx="10515600" cy="5004985"/>
          </a:xfrm>
        </p:spPr>
        <p:txBody>
          <a:bodyPr/>
          <a:lstStyle/>
          <a:p>
            <a:r>
              <a:rPr lang="en-US" dirty="0"/>
              <a:t>Below is a visualization of an HTML page structure: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15" y="1650086"/>
            <a:ext cx="8707065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2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&lt;!DOCTYPE&gt;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&lt;!DOCTYPE&gt; declaration represents the document type, and helps browsers to display web pages correctly.</a:t>
            </a:r>
          </a:p>
          <a:p>
            <a:r>
              <a:rPr lang="en-US" dirty="0"/>
              <a:t>It must only appear once, at the top of the page (before any HTML tags).</a:t>
            </a:r>
          </a:p>
          <a:p>
            <a:r>
              <a:rPr lang="en-US" dirty="0"/>
              <a:t>The &lt;!DOCTYPE&gt; declaration is not case sensitive.</a:t>
            </a:r>
          </a:p>
          <a:p>
            <a:r>
              <a:rPr lang="en-US" dirty="0"/>
              <a:t>The &lt;!DOCTYPE&gt; declaration for HTML5 is: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&lt;!DOCTYPE 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505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</TotalTime>
  <Words>456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Consolas</vt:lpstr>
      <vt:lpstr>Segoe UI</vt:lpstr>
      <vt:lpstr>Tw Cen MT</vt:lpstr>
      <vt:lpstr>Verdana</vt:lpstr>
      <vt:lpstr>Droplet</vt:lpstr>
      <vt:lpstr>HTML Introduction</vt:lpstr>
      <vt:lpstr>Html</vt:lpstr>
      <vt:lpstr>A Simple HTML Document</vt:lpstr>
      <vt:lpstr>Example Explained</vt:lpstr>
      <vt:lpstr>HTML Tags</vt:lpstr>
      <vt:lpstr>Web Browsers</vt:lpstr>
      <vt:lpstr>PowerPoint Presentation</vt:lpstr>
      <vt:lpstr>HTML Page Structure</vt:lpstr>
      <vt:lpstr>The &lt;!DOCTYPE&gt; Declaration</vt:lpstr>
      <vt:lpstr>HTML Versions</vt:lpstr>
      <vt:lpstr>HTML Editors</vt:lpstr>
      <vt:lpstr>Step 1: Open Notepad (PC)</vt:lpstr>
      <vt:lpstr>Step 2: Write Some HTML</vt:lpstr>
      <vt:lpstr>Step 3: Save the HTML Page</vt:lpstr>
      <vt:lpstr>Step 4: View the HTML Page in Your Browser</vt:lpstr>
      <vt:lpstr>UTF-8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Abida Rehman</dc:creator>
  <cp:lastModifiedBy>E-Commerce Girls</cp:lastModifiedBy>
  <cp:revision>3</cp:revision>
  <dcterms:created xsi:type="dcterms:W3CDTF">2017-11-08T08:00:16Z</dcterms:created>
  <dcterms:modified xsi:type="dcterms:W3CDTF">2018-01-13T07:20:54Z</dcterms:modified>
</cp:coreProperties>
</file>