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format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3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207" y="412456"/>
            <a:ext cx="9905998" cy="965583"/>
          </a:xfrm>
        </p:spPr>
        <p:txBody>
          <a:bodyPr/>
          <a:lstStyle/>
          <a:p>
            <a:r>
              <a:rPr lang="en-US" dirty="0"/>
              <a:t>text Formatting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78"/>
          <a:stretch/>
        </p:blipFill>
        <p:spPr>
          <a:xfrm>
            <a:off x="1054211" y="1493949"/>
            <a:ext cx="4297251" cy="5061397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94" r="57366"/>
          <a:stretch/>
        </p:blipFill>
        <p:spPr>
          <a:xfrm>
            <a:off x="6838949" y="1493949"/>
            <a:ext cx="4107347" cy="5061397"/>
          </a:xfrm>
        </p:spPr>
      </p:pic>
    </p:spTree>
    <p:extLst>
      <p:ext uri="{BB962C8B-B14F-4D97-AF65-F5344CB8AC3E}">
        <p14:creationId xmlns:p14="http://schemas.microsoft.com/office/powerpoint/2010/main" val="406582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preformatted text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747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	example	demonstrates	how	you	can	control	the	line	breaks,	spaces,	and	character	widths	with	the	&lt;pre&gt;	tag.	</a:t>
            </a:r>
            <a:endParaRPr lang="en-US" dirty="0" smtClean="0"/>
          </a:p>
          <a:p>
            <a:r>
              <a:rPr lang="en-US" dirty="0"/>
              <a:t>&lt;pre&gt;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1 to 10 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print </a:t>
            </a:r>
            <a:r>
              <a:rPr lang="en-US" dirty="0" err="1"/>
              <a:t>i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next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&lt;/pre&gt;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245" y="3620608"/>
            <a:ext cx="5031646" cy="20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1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 &lt;body&gt;</a:t>
            </a:r>
          </a:p>
          <a:p>
            <a:pPr marL="0" indent="0">
              <a:buNone/>
            </a:pPr>
            <a:r>
              <a:rPr lang="en-US" dirty="0"/>
              <a:t>&lt;address&gt; Donald Duck&lt;</a:t>
            </a:r>
            <a:r>
              <a:rPr lang="en-US" dirty="0" err="1"/>
              <a:t>br</a:t>
            </a:r>
            <a:r>
              <a:rPr lang="en-US" dirty="0"/>
              <a:t>&gt; BOX 555&lt;</a:t>
            </a:r>
            <a:r>
              <a:rPr lang="en-US" dirty="0" err="1"/>
              <a:t>br</a:t>
            </a:r>
            <a:r>
              <a:rPr lang="en-US" dirty="0"/>
              <a:t>&gt; Disneyland&lt;</a:t>
            </a:r>
            <a:r>
              <a:rPr lang="en-US" dirty="0" err="1"/>
              <a:t>br</a:t>
            </a:r>
            <a:r>
              <a:rPr lang="en-US" dirty="0"/>
              <a:t>&gt; USA &lt;/address&gt;</a:t>
            </a:r>
          </a:p>
          <a:p>
            <a:pPr marL="0" indent="0">
              <a:buNone/>
            </a:pPr>
            <a:r>
              <a:rPr lang="en-US" dirty="0"/>
              <a:t>&lt;/body&gt; &lt;/html&gt;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601533"/>
            <a:ext cx="5175354" cy="1918952"/>
          </a:xfrm>
        </p:spPr>
      </p:pic>
    </p:spTree>
    <p:extLst>
      <p:ext uri="{BB962C8B-B14F-4D97-AF65-F5344CB8AC3E}">
        <p14:creationId xmlns:p14="http://schemas.microsoft.com/office/powerpoint/2010/main" val="40099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abbreviations and acronyms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abbr</a:t>
            </a:r>
            <a:r>
              <a:rPr lang="en-US" dirty="0"/>
              <a:t> title="United Nations"&gt;UN&lt;/</a:t>
            </a:r>
            <a:r>
              <a:rPr lang="en-US" dirty="0" err="1"/>
              <a:t>abbr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 /&gt;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acronym title="World Wide Web"&gt;WWW&lt;/acronym&gt;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293" y="3631842"/>
            <a:ext cx="4627000" cy="811369"/>
          </a:xfrm>
        </p:spPr>
      </p:pic>
    </p:spTree>
    <p:extLst>
      <p:ext uri="{BB962C8B-B14F-4D97-AF65-F5344CB8AC3E}">
        <p14:creationId xmlns:p14="http://schemas.microsoft.com/office/powerpoint/2010/main" val="135867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blockquote</a:t>
            </a:r>
            <a:r>
              <a:rPr lang="en-US" dirty="0"/>
              <a:t> quotation: &lt;</a:t>
            </a:r>
            <a:r>
              <a:rPr lang="en-US" dirty="0" err="1"/>
              <a:t>blockquote</a:t>
            </a:r>
            <a:r>
              <a:rPr lang="en-US" dirty="0"/>
              <a:t>&gt; This is a long quotation. This is a long quotation. This is a long quotation. This is a long quotation. This is a long quotation. &lt;/</a:t>
            </a:r>
            <a:r>
              <a:rPr lang="en-US" dirty="0" err="1"/>
              <a:t>blockquote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short quotation: &lt;q&gt;This is a short quotation&lt;/q&gt;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5027409"/>
            <a:ext cx="4774494" cy="665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83" y="5027409"/>
            <a:ext cx="306747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9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Deleted and inserted text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Underscore and strikethrough</a:t>
            </a:r>
          </a:p>
          <a:p>
            <a:pPr marL="0" indent="0">
              <a:buNone/>
            </a:pPr>
            <a:r>
              <a:rPr lang="en-US" dirty="0"/>
              <a:t>&lt;p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a dozen is &lt;del&gt;twenty&lt;/del</a:t>
            </a:r>
            <a:r>
              <a:rPr lang="en-US" dirty="0" smtClean="0"/>
              <a:t>&gt;		//</a:t>
            </a:r>
            <a:r>
              <a:rPr lang="en-US" u="sng" dirty="0" smtClean="0"/>
              <a:t>twenty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&lt;ins&gt;twelve&lt;/ins&gt; pieces </a:t>
            </a:r>
            <a:r>
              <a:rPr lang="en-US" dirty="0" smtClean="0"/>
              <a:t>			//</a:t>
            </a:r>
            <a:r>
              <a:rPr lang="en-US" strike="sngStrike" dirty="0" smtClean="0"/>
              <a:t>twelve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27830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506" y="3181414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Alt Attribute in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6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htML</a:t>
            </a:r>
            <a:r>
              <a:rPr lang="en-US" dirty="0"/>
              <a:t>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Unordered	Lists	</a:t>
            </a:r>
            <a:endParaRPr lang="en-US" dirty="0" smtClean="0"/>
          </a:p>
          <a:p>
            <a:pPr lvl="2"/>
            <a:r>
              <a:rPr lang="en-US" dirty="0"/>
              <a:t>Type = </a:t>
            </a:r>
            <a:r>
              <a:rPr lang="en-US" dirty="0" err="1" smtClean="0"/>
              <a:t>A,a,I,i</a:t>
            </a:r>
            <a:endParaRPr lang="en-US" dirty="0" smtClean="0"/>
          </a:p>
          <a:p>
            <a:r>
              <a:rPr lang="en-US" dirty="0"/>
              <a:t>	Ordered	</a:t>
            </a:r>
            <a:r>
              <a:rPr lang="en-US" dirty="0" smtClean="0"/>
              <a:t>Lists</a:t>
            </a:r>
          </a:p>
          <a:p>
            <a:pPr lvl="2"/>
            <a:r>
              <a:rPr lang="en-US"/>
              <a:t>Nested Lists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4440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</TotalTime>
  <Words>144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Text format tags</vt:lpstr>
      <vt:lpstr>text Formatting </vt:lpstr>
      <vt:lpstr>preformatted text </vt:lpstr>
      <vt:lpstr>address</vt:lpstr>
      <vt:lpstr>abbreviations and acronyms</vt:lpstr>
      <vt:lpstr>Quotations </vt:lpstr>
      <vt:lpstr>Deleted and inserted text </vt:lpstr>
      <vt:lpstr>Alt Attribute in image</vt:lpstr>
      <vt:lpstr>htML Lists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format tags</dc:title>
  <dc:creator>Abida Rehman</dc:creator>
  <cp:lastModifiedBy>Abida Rehman</cp:lastModifiedBy>
  <cp:revision>3</cp:revision>
  <dcterms:created xsi:type="dcterms:W3CDTF">2017-11-09T07:06:49Z</dcterms:created>
  <dcterms:modified xsi:type="dcterms:W3CDTF">2017-11-09T07:30:53Z</dcterms:modified>
</cp:coreProperties>
</file>