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4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3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2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1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78268-2147-4A52-9BD2-F11C10D90335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721F-979C-463F-91F2-7EB905A5F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7464" y="253405"/>
            <a:ext cx="26646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Sci-Fi Movies &amp; HCI</a:t>
            </a:r>
            <a:b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1600" dirty="0" smtClean="0">
                <a:solidFill>
                  <a:schemeClr val="bg1"/>
                </a:solidFill>
              </a:rPr>
              <a:t>Abu Saleh </a:t>
            </a:r>
            <a:r>
              <a:rPr lang="en-US" sz="1600" dirty="0" err="1" smtClean="0">
                <a:solidFill>
                  <a:schemeClr val="bg1"/>
                </a:solidFill>
              </a:rPr>
              <a:t>Md</a:t>
            </a:r>
            <a:r>
              <a:rPr lang="en-US" sz="1600" dirty="0" smtClean="0">
                <a:solidFill>
                  <a:schemeClr val="bg1"/>
                </a:solidFill>
              </a:rPr>
              <a:t> Noman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2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endParaRPr lang="en-US" dirty="0" smtClean="0"/>
          </a:p>
          <a:p>
            <a:pPr lvl="5"/>
            <a:endParaRPr lang="en-US" dirty="0"/>
          </a:p>
          <a:p>
            <a:pPr lvl="5"/>
            <a:endParaRPr lang="en-US" dirty="0" smtClean="0"/>
          </a:p>
          <a:p>
            <a:pPr lvl="5"/>
            <a:endParaRPr lang="en-US" dirty="0"/>
          </a:p>
          <a:p>
            <a:pPr marL="2286000" lvl="5" indent="0">
              <a:buNone/>
            </a:pPr>
            <a:r>
              <a:rPr lang="en-US" dirty="0" smtClean="0"/>
              <a:t>		</a:t>
            </a:r>
            <a:r>
              <a:rPr lang="en-US" sz="2800" dirty="0" smtClean="0">
                <a:latin typeface="Arial Black" panose="020B0A04020102020204" pitchFamily="34" charset="0"/>
              </a:rPr>
              <a:t>THANK YOU!</a:t>
            </a:r>
            <a:endParaRPr 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5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Minority Report (2002)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year 2054 A.D. crime is virtually eliminated from Washington D.C. thanks to an elite law enforcing squad "</a:t>
            </a:r>
            <a:r>
              <a:rPr lang="en-US" dirty="0" err="1"/>
              <a:t>Precrime</a:t>
            </a:r>
            <a:r>
              <a:rPr lang="en-US" dirty="0"/>
              <a:t>". They use three gifted humans (called "Pre-Cogs") with special powers to see into the future and predict crimes beforehand. John </a:t>
            </a:r>
            <a:r>
              <a:rPr lang="en-US" dirty="0" err="1"/>
              <a:t>Anderton</a:t>
            </a:r>
            <a:r>
              <a:rPr lang="en-US" dirty="0"/>
              <a:t> heads </a:t>
            </a:r>
            <a:r>
              <a:rPr lang="en-US" dirty="0" err="1"/>
              <a:t>Precrime</a:t>
            </a:r>
            <a:r>
              <a:rPr lang="en-US" dirty="0"/>
              <a:t> and believes the system's flawlessness steadfastly. However one day the Pre-Cogs predict that </a:t>
            </a:r>
            <a:r>
              <a:rPr lang="en-US" dirty="0" err="1"/>
              <a:t>Anderton</a:t>
            </a:r>
            <a:r>
              <a:rPr lang="en-US" dirty="0"/>
              <a:t> will commit a murder himself in the next 36 hours. Worse, </a:t>
            </a:r>
            <a:r>
              <a:rPr lang="en-US" dirty="0" err="1"/>
              <a:t>Anderton</a:t>
            </a:r>
            <a:r>
              <a:rPr lang="en-US" dirty="0"/>
              <a:t> doesn't even know the victim. He decides to get to the mystery's core by finding out the 'minority report' which means the prediction of the female Pre-Cog Agatha that "might" tell a different story and prove </a:t>
            </a:r>
            <a:r>
              <a:rPr lang="en-US" dirty="0" err="1"/>
              <a:t>Anderton</a:t>
            </a:r>
            <a:r>
              <a:rPr lang="en-US" dirty="0"/>
              <a:t> innocent.</a:t>
            </a:r>
          </a:p>
        </p:txBody>
      </p:sp>
    </p:spTree>
    <p:extLst>
      <p:ext uri="{BB962C8B-B14F-4D97-AF65-F5344CB8AC3E}">
        <p14:creationId xmlns:p14="http://schemas.microsoft.com/office/powerpoint/2010/main" val="8059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 Gesture Gloves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38" y="1825625"/>
            <a:ext cx="3070523" cy="4351338"/>
          </a:xfrm>
        </p:spPr>
      </p:pic>
    </p:spTree>
    <p:extLst>
      <p:ext uri="{BB962C8B-B14F-4D97-AF65-F5344CB8AC3E}">
        <p14:creationId xmlns:p14="http://schemas.microsoft.com/office/powerpoint/2010/main" val="16944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Transparent Display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4874"/>
            <a:ext cx="5181600" cy="291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Reality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654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Vehicles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42319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Iris Scan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Flying Cops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821"/>
            <a:ext cx="5181600" cy="3458945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56" y="1825625"/>
            <a:ext cx="3059087" cy="4351338"/>
          </a:xfrm>
        </p:spPr>
      </p:pic>
    </p:spTree>
    <p:extLst>
      <p:ext uri="{BB962C8B-B14F-4D97-AF65-F5344CB8AC3E}">
        <p14:creationId xmlns:p14="http://schemas.microsoft.com/office/powerpoint/2010/main" val="274631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Digital Ads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3969"/>
            <a:ext cx="5181600" cy="291465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148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Minority Report (2002)</vt:lpstr>
      <vt:lpstr>Hand Gesture Gloves</vt:lpstr>
      <vt:lpstr>Transparent Display</vt:lpstr>
      <vt:lpstr>Virtual Reality</vt:lpstr>
      <vt:lpstr>Future Vehicles</vt:lpstr>
      <vt:lpstr>Iris Scan</vt:lpstr>
      <vt:lpstr>Flying Cops</vt:lpstr>
      <vt:lpstr>Personalized Digital Ads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SALEH MD NOMAN</dc:creator>
  <cp:lastModifiedBy>ABU SALEH MD NOMAN</cp:lastModifiedBy>
  <cp:revision>3</cp:revision>
  <dcterms:created xsi:type="dcterms:W3CDTF">2015-11-30T17:28:40Z</dcterms:created>
  <dcterms:modified xsi:type="dcterms:W3CDTF">2015-11-30T17:51:17Z</dcterms:modified>
</cp:coreProperties>
</file>