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73" r:id="rId4"/>
    <p:sldId id="272" r:id="rId5"/>
    <p:sldId id="274" r:id="rId6"/>
    <p:sldId id="258" r:id="rId7"/>
    <p:sldId id="257" r:id="rId8"/>
    <p:sldId id="260" r:id="rId9"/>
    <p:sldId id="269" r:id="rId10"/>
    <p:sldId id="278" r:id="rId11"/>
    <p:sldId id="261" r:id="rId12"/>
    <p:sldId id="275" r:id="rId13"/>
    <p:sldId id="262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9"/>
  </p:normalViewPr>
  <p:slideViewPr>
    <p:cSldViewPr snapToGrid="0" snapToObjects="1">
      <p:cViewPr>
        <p:scale>
          <a:sx n="102" d="100"/>
          <a:sy n="102" d="100"/>
        </p:scale>
        <p:origin x="95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A10ED-4C69-D745-BE76-C28AE902590F}" type="datetimeFigureOut">
              <a:rPr lang="en-US" smtClean="0"/>
              <a:t>12/9/15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E828D-B27A-9544-B71E-906BBBC1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 err="1" smtClean="0"/>
              <a:t>HappyTravel</a:t>
            </a:r>
            <a:r>
              <a:rPr lang="en-US" dirty="0" smtClean="0"/>
              <a:t> project we have interviewed travelers to learn and understand the thought process behind choosing a particular location to visit and its influencing factors. </a:t>
            </a:r>
          </a:p>
          <a:p>
            <a:endParaRPr lang="en-US" dirty="0" smtClean="0"/>
          </a:p>
          <a:p>
            <a:pPr lvl="1">
              <a:buFont typeface="Arial" charset="0"/>
              <a:buChar char="•"/>
            </a:pPr>
            <a:r>
              <a:rPr lang="en-US" dirty="0" smtClean="0"/>
              <a:t>20 travelers</a:t>
            </a:r>
          </a:p>
          <a:p>
            <a:pPr marL="0" indent="0">
              <a:buNone/>
            </a:pPr>
            <a:r>
              <a:rPr lang="en-US" dirty="0" smtClean="0"/>
              <a:t>By conducting comprehensive interviews and survey, we have analyzed traveler’s responses   about existing systems and whether there is a need for more information.</a:t>
            </a:r>
          </a:p>
          <a:p>
            <a:r>
              <a:rPr lang="en-US" dirty="0" smtClean="0"/>
              <a:t>We will create a wireframe for a website portal which will be evaluated by a group of travelers.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E828D-B27A-9544-B71E-906BBBC1E1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12/9/15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12/9/15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12/9/15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12/9/15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12/9/15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12/9/15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12/9/15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HappyTravel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Abu </a:t>
            </a:r>
            <a:r>
              <a:rPr lang="en-US" dirty="0" err="1" smtClean="0"/>
              <a:t>saleh</a:t>
            </a:r>
            <a:r>
              <a:rPr lang="en-US" dirty="0" smtClean="0"/>
              <a:t> md </a:t>
            </a:r>
            <a:r>
              <a:rPr lang="en-US" dirty="0" err="1" smtClean="0"/>
              <a:t>noman</a:t>
            </a:r>
            <a:r>
              <a:rPr lang="en-US" dirty="0" smtClean="0"/>
              <a:t> and </a:t>
            </a:r>
            <a:r>
              <a:rPr lang="en-US" dirty="0" err="1" smtClean="0"/>
              <a:t>sonali</a:t>
            </a:r>
            <a:r>
              <a:rPr lang="en-US" dirty="0" smtClean="0"/>
              <a:t> </a:t>
            </a:r>
            <a:r>
              <a:rPr lang="en-US" dirty="0" err="1" smtClean="0"/>
              <a:t>atram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14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463" y="2136775"/>
            <a:ext cx="9169400" cy="3441700"/>
          </a:xfrm>
        </p:spPr>
      </p:pic>
    </p:spTree>
    <p:extLst>
      <p:ext uri="{BB962C8B-B14F-4D97-AF65-F5344CB8AC3E}">
        <p14:creationId xmlns:p14="http://schemas.microsoft.com/office/powerpoint/2010/main" val="1102021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Is </a:t>
            </a:r>
            <a:r>
              <a:rPr lang="en-US" dirty="0"/>
              <a:t>there anything you would like to see online that will help you get more satisfying travel </a:t>
            </a:r>
            <a:r>
              <a:rPr lang="en-US" dirty="0" smtClean="0"/>
              <a:t>experience?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115" y="2808394"/>
            <a:ext cx="61722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31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54060"/>
            <a:ext cx="10058400" cy="3915034"/>
          </a:xfrm>
        </p:spPr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Over all travelers look OK with the current technologies available</a:t>
            </a:r>
          </a:p>
          <a:p>
            <a:pPr algn="ctr"/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463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Most travelers we talked are families with young kids from ages 2 -18.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Families wanted to find family friendly places easily.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Currently travelers use blogs by other travelers.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Few clicks on Google to search for multiple places and reviews does not bother travelers.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r>
              <a:rPr lang="en-US" dirty="0" smtClean="0"/>
              <a:t>BUT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053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propose: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Users don</a:t>
            </a:r>
            <a:r>
              <a:rPr lang="fr-FR" dirty="0" smtClean="0"/>
              <a:t>’</a:t>
            </a:r>
            <a:r>
              <a:rPr lang="en-US" dirty="0" smtClean="0"/>
              <a:t>t always know what they want</a:t>
            </a:r>
          </a:p>
          <a:p>
            <a:pPr algn="ctr"/>
            <a:r>
              <a:rPr lang="en-US" dirty="0" smtClean="0"/>
              <a:t>So we propose</a:t>
            </a:r>
          </a:p>
          <a:p>
            <a:pPr algn="ctr"/>
            <a:r>
              <a:rPr lang="en-US" dirty="0" smtClean="0"/>
              <a:t>Creating a prototype of family oriented travel search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63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 the scale of 1-5 please provide feedback on prototype on the comment section of the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78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Tourism &amp;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With </a:t>
            </a:r>
            <a:r>
              <a:rPr lang="en-US" dirty="0"/>
              <a:t>the rapid growth of technology including websites, mobile apps, online travel agencies etc., modern travelers use tech­nology more than ever before.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Although </a:t>
            </a:r>
            <a:r>
              <a:rPr lang="en-US" dirty="0"/>
              <a:t>latest travel search engines like Travelocity, Expedia and </a:t>
            </a:r>
            <a:r>
              <a:rPr lang="en-US" dirty="0" err="1" smtClean="0"/>
              <a:t>TripAdvisor</a:t>
            </a:r>
            <a:r>
              <a:rPr lang="en-US" dirty="0" smtClean="0"/>
              <a:t> </a:t>
            </a:r>
            <a:r>
              <a:rPr lang="en-US" dirty="0"/>
              <a:t>make it easy to plan trips beforehand; we wanted to see how much influence it really has on deciding where to go and what type of experiences to get.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59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Technology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474255"/>
              </p:ext>
            </p:extLst>
          </p:nvPr>
        </p:nvGraphicFramePr>
        <p:xfrm>
          <a:off x="1096963" y="1846263"/>
          <a:ext cx="100584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" panose="02020603050405020304" pitchFamily="18" charset="0"/>
                        </a:rPr>
                        <a:t>Website and/or app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" panose="02020603050405020304" pitchFamily="18" charset="0"/>
                        </a:rPr>
                        <a:t>Purpose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" panose="02020603050405020304" pitchFamily="18" charset="0"/>
                        </a:rPr>
                        <a:t>SeatGuru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" panose="02020603050405020304" pitchFamily="18" charset="0"/>
                        </a:rPr>
                        <a:t>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" panose="02020603050405020304" pitchFamily="18" charset="0"/>
                        </a:rPr>
                        <a:t>Pick a good seat in flight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" panose="02020603050405020304" pitchFamily="18" charset="0"/>
                        </a:rPr>
                        <a:t>Points.com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" panose="02020603050405020304" pitchFamily="18" charset="0"/>
                        </a:rPr>
                        <a:t>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" panose="02020603050405020304" pitchFamily="18" charset="0"/>
                        </a:rPr>
                        <a:t>Track your status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" panose="02020603050405020304" pitchFamily="18" charset="0"/>
                        </a:rPr>
                        <a:t>Worldmate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" panose="02020603050405020304" pitchFamily="18" charset="0"/>
                        </a:rPr>
                        <a:t> Gold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" panose="02020603050405020304" pitchFamily="18" charset="0"/>
                        </a:rPr>
                        <a:t>Keep track of itinerary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" panose="02020603050405020304" pitchFamily="18" charset="0"/>
                        </a:rPr>
                        <a:t>Hipmunk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" panose="02020603050405020304" pitchFamily="18" charset="0"/>
                        </a:rPr>
                        <a:t>Stay at desired holiday location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" panose="02020603050405020304" pitchFamily="18" charset="0"/>
                        </a:rPr>
                        <a:t>Priceline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" panose="02020603050405020304" pitchFamily="18" charset="0"/>
                        </a:rPr>
                        <a:t>Cheap booking and deals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" panose="02020603050405020304" pitchFamily="18" charset="0"/>
                        </a:rPr>
                        <a:t>TripAdvisor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" panose="02020603050405020304" pitchFamily="18" charset="0"/>
                        </a:rPr>
                        <a:t>Get other travelers review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" panose="02020603050405020304" pitchFamily="18" charset="0"/>
                        </a:rPr>
                        <a:t>Flight+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" panose="02020603050405020304" pitchFamily="18" charset="0"/>
                        </a:rPr>
                        <a:t>Track your flight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" panose="02020603050405020304" pitchFamily="18" charset="0"/>
                        </a:rPr>
                        <a:t>Google maps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" panose="02020603050405020304" pitchFamily="18" charset="0"/>
                        </a:rPr>
                        <a:t>Navigate the roads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" panose="02020603050405020304" pitchFamily="18" charset="0"/>
                        </a:rPr>
                        <a:t>Roadtrippers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" panose="02020603050405020304" pitchFamily="18" charset="0"/>
                        </a:rPr>
                        <a:t>Plan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Times" panose="02020603050405020304" pitchFamily="18" charset="0"/>
                        </a:rPr>
                        <a:t>roadtrips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" panose="02020603050405020304" pitchFamily="18" charset="0"/>
                        </a:rPr>
                        <a:t>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" panose="02020603050405020304" pitchFamily="18" charset="0"/>
                        </a:rPr>
                        <a:t>Expedia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" panose="02020603050405020304" pitchFamily="18" charset="0"/>
                        </a:rPr>
                        <a:t>Plan trip and booking in advance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9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Interview at least 15 travelers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Create a survey based on those interviews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Analyze Data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Provide some sort of prototype or solution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Usability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95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Participants Recruitment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 interviewed 20 travelers – Open ended interviews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Travelers who travel at least 3 to 4 times a year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Travel with Family and Friends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Kids range from ages 2-18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We had two surveys created and posted on social media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First Survey: 100 respondents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Second Survey: 25 respondents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925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Repeated Responses:</a:t>
            </a:r>
          </a:p>
          <a:p>
            <a:endParaRPr lang="en-US" dirty="0"/>
          </a:p>
          <a:p>
            <a:r>
              <a:rPr lang="en-US" dirty="0"/>
              <a:t>When making travel arrangements which of the following do you use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527" y="3132668"/>
            <a:ext cx="90678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4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04545"/>
          </a:xfrm>
        </p:spPr>
        <p:txBody>
          <a:bodyPr/>
          <a:lstStyle/>
          <a:p>
            <a:r>
              <a:rPr lang="en-US" dirty="0" smtClean="0"/>
              <a:t>Repeated responses:</a:t>
            </a:r>
          </a:p>
          <a:p>
            <a:r>
              <a:rPr lang="en-US" dirty="0"/>
              <a:t>When planning a vacation/travel how do you gather information about the place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42" y="2757640"/>
            <a:ext cx="7891396" cy="1893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13140" y="465114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From the interviews:</a:t>
            </a:r>
          </a:p>
          <a:p>
            <a:r>
              <a:rPr lang="en-US" dirty="0"/>
              <a:t>Most people we interviewed use google as a initial start to gather information about their travel.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66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Repeated Responses:</a:t>
            </a:r>
          </a:p>
          <a:p>
            <a:endParaRPr lang="en-US" dirty="0"/>
          </a:p>
          <a:p>
            <a:r>
              <a:rPr lang="en-US" dirty="0"/>
              <a:t>When traveling do you visit landmarks or looking for cultural experiences?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26" y="3357615"/>
            <a:ext cx="5485154" cy="207868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278873" y="3357615"/>
            <a:ext cx="420749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From the interviews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“ We like to see the landmarks and get the cultural experience too. Both are equally important to us.”</a:t>
            </a:r>
          </a:p>
          <a:p>
            <a:r>
              <a:rPr lang="en-US" dirty="0"/>
              <a:t> “ I personally like to get more cultural experience but for my kids visiting famous landmarks and taking picture with them makes them remember the places.”</a:t>
            </a:r>
          </a:p>
        </p:txBody>
      </p:sp>
    </p:spTree>
    <p:extLst>
      <p:ext uri="{BB962C8B-B14F-4D97-AF65-F5344CB8AC3E}">
        <p14:creationId xmlns:p14="http://schemas.microsoft.com/office/powerpoint/2010/main" val="2030621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Repeated Responses:</a:t>
            </a:r>
          </a:p>
          <a:p>
            <a:r>
              <a:rPr lang="en-US" dirty="0"/>
              <a:t>Have you ever been influenced by websites or advertisements on web to visit the place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352" y="3006595"/>
            <a:ext cx="74295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891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1560</TotalTime>
  <Words>556</Words>
  <Application>Microsoft Macintosh PowerPoint</Application>
  <PresentationFormat>Widescreen</PresentationFormat>
  <Paragraphs>103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Calibri Light</vt:lpstr>
      <vt:lpstr>Times</vt:lpstr>
      <vt:lpstr>Times New Roman</vt:lpstr>
      <vt:lpstr>Wingdings</vt:lpstr>
      <vt:lpstr>Arial</vt:lpstr>
      <vt:lpstr>Retrospect</vt:lpstr>
      <vt:lpstr>HappyTravel</vt:lpstr>
      <vt:lpstr>Tourism &amp; Technology</vt:lpstr>
      <vt:lpstr>Existing Technology</vt:lpstr>
      <vt:lpstr>Initial Approach</vt:lpstr>
      <vt:lpstr>Participants Recruitment</vt:lpstr>
      <vt:lpstr>FINDINGS</vt:lpstr>
      <vt:lpstr>FINDINGS</vt:lpstr>
      <vt:lpstr>FINDINGS</vt:lpstr>
      <vt:lpstr>FINDINGS</vt:lpstr>
      <vt:lpstr>FINDINGS</vt:lpstr>
      <vt:lpstr>FINDINGS</vt:lpstr>
      <vt:lpstr>PowerPoint Presentation</vt:lpstr>
      <vt:lpstr>Interview Analysis</vt:lpstr>
      <vt:lpstr>What we propose: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TravelHappy</dc:title>
  <dc:creator>sonali atram</dc:creator>
  <cp:lastModifiedBy>sonali atram</cp:lastModifiedBy>
  <cp:revision>17</cp:revision>
  <dcterms:created xsi:type="dcterms:W3CDTF">2015-12-07T15:15:19Z</dcterms:created>
  <dcterms:modified xsi:type="dcterms:W3CDTF">2015-12-09T17:45:09Z</dcterms:modified>
</cp:coreProperties>
</file>