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2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11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5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D65CE0-200F-4199-B5CA-6CCE7DA1DDC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051C-5B5B-4F8A-B353-27AEA940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HappyTravel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Tourism &amp;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rapid growth of technology including websites, mobile apps, online travel agencies etc., modern travelers use tech­nology more than ever before. </a:t>
            </a:r>
            <a:endParaRPr lang="en-US" dirty="0" smtClean="0"/>
          </a:p>
          <a:p>
            <a:r>
              <a:rPr lang="en-US" dirty="0"/>
              <a:t>Travelers frequently consult various travel planning websites and travel agencies. Although some of these services are fully-fledged, often they fail to provide a feasible solution meeting the demands of </a:t>
            </a:r>
            <a:r>
              <a:rPr lang="en-US" dirty="0" smtClean="0"/>
              <a:t>people.</a:t>
            </a:r>
          </a:p>
          <a:p>
            <a:r>
              <a:rPr lang="en-US" dirty="0" smtClean="0"/>
              <a:t>Although </a:t>
            </a:r>
            <a:r>
              <a:rPr lang="en-US" dirty="0"/>
              <a:t>l</a:t>
            </a:r>
            <a:r>
              <a:rPr lang="en-US" dirty="0" smtClean="0"/>
              <a:t>atest </a:t>
            </a:r>
            <a:r>
              <a:rPr lang="en-US" dirty="0"/>
              <a:t>travel search engines like Travelocity, Expedia and </a:t>
            </a:r>
            <a:r>
              <a:rPr lang="en-US" dirty="0" err="1"/>
              <a:t>Tripadvisor</a:t>
            </a:r>
            <a:r>
              <a:rPr lang="en-US" dirty="0"/>
              <a:t> make it easy to plan trips </a:t>
            </a:r>
            <a:r>
              <a:rPr lang="en-US" dirty="0" smtClean="0"/>
              <a:t>beforehand; </a:t>
            </a:r>
            <a:r>
              <a:rPr lang="en-US" dirty="0"/>
              <a:t>we wanted to see how much influence it really has on deciding where to go and what type of experiences to get.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</a:t>
            </a:r>
            <a:r>
              <a:rPr lang="en-US" dirty="0" err="1" smtClean="0"/>
              <a:t>HappyTravel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HappyTravel</a:t>
            </a:r>
            <a:r>
              <a:rPr lang="en-US" dirty="0"/>
              <a:t> project we have interviewed travelers to learn and understand the thought process behind choosing a particular location to visit and its influencing factors. </a:t>
            </a:r>
            <a:endParaRPr lang="en-US" dirty="0" smtClean="0"/>
          </a:p>
          <a:p>
            <a:r>
              <a:rPr lang="en-US" dirty="0" smtClean="0"/>
              <a:t>By conducting comprehensive interviews and survey,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analyzed traveler’s responses about existing systems and whether there is a need for more information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create a wireframe for a website portal which will be evaluated by a group of travelers.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Technology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51096"/>
              </p:ext>
            </p:extLst>
          </p:nvPr>
        </p:nvGraphicFramePr>
        <p:xfrm>
          <a:off x="1103313" y="2052638"/>
          <a:ext cx="89471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Website and/or app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Purpose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SeatGuru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Pick a good seat in flight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Points.com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Track your status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Worldmate Gold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Keep track of itinerary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Hipmunk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Stay at desired holiday location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Priceline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Cheap booking and deals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TripAdvisor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Get other travelers review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Flight+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Track your flight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Google maps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Navigate the roads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Roadtrippers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Plan roadtrips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Expedia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Plan trip and booking in advance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238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</vt:lpstr>
      <vt:lpstr>Times New Roman</vt:lpstr>
      <vt:lpstr>Wingdings 3</vt:lpstr>
      <vt:lpstr>Ion</vt:lpstr>
      <vt:lpstr>HappyTravel</vt:lpstr>
      <vt:lpstr>Tourism &amp; Technology</vt:lpstr>
      <vt:lpstr>Our Approach: HappyTravel</vt:lpstr>
      <vt:lpstr>Existing Technology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HappyTravel</dc:title>
  <dc:creator>ABU SALEH MD NOMAN</dc:creator>
  <cp:lastModifiedBy>ABU SALEH MD NOMAN</cp:lastModifiedBy>
  <cp:revision>3</cp:revision>
  <dcterms:created xsi:type="dcterms:W3CDTF">2015-12-07T19:26:45Z</dcterms:created>
  <dcterms:modified xsi:type="dcterms:W3CDTF">2015-12-07T20:10:47Z</dcterms:modified>
</cp:coreProperties>
</file>