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94" r:id="rId11"/>
    <p:sldId id="266" r:id="rId12"/>
    <p:sldId id="267" r:id="rId13"/>
    <p:sldId id="268" r:id="rId14"/>
    <p:sldId id="269" r:id="rId15"/>
    <p:sldId id="270" r:id="rId16"/>
    <p:sldId id="271" r:id="rId17"/>
    <p:sldId id="272" r:id="rId18"/>
    <p:sldId id="273" r:id="rId19"/>
    <p:sldId id="295" r:id="rId20"/>
    <p:sldId id="275" r:id="rId21"/>
    <p:sldId id="276" r:id="rId22"/>
    <p:sldId id="277" r:id="rId23"/>
    <p:sldId id="278" r:id="rId24"/>
    <p:sldId id="279" r:id="rId25"/>
    <p:sldId id="280" r:id="rId26"/>
    <p:sldId id="296" r:id="rId27"/>
    <p:sldId id="297" r:id="rId28"/>
    <p:sldId id="300" r:id="rId29"/>
    <p:sldId id="301" r:id="rId30"/>
    <p:sldId id="302" r:id="rId31"/>
    <p:sldId id="293" r:id="rId32"/>
  </p:sldIdLst>
  <p:sldSz cx="9144000" cy="5143500" type="screen16x9"/>
  <p:notesSz cx="6858000" cy="9144000"/>
  <p:embeddedFontLst>
    <p:embeddedFont>
      <p:font typeface="Lato" panose="020F0502020204030203" pitchFamily="34" charset="77"/>
      <p:regular r:id="rId34"/>
      <p:bold r:id="rId35"/>
      <p:italic r:id="rId36"/>
      <p:boldItalic r:id="rId37"/>
    </p:embeddedFont>
    <p:embeddedFont>
      <p:font typeface="Lato Hairline" panose="020F0502020204030203" pitchFamily="34" charset="77"/>
      <p:regular r:id="rId38"/>
      <p:bold r:id="rId39"/>
      <p:italic r:id="rId40"/>
      <p:boldItalic r:id="rId41"/>
    </p:embeddedFont>
    <p:embeddedFont>
      <p:font typeface="Rasa" panose="020D0000000400000000" pitchFamily="34" charset="0"/>
      <p:regular r:id="rId42"/>
      <p:bold r:id="rId43"/>
    </p:embeddedFont>
    <p:embeddedFont>
      <p:font typeface="Rasa Medium" panose="020D0000000400000000"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9"/>
    <p:restoredTop sz="94516"/>
  </p:normalViewPr>
  <p:slideViewPr>
    <p:cSldViewPr snapToGrid="0" snapToObjects="1">
      <p:cViewPr>
        <p:scale>
          <a:sx n="184" d="100"/>
          <a:sy n="184" d="100"/>
        </p:scale>
        <p:origin x="48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8BA0F-1D46-C94C-9AFC-6691C8614A50}" type="doc">
      <dgm:prSet loTypeId="urn:microsoft.com/office/officeart/2005/8/layout/hProcess9" loCatId="" qsTypeId="urn:microsoft.com/office/officeart/2005/8/quickstyle/simple1" qsCatId="simple" csTypeId="urn:microsoft.com/office/officeart/2005/8/colors/accent3_1" csCatId="accent3" phldr="1"/>
      <dgm:spPr/>
      <dgm:t>
        <a:bodyPr/>
        <a:lstStyle/>
        <a:p>
          <a:endParaRPr lang="en-US"/>
        </a:p>
      </dgm:t>
    </dgm:pt>
    <dgm:pt modelId="{1D4F98AD-8D2A-A54E-A768-45A7CC9F260E}">
      <dgm:prSet phldrT="[Text]" custT="1"/>
      <dgm:spPr/>
      <dgm:t>
        <a:bodyPr/>
        <a:lstStyle/>
        <a:p>
          <a:r>
            <a:rPr lang="en-US" sz="1200" dirty="0"/>
            <a:t>Scraping</a:t>
          </a:r>
        </a:p>
      </dgm:t>
    </dgm:pt>
    <dgm:pt modelId="{D2CCEC8F-A089-0E4C-A175-1E596D6060AE}" type="parTrans" cxnId="{253752D4-DCEE-4A44-9835-60000E1A9776}">
      <dgm:prSet/>
      <dgm:spPr/>
      <dgm:t>
        <a:bodyPr/>
        <a:lstStyle/>
        <a:p>
          <a:endParaRPr lang="en-US"/>
        </a:p>
      </dgm:t>
    </dgm:pt>
    <dgm:pt modelId="{A82B0EF4-9D04-E041-8DED-B5CD819EE12B}" type="sibTrans" cxnId="{253752D4-DCEE-4A44-9835-60000E1A9776}">
      <dgm:prSet/>
      <dgm:spPr/>
      <dgm:t>
        <a:bodyPr/>
        <a:lstStyle/>
        <a:p>
          <a:endParaRPr lang="en-US"/>
        </a:p>
      </dgm:t>
    </dgm:pt>
    <dgm:pt modelId="{2238F1CD-05C0-884C-875E-63D7796181F5}">
      <dgm:prSet phldrT="[Text]" custT="1"/>
      <dgm:spPr/>
      <dgm:t>
        <a:bodyPr/>
        <a:lstStyle/>
        <a:p>
          <a:r>
            <a:rPr lang="en-US" sz="1200" dirty="0"/>
            <a:t>Filtering</a:t>
          </a:r>
        </a:p>
      </dgm:t>
    </dgm:pt>
    <dgm:pt modelId="{E0DA30BB-CC71-6444-9E2B-6317C88D1090}" type="parTrans" cxnId="{63B2C2AD-0168-9046-A2AC-6BA17BB4895E}">
      <dgm:prSet/>
      <dgm:spPr/>
      <dgm:t>
        <a:bodyPr/>
        <a:lstStyle/>
        <a:p>
          <a:endParaRPr lang="en-US"/>
        </a:p>
      </dgm:t>
    </dgm:pt>
    <dgm:pt modelId="{52A258BD-DF09-5749-8AED-710E0C09EAC5}" type="sibTrans" cxnId="{63B2C2AD-0168-9046-A2AC-6BA17BB4895E}">
      <dgm:prSet/>
      <dgm:spPr/>
      <dgm:t>
        <a:bodyPr/>
        <a:lstStyle/>
        <a:p>
          <a:endParaRPr lang="en-US"/>
        </a:p>
      </dgm:t>
    </dgm:pt>
    <dgm:pt modelId="{A2B97BA2-4120-6944-BDBF-0B6A78B35115}">
      <dgm:prSet phldrT="[Text]" custT="1"/>
      <dgm:spPr/>
      <dgm:t>
        <a:bodyPr/>
        <a:lstStyle/>
        <a:p>
          <a:r>
            <a:rPr lang="en-US" sz="1200" dirty="0"/>
            <a:t>Sampling</a:t>
          </a:r>
        </a:p>
      </dgm:t>
    </dgm:pt>
    <dgm:pt modelId="{B573F05B-0262-564B-AC50-839B1515735A}" type="parTrans" cxnId="{2C5F206B-F603-8543-B4DF-00EAC05A66C3}">
      <dgm:prSet/>
      <dgm:spPr/>
      <dgm:t>
        <a:bodyPr/>
        <a:lstStyle/>
        <a:p>
          <a:endParaRPr lang="en-US"/>
        </a:p>
      </dgm:t>
    </dgm:pt>
    <dgm:pt modelId="{D9C9AE5D-DBF7-A04B-B6DD-F3F7DD909241}" type="sibTrans" cxnId="{2C5F206B-F603-8543-B4DF-00EAC05A66C3}">
      <dgm:prSet/>
      <dgm:spPr/>
      <dgm:t>
        <a:bodyPr/>
        <a:lstStyle/>
        <a:p>
          <a:endParaRPr lang="en-US"/>
        </a:p>
      </dgm:t>
    </dgm:pt>
    <dgm:pt modelId="{2CC0DF85-885D-D647-8410-185116B9B136}">
      <dgm:prSet custT="1"/>
      <dgm:spPr/>
      <dgm:t>
        <a:bodyPr/>
        <a:lstStyle/>
        <a:p>
          <a:r>
            <a:rPr lang="en-US" sz="1200" dirty="0"/>
            <a:t>Sentiment Coding</a:t>
          </a:r>
        </a:p>
      </dgm:t>
    </dgm:pt>
    <dgm:pt modelId="{AFAFD860-FE9C-4542-A19E-A20556E042C0}" type="parTrans" cxnId="{3B247B56-2476-6640-8B02-F2D966D0B30B}">
      <dgm:prSet/>
      <dgm:spPr/>
      <dgm:t>
        <a:bodyPr/>
        <a:lstStyle/>
        <a:p>
          <a:endParaRPr lang="en-US"/>
        </a:p>
      </dgm:t>
    </dgm:pt>
    <dgm:pt modelId="{5A156360-18F5-5746-863C-55660CFD5027}" type="sibTrans" cxnId="{3B247B56-2476-6640-8B02-F2D966D0B30B}">
      <dgm:prSet/>
      <dgm:spPr/>
      <dgm:t>
        <a:bodyPr/>
        <a:lstStyle/>
        <a:p>
          <a:endParaRPr lang="en-US"/>
        </a:p>
      </dgm:t>
    </dgm:pt>
    <dgm:pt modelId="{644F4B4A-8A02-9E42-AFC1-1C9E138D8F2B}">
      <dgm:prSet custT="1"/>
      <dgm:spPr/>
      <dgm:t>
        <a:bodyPr/>
        <a:lstStyle/>
        <a:p>
          <a:r>
            <a:rPr lang="en-US" sz="1200" dirty="0"/>
            <a:t>Thematic coding</a:t>
          </a:r>
        </a:p>
      </dgm:t>
    </dgm:pt>
    <dgm:pt modelId="{2C22B523-F296-CA4E-86B7-A6D215676CA2}" type="parTrans" cxnId="{7053941D-AEF9-FE4D-B58F-EF358DB3F398}">
      <dgm:prSet/>
      <dgm:spPr/>
      <dgm:t>
        <a:bodyPr/>
        <a:lstStyle/>
        <a:p>
          <a:endParaRPr lang="en-US"/>
        </a:p>
      </dgm:t>
    </dgm:pt>
    <dgm:pt modelId="{EA3F3727-5CD9-6444-AC20-4FC2901B23AF}" type="sibTrans" cxnId="{7053941D-AEF9-FE4D-B58F-EF358DB3F398}">
      <dgm:prSet/>
      <dgm:spPr/>
      <dgm:t>
        <a:bodyPr/>
        <a:lstStyle/>
        <a:p>
          <a:endParaRPr lang="en-US"/>
        </a:p>
      </dgm:t>
    </dgm:pt>
    <dgm:pt modelId="{6D9698CA-4F5C-7741-BBE9-8F67BBAAFA49}" type="pres">
      <dgm:prSet presAssocID="{AE58BA0F-1D46-C94C-9AFC-6691C8614A50}" presName="CompostProcess" presStyleCnt="0">
        <dgm:presLayoutVars>
          <dgm:dir/>
          <dgm:resizeHandles val="exact"/>
        </dgm:presLayoutVars>
      </dgm:prSet>
      <dgm:spPr/>
    </dgm:pt>
    <dgm:pt modelId="{1514A3EC-89BE-AD42-A3E8-43B26269D05C}" type="pres">
      <dgm:prSet presAssocID="{AE58BA0F-1D46-C94C-9AFC-6691C8614A50}" presName="arrow" presStyleLbl="bgShp" presStyleIdx="0" presStyleCnt="1"/>
      <dgm:spPr/>
    </dgm:pt>
    <dgm:pt modelId="{409EF5A3-9CB1-C64F-B579-A4A0AE11FD84}" type="pres">
      <dgm:prSet presAssocID="{AE58BA0F-1D46-C94C-9AFC-6691C8614A50}" presName="linearProcess" presStyleCnt="0"/>
      <dgm:spPr/>
    </dgm:pt>
    <dgm:pt modelId="{F6E891B4-B889-CF40-9546-5BE56C84E197}" type="pres">
      <dgm:prSet presAssocID="{1D4F98AD-8D2A-A54E-A768-45A7CC9F260E}" presName="textNode" presStyleLbl="node1" presStyleIdx="0" presStyleCnt="5">
        <dgm:presLayoutVars>
          <dgm:bulletEnabled val="1"/>
        </dgm:presLayoutVars>
      </dgm:prSet>
      <dgm:spPr/>
    </dgm:pt>
    <dgm:pt modelId="{57205354-A25C-4946-856F-4F2614CA7412}" type="pres">
      <dgm:prSet presAssocID="{A82B0EF4-9D04-E041-8DED-B5CD819EE12B}" presName="sibTrans" presStyleCnt="0"/>
      <dgm:spPr/>
    </dgm:pt>
    <dgm:pt modelId="{67B428D8-FB7F-634E-917E-77F54AD75EC1}" type="pres">
      <dgm:prSet presAssocID="{2238F1CD-05C0-884C-875E-63D7796181F5}" presName="textNode" presStyleLbl="node1" presStyleIdx="1" presStyleCnt="5">
        <dgm:presLayoutVars>
          <dgm:bulletEnabled val="1"/>
        </dgm:presLayoutVars>
      </dgm:prSet>
      <dgm:spPr/>
    </dgm:pt>
    <dgm:pt modelId="{5081B0E8-9721-9F4D-89DB-094997E2955E}" type="pres">
      <dgm:prSet presAssocID="{52A258BD-DF09-5749-8AED-710E0C09EAC5}" presName="sibTrans" presStyleCnt="0"/>
      <dgm:spPr/>
    </dgm:pt>
    <dgm:pt modelId="{B41FEA39-7EB1-0743-8296-0E01D0C9B6A4}" type="pres">
      <dgm:prSet presAssocID="{A2B97BA2-4120-6944-BDBF-0B6A78B35115}" presName="textNode" presStyleLbl="node1" presStyleIdx="2" presStyleCnt="5">
        <dgm:presLayoutVars>
          <dgm:bulletEnabled val="1"/>
        </dgm:presLayoutVars>
      </dgm:prSet>
      <dgm:spPr/>
    </dgm:pt>
    <dgm:pt modelId="{D3BB2224-E666-504E-A74C-29FFF702626B}" type="pres">
      <dgm:prSet presAssocID="{D9C9AE5D-DBF7-A04B-B6DD-F3F7DD909241}" presName="sibTrans" presStyleCnt="0"/>
      <dgm:spPr/>
    </dgm:pt>
    <dgm:pt modelId="{0CCEA6A2-2627-7F4C-9192-8FC090528D55}" type="pres">
      <dgm:prSet presAssocID="{2CC0DF85-885D-D647-8410-185116B9B136}" presName="textNode" presStyleLbl="node1" presStyleIdx="3" presStyleCnt="5" custScaleX="112758">
        <dgm:presLayoutVars>
          <dgm:bulletEnabled val="1"/>
        </dgm:presLayoutVars>
      </dgm:prSet>
      <dgm:spPr/>
    </dgm:pt>
    <dgm:pt modelId="{56702A3F-44A5-6249-9BD9-A75FD8350A3D}" type="pres">
      <dgm:prSet presAssocID="{5A156360-18F5-5746-863C-55660CFD5027}" presName="sibTrans" presStyleCnt="0"/>
      <dgm:spPr/>
    </dgm:pt>
    <dgm:pt modelId="{2911302A-0395-5645-981E-797A98B5C72A}" type="pres">
      <dgm:prSet presAssocID="{644F4B4A-8A02-9E42-AFC1-1C9E138D8F2B}" presName="textNode" presStyleLbl="node1" presStyleIdx="4" presStyleCnt="5">
        <dgm:presLayoutVars>
          <dgm:bulletEnabled val="1"/>
        </dgm:presLayoutVars>
      </dgm:prSet>
      <dgm:spPr/>
    </dgm:pt>
  </dgm:ptLst>
  <dgm:cxnLst>
    <dgm:cxn modelId="{7053941D-AEF9-FE4D-B58F-EF358DB3F398}" srcId="{AE58BA0F-1D46-C94C-9AFC-6691C8614A50}" destId="{644F4B4A-8A02-9E42-AFC1-1C9E138D8F2B}" srcOrd="4" destOrd="0" parTransId="{2C22B523-F296-CA4E-86B7-A6D215676CA2}" sibTransId="{EA3F3727-5CD9-6444-AC20-4FC2901B23AF}"/>
    <dgm:cxn modelId="{ED9AF351-60D2-3541-A79D-6F868F6218D0}" type="presOf" srcId="{A2B97BA2-4120-6944-BDBF-0B6A78B35115}" destId="{B41FEA39-7EB1-0743-8296-0E01D0C9B6A4}" srcOrd="0" destOrd="0" presId="urn:microsoft.com/office/officeart/2005/8/layout/hProcess9"/>
    <dgm:cxn modelId="{3B247B56-2476-6640-8B02-F2D966D0B30B}" srcId="{AE58BA0F-1D46-C94C-9AFC-6691C8614A50}" destId="{2CC0DF85-885D-D647-8410-185116B9B136}" srcOrd="3" destOrd="0" parTransId="{AFAFD860-FE9C-4542-A19E-A20556E042C0}" sibTransId="{5A156360-18F5-5746-863C-55660CFD5027}"/>
    <dgm:cxn modelId="{E67E3F62-1085-B447-84C8-75A8DB13B42C}" type="presOf" srcId="{AE58BA0F-1D46-C94C-9AFC-6691C8614A50}" destId="{6D9698CA-4F5C-7741-BBE9-8F67BBAAFA49}" srcOrd="0" destOrd="0" presId="urn:microsoft.com/office/officeart/2005/8/layout/hProcess9"/>
    <dgm:cxn modelId="{2C5F206B-F603-8543-B4DF-00EAC05A66C3}" srcId="{AE58BA0F-1D46-C94C-9AFC-6691C8614A50}" destId="{A2B97BA2-4120-6944-BDBF-0B6A78B35115}" srcOrd="2" destOrd="0" parTransId="{B573F05B-0262-564B-AC50-839B1515735A}" sibTransId="{D9C9AE5D-DBF7-A04B-B6DD-F3F7DD909241}"/>
    <dgm:cxn modelId="{9325188C-C309-3B47-A3FB-F2D06DB59218}" type="presOf" srcId="{644F4B4A-8A02-9E42-AFC1-1C9E138D8F2B}" destId="{2911302A-0395-5645-981E-797A98B5C72A}" srcOrd="0" destOrd="0" presId="urn:microsoft.com/office/officeart/2005/8/layout/hProcess9"/>
    <dgm:cxn modelId="{63B2C2AD-0168-9046-A2AC-6BA17BB4895E}" srcId="{AE58BA0F-1D46-C94C-9AFC-6691C8614A50}" destId="{2238F1CD-05C0-884C-875E-63D7796181F5}" srcOrd="1" destOrd="0" parTransId="{E0DA30BB-CC71-6444-9E2B-6317C88D1090}" sibTransId="{52A258BD-DF09-5749-8AED-710E0C09EAC5}"/>
    <dgm:cxn modelId="{253752D4-DCEE-4A44-9835-60000E1A9776}" srcId="{AE58BA0F-1D46-C94C-9AFC-6691C8614A50}" destId="{1D4F98AD-8D2A-A54E-A768-45A7CC9F260E}" srcOrd="0" destOrd="0" parTransId="{D2CCEC8F-A089-0E4C-A175-1E596D6060AE}" sibTransId="{A82B0EF4-9D04-E041-8DED-B5CD819EE12B}"/>
    <dgm:cxn modelId="{87E678F2-A381-1747-8303-CA36D92FD5F6}" type="presOf" srcId="{2CC0DF85-885D-D647-8410-185116B9B136}" destId="{0CCEA6A2-2627-7F4C-9192-8FC090528D55}" srcOrd="0" destOrd="0" presId="urn:microsoft.com/office/officeart/2005/8/layout/hProcess9"/>
    <dgm:cxn modelId="{238D6AF9-3097-D043-9AB1-AB82DCF83BB3}" type="presOf" srcId="{1D4F98AD-8D2A-A54E-A768-45A7CC9F260E}" destId="{F6E891B4-B889-CF40-9546-5BE56C84E197}" srcOrd="0" destOrd="0" presId="urn:microsoft.com/office/officeart/2005/8/layout/hProcess9"/>
    <dgm:cxn modelId="{BF9EF5FB-5402-C943-8104-738A04FFC8E2}" type="presOf" srcId="{2238F1CD-05C0-884C-875E-63D7796181F5}" destId="{67B428D8-FB7F-634E-917E-77F54AD75EC1}" srcOrd="0" destOrd="0" presId="urn:microsoft.com/office/officeart/2005/8/layout/hProcess9"/>
    <dgm:cxn modelId="{79271ABB-567A-D34F-AFB0-C3EDB5F13DF2}" type="presParOf" srcId="{6D9698CA-4F5C-7741-BBE9-8F67BBAAFA49}" destId="{1514A3EC-89BE-AD42-A3E8-43B26269D05C}" srcOrd="0" destOrd="0" presId="urn:microsoft.com/office/officeart/2005/8/layout/hProcess9"/>
    <dgm:cxn modelId="{E8A70F36-1ABA-FB47-ACC3-A0DA0A5DDA8D}" type="presParOf" srcId="{6D9698CA-4F5C-7741-BBE9-8F67BBAAFA49}" destId="{409EF5A3-9CB1-C64F-B579-A4A0AE11FD84}" srcOrd="1" destOrd="0" presId="urn:microsoft.com/office/officeart/2005/8/layout/hProcess9"/>
    <dgm:cxn modelId="{0623B521-8826-0344-8EB3-8A1E3757E5F8}" type="presParOf" srcId="{409EF5A3-9CB1-C64F-B579-A4A0AE11FD84}" destId="{F6E891B4-B889-CF40-9546-5BE56C84E197}" srcOrd="0" destOrd="0" presId="urn:microsoft.com/office/officeart/2005/8/layout/hProcess9"/>
    <dgm:cxn modelId="{1D0F25E9-E9C8-524E-A7F6-165839096AA3}" type="presParOf" srcId="{409EF5A3-9CB1-C64F-B579-A4A0AE11FD84}" destId="{57205354-A25C-4946-856F-4F2614CA7412}" srcOrd="1" destOrd="0" presId="urn:microsoft.com/office/officeart/2005/8/layout/hProcess9"/>
    <dgm:cxn modelId="{6A541297-03A3-4B44-A094-20BD6494F218}" type="presParOf" srcId="{409EF5A3-9CB1-C64F-B579-A4A0AE11FD84}" destId="{67B428D8-FB7F-634E-917E-77F54AD75EC1}" srcOrd="2" destOrd="0" presId="urn:microsoft.com/office/officeart/2005/8/layout/hProcess9"/>
    <dgm:cxn modelId="{37D16278-1E9D-8B4E-A317-346891CB4062}" type="presParOf" srcId="{409EF5A3-9CB1-C64F-B579-A4A0AE11FD84}" destId="{5081B0E8-9721-9F4D-89DB-094997E2955E}" srcOrd="3" destOrd="0" presId="urn:microsoft.com/office/officeart/2005/8/layout/hProcess9"/>
    <dgm:cxn modelId="{841FF6A9-6853-C243-867B-4F3DAF16C004}" type="presParOf" srcId="{409EF5A3-9CB1-C64F-B579-A4A0AE11FD84}" destId="{B41FEA39-7EB1-0743-8296-0E01D0C9B6A4}" srcOrd="4" destOrd="0" presId="urn:microsoft.com/office/officeart/2005/8/layout/hProcess9"/>
    <dgm:cxn modelId="{3C4F88AA-1F96-1148-A7BC-22B9BE497C05}" type="presParOf" srcId="{409EF5A3-9CB1-C64F-B579-A4A0AE11FD84}" destId="{D3BB2224-E666-504E-A74C-29FFF702626B}" srcOrd="5" destOrd="0" presId="urn:microsoft.com/office/officeart/2005/8/layout/hProcess9"/>
    <dgm:cxn modelId="{1982E2B5-694A-AD48-B079-997F6A2BE564}" type="presParOf" srcId="{409EF5A3-9CB1-C64F-B579-A4A0AE11FD84}" destId="{0CCEA6A2-2627-7F4C-9192-8FC090528D55}" srcOrd="6" destOrd="0" presId="urn:microsoft.com/office/officeart/2005/8/layout/hProcess9"/>
    <dgm:cxn modelId="{6B987EE7-0336-0F47-B437-BCFAFCAAD124}" type="presParOf" srcId="{409EF5A3-9CB1-C64F-B579-A4A0AE11FD84}" destId="{56702A3F-44A5-6249-9BD9-A75FD8350A3D}" srcOrd="7" destOrd="0" presId="urn:microsoft.com/office/officeart/2005/8/layout/hProcess9"/>
    <dgm:cxn modelId="{778090F9-DA2E-E346-BF8B-C69CE01CB9A3}" type="presParOf" srcId="{409EF5A3-9CB1-C64F-B579-A4A0AE11FD84}" destId="{2911302A-0395-5645-981E-797A98B5C72A}" srcOrd="8"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EE796-4654-A543-88EA-5000F256BD2D}"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AB0A4B7F-D67B-9541-8184-8888B3354FD9}">
      <dgm:prSet phldrT="[Text]" custT="1"/>
      <dgm:spPr/>
      <dgm:t>
        <a:bodyPr/>
        <a:lstStyle/>
        <a:p>
          <a:r>
            <a:rPr lang="en-US" sz="800" dirty="0"/>
            <a:t>Feature based</a:t>
          </a:r>
        </a:p>
      </dgm:t>
    </dgm:pt>
    <dgm:pt modelId="{E4D92EA5-8843-854D-9BF2-2289678B6AB3}" type="parTrans" cxnId="{88DC078A-3110-E94B-BC6A-FA99028423A3}">
      <dgm:prSet/>
      <dgm:spPr/>
      <dgm:t>
        <a:bodyPr/>
        <a:lstStyle/>
        <a:p>
          <a:endParaRPr lang="en-US"/>
        </a:p>
      </dgm:t>
    </dgm:pt>
    <dgm:pt modelId="{CD68911E-FEDE-244C-AD8B-F2CB53AD6A3A}" type="sibTrans" cxnId="{88DC078A-3110-E94B-BC6A-FA99028423A3}">
      <dgm:prSet/>
      <dgm:spPr/>
      <dgm:t>
        <a:bodyPr/>
        <a:lstStyle/>
        <a:p>
          <a:endParaRPr lang="en-US"/>
        </a:p>
      </dgm:t>
    </dgm:pt>
    <dgm:pt modelId="{592E092A-A238-654C-985B-8572E6E936FF}">
      <dgm:prSet phldrT="[Text]" custT="1"/>
      <dgm:spPr/>
      <dgm:t>
        <a:bodyPr/>
        <a:lstStyle/>
        <a:p>
          <a:r>
            <a:rPr lang="en-US" sz="1200" dirty="0">
              <a:latin typeface="Arial" panose="020B0604020202020204" pitchFamily="34" charset="0"/>
            </a:rPr>
            <a:t>Users use Facebook only for particular features and abandon the rest</a:t>
          </a:r>
          <a:endParaRPr lang="en-US" sz="1200" dirty="0"/>
        </a:p>
      </dgm:t>
    </dgm:pt>
    <dgm:pt modelId="{9798F336-5BA7-8345-B962-AE3947B20B47}" type="parTrans" cxnId="{5ECD5689-24F9-B04A-9708-B5ADF1C2D391}">
      <dgm:prSet/>
      <dgm:spPr/>
      <dgm:t>
        <a:bodyPr/>
        <a:lstStyle/>
        <a:p>
          <a:endParaRPr lang="en-US"/>
        </a:p>
      </dgm:t>
    </dgm:pt>
    <dgm:pt modelId="{19B9ECE6-39EA-664C-A828-3E2C3D162B2F}" type="sibTrans" cxnId="{5ECD5689-24F9-B04A-9708-B5ADF1C2D391}">
      <dgm:prSet/>
      <dgm:spPr/>
      <dgm:t>
        <a:bodyPr/>
        <a:lstStyle/>
        <a:p>
          <a:endParaRPr lang="en-US"/>
        </a:p>
      </dgm:t>
    </dgm:pt>
    <dgm:pt modelId="{843659D0-203F-E849-B061-D10B4C619259}">
      <dgm:prSet phldrT="[Text]" custT="1"/>
      <dgm:spPr/>
      <dgm:t>
        <a:bodyPr/>
        <a:lstStyle/>
        <a:p>
          <a:r>
            <a:rPr lang="en-US" sz="800" dirty="0"/>
            <a:t>People based</a:t>
          </a:r>
        </a:p>
      </dgm:t>
    </dgm:pt>
    <dgm:pt modelId="{C2654F09-6AE9-484A-BB81-6182681EBE5A}" type="parTrans" cxnId="{D6A2CCAB-314D-C949-B773-CF7863BB868C}">
      <dgm:prSet/>
      <dgm:spPr/>
      <dgm:t>
        <a:bodyPr/>
        <a:lstStyle/>
        <a:p>
          <a:endParaRPr lang="en-US"/>
        </a:p>
      </dgm:t>
    </dgm:pt>
    <dgm:pt modelId="{F806E2CA-86FC-E94A-983D-3F0B2CF05917}" type="sibTrans" cxnId="{D6A2CCAB-314D-C949-B773-CF7863BB868C}">
      <dgm:prSet/>
      <dgm:spPr/>
      <dgm:t>
        <a:bodyPr/>
        <a:lstStyle/>
        <a:p>
          <a:endParaRPr lang="en-US"/>
        </a:p>
      </dgm:t>
    </dgm:pt>
    <dgm:pt modelId="{25A17E35-8A46-574F-9749-AF364A9B18CD}">
      <dgm:prSet phldrT="[Text]" custT="1"/>
      <dgm:spPr/>
      <dgm:t>
        <a:bodyPr/>
        <a:lstStyle/>
        <a:p>
          <a:r>
            <a:rPr lang="en-US" sz="1200" dirty="0">
              <a:latin typeface="Arial" panose="020B0604020202020204" pitchFamily="34" charset="0"/>
            </a:rPr>
            <a:t>Use Facebook to connect with a particular subset of their friend-list instead of connecting with everyone</a:t>
          </a:r>
          <a:endParaRPr lang="en-US" sz="1200" dirty="0"/>
        </a:p>
      </dgm:t>
    </dgm:pt>
    <dgm:pt modelId="{ED795C66-C7BF-F146-A399-7E048D085655}" type="parTrans" cxnId="{5EA33FE3-3C51-0145-8C84-E34B2A29ECC3}">
      <dgm:prSet/>
      <dgm:spPr/>
      <dgm:t>
        <a:bodyPr/>
        <a:lstStyle/>
        <a:p>
          <a:endParaRPr lang="en-US"/>
        </a:p>
      </dgm:t>
    </dgm:pt>
    <dgm:pt modelId="{864C9F45-F7B6-7F4F-A648-5B70E4BB66C1}" type="sibTrans" cxnId="{5EA33FE3-3C51-0145-8C84-E34B2A29ECC3}">
      <dgm:prSet/>
      <dgm:spPr/>
      <dgm:t>
        <a:bodyPr/>
        <a:lstStyle/>
        <a:p>
          <a:endParaRPr lang="en-US"/>
        </a:p>
      </dgm:t>
    </dgm:pt>
    <dgm:pt modelId="{57AE3B12-0426-3140-A64E-25E8E33D8342}">
      <dgm:prSet phldrT="[Text]" custT="1"/>
      <dgm:spPr/>
      <dgm:t>
        <a:bodyPr/>
        <a:lstStyle/>
        <a:p>
          <a:r>
            <a:rPr lang="en-US" sz="800" dirty="0"/>
            <a:t>Time based</a:t>
          </a:r>
        </a:p>
      </dgm:t>
    </dgm:pt>
    <dgm:pt modelId="{9389D9F6-0360-2B4C-BC38-B64DDB90E1DF}" type="parTrans" cxnId="{6618492E-6689-164E-8A21-4A97E58C2995}">
      <dgm:prSet/>
      <dgm:spPr/>
      <dgm:t>
        <a:bodyPr/>
        <a:lstStyle/>
        <a:p>
          <a:endParaRPr lang="en-US"/>
        </a:p>
      </dgm:t>
    </dgm:pt>
    <dgm:pt modelId="{B1ADF361-55FC-C04D-9D56-40CD6F380E6A}" type="sibTrans" cxnId="{6618492E-6689-164E-8A21-4A97E58C2995}">
      <dgm:prSet/>
      <dgm:spPr/>
      <dgm:t>
        <a:bodyPr/>
        <a:lstStyle/>
        <a:p>
          <a:endParaRPr lang="en-US"/>
        </a:p>
      </dgm:t>
    </dgm:pt>
    <dgm:pt modelId="{3A1F1F87-DE76-0840-BC84-01F567996086}">
      <dgm:prSet phldrT="[Text]" custT="1"/>
      <dgm:spPr/>
      <dgm:t>
        <a:bodyPr/>
        <a:lstStyle/>
        <a:p>
          <a:r>
            <a:rPr lang="en-US" sz="1200" dirty="0">
              <a:latin typeface="Arial" panose="020B0604020202020204" pitchFamily="34" charset="0"/>
            </a:rPr>
            <a:t>Users use Facebook depending on one’s availability, such as while travelling, or during ideal time and ignore the rest of the time</a:t>
          </a:r>
          <a:endParaRPr lang="en-US" sz="1200" dirty="0"/>
        </a:p>
      </dgm:t>
    </dgm:pt>
    <dgm:pt modelId="{47EDEA21-3710-CB4F-B118-0A83EDA1971F}" type="parTrans" cxnId="{9E61409C-7149-B243-88A3-241F5372C7B0}">
      <dgm:prSet/>
      <dgm:spPr/>
      <dgm:t>
        <a:bodyPr/>
        <a:lstStyle/>
        <a:p>
          <a:endParaRPr lang="en-US"/>
        </a:p>
      </dgm:t>
    </dgm:pt>
    <dgm:pt modelId="{4A76AE17-CE42-934C-8A20-ACA41EE731F2}" type="sibTrans" cxnId="{9E61409C-7149-B243-88A3-241F5372C7B0}">
      <dgm:prSet/>
      <dgm:spPr/>
      <dgm:t>
        <a:bodyPr/>
        <a:lstStyle/>
        <a:p>
          <a:endParaRPr lang="en-US"/>
        </a:p>
      </dgm:t>
    </dgm:pt>
    <dgm:pt modelId="{691E9400-C09E-8540-AFDF-4E2C11E475E9}">
      <dgm:prSet custT="1"/>
      <dgm:spPr/>
      <dgm:t>
        <a:bodyPr/>
        <a:lstStyle/>
        <a:p>
          <a:r>
            <a:rPr lang="en-US" sz="800" dirty="0"/>
            <a:t>Tool based</a:t>
          </a:r>
        </a:p>
      </dgm:t>
    </dgm:pt>
    <dgm:pt modelId="{75CD7DBF-B48D-B642-9E91-94A5DF853D3C}" type="parTrans" cxnId="{772854E8-CAF4-ED4A-91B6-CE3A0B0674A8}">
      <dgm:prSet/>
      <dgm:spPr/>
      <dgm:t>
        <a:bodyPr/>
        <a:lstStyle/>
        <a:p>
          <a:endParaRPr lang="en-US"/>
        </a:p>
      </dgm:t>
    </dgm:pt>
    <dgm:pt modelId="{555925CE-8E63-B84D-91CC-B042FD4A847C}" type="sibTrans" cxnId="{772854E8-CAF4-ED4A-91B6-CE3A0B0674A8}">
      <dgm:prSet/>
      <dgm:spPr/>
      <dgm:t>
        <a:bodyPr/>
        <a:lstStyle/>
        <a:p>
          <a:endParaRPr lang="en-US"/>
        </a:p>
      </dgm:t>
    </dgm:pt>
    <dgm:pt modelId="{C1FE9B2C-D6FB-5344-94F0-9B73938CAFF1}">
      <dgm:prSet custT="1"/>
      <dgm:spPr/>
      <dgm:t>
        <a:bodyPr/>
        <a:lstStyle/>
        <a:p>
          <a:endParaRPr lang="en-US" sz="800" dirty="0"/>
        </a:p>
        <a:p>
          <a:r>
            <a:rPr lang="en-US" sz="800" dirty="0"/>
            <a:t>Privacy/</a:t>
          </a:r>
        </a:p>
        <a:p>
          <a:r>
            <a:rPr lang="en-US" sz="800" dirty="0"/>
            <a:t>ideology based</a:t>
          </a:r>
        </a:p>
      </dgm:t>
    </dgm:pt>
    <dgm:pt modelId="{9B3238E0-66BF-F547-BE57-88347C0BC109}" type="parTrans" cxnId="{39851ADD-FEF7-C647-BF12-62E32B11A5D3}">
      <dgm:prSet/>
      <dgm:spPr/>
      <dgm:t>
        <a:bodyPr/>
        <a:lstStyle/>
        <a:p>
          <a:endParaRPr lang="en-US"/>
        </a:p>
      </dgm:t>
    </dgm:pt>
    <dgm:pt modelId="{E736AF78-45CE-4848-B0FD-92820BC11B4D}" type="sibTrans" cxnId="{39851ADD-FEF7-C647-BF12-62E32B11A5D3}">
      <dgm:prSet/>
      <dgm:spPr/>
      <dgm:t>
        <a:bodyPr/>
        <a:lstStyle/>
        <a:p>
          <a:endParaRPr lang="en-US"/>
        </a:p>
      </dgm:t>
    </dgm:pt>
    <dgm:pt modelId="{0CB104FF-5FA7-914F-8639-9913693A7DD3}">
      <dgm:prSet custT="1"/>
      <dgm:spPr/>
      <dgm:t>
        <a:bodyPr/>
        <a:lstStyle/>
        <a:p>
          <a:r>
            <a:rPr lang="en-US" sz="800" dirty="0"/>
            <a:t>Highlight based</a:t>
          </a:r>
        </a:p>
      </dgm:t>
    </dgm:pt>
    <dgm:pt modelId="{00FA21C2-FF79-0545-97BA-0CA8A89E289F}" type="parTrans" cxnId="{67F3BA8B-528C-E640-AFF4-0025F1F54BEA}">
      <dgm:prSet/>
      <dgm:spPr/>
      <dgm:t>
        <a:bodyPr/>
        <a:lstStyle/>
        <a:p>
          <a:endParaRPr lang="en-US"/>
        </a:p>
      </dgm:t>
    </dgm:pt>
    <dgm:pt modelId="{D819950F-312E-504E-8E3F-127D0A2E6528}" type="sibTrans" cxnId="{67F3BA8B-528C-E640-AFF4-0025F1F54BEA}">
      <dgm:prSet/>
      <dgm:spPr/>
      <dgm:t>
        <a:bodyPr/>
        <a:lstStyle/>
        <a:p>
          <a:endParaRPr lang="en-US"/>
        </a:p>
      </dgm:t>
    </dgm:pt>
    <dgm:pt modelId="{3153F482-A535-274E-A3C9-CAA9086D5A76}">
      <dgm:prSet custT="1"/>
      <dgm:spPr/>
      <dgm:t>
        <a:bodyPr/>
        <a:lstStyle/>
        <a:p>
          <a:r>
            <a:rPr lang="en-US" sz="1200" dirty="0">
              <a:latin typeface="Arial" panose="020B0604020202020204" pitchFamily="34" charset="0"/>
            </a:rPr>
            <a:t>Users use in ways that preserve privacy e.g., via passive consumption or self censorship</a:t>
          </a:r>
          <a:endParaRPr lang="en-US" sz="1200" dirty="0"/>
        </a:p>
      </dgm:t>
    </dgm:pt>
    <dgm:pt modelId="{4EC47E88-8F13-4145-A526-E5084D5AD580}" type="parTrans" cxnId="{35FC6566-CA65-E644-AAAC-4A0A005F1504}">
      <dgm:prSet/>
      <dgm:spPr/>
      <dgm:t>
        <a:bodyPr/>
        <a:lstStyle/>
        <a:p>
          <a:endParaRPr lang="en-US"/>
        </a:p>
      </dgm:t>
    </dgm:pt>
    <dgm:pt modelId="{EBF951AD-9280-7147-BFAC-F6AE69B2BD72}" type="sibTrans" cxnId="{35FC6566-CA65-E644-AAAC-4A0A005F1504}">
      <dgm:prSet/>
      <dgm:spPr/>
      <dgm:t>
        <a:bodyPr/>
        <a:lstStyle/>
        <a:p>
          <a:endParaRPr lang="en-US"/>
        </a:p>
      </dgm:t>
    </dgm:pt>
    <dgm:pt modelId="{E822E982-55EB-A34D-A774-E84AD5A67F6E}">
      <dgm:prSet custT="1"/>
      <dgm:spPr/>
      <dgm:t>
        <a:bodyPr/>
        <a:lstStyle/>
        <a:p>
          <a:r>
            <a:rPr lang="en-US" sz="1200">
              <a:latin typeface="Arial" panose="020B0604020202020204" pitchFamily="34" charset="0"/>
            </a:rPr>
            <a:t>e.g., Adblock, encryption methods of messenger</a:t>
          </a:r>
          <a:endParaRPr lang="en-US" sz="1200"/>
        </a:p>
      </dgm:t>
    </dgm:pt>
    <dgm:pt modelId="{E58283E7-02FC-D245-A4C4-13EE1FD3AF9B}" type="parTrans" cxnId="{9E3C3C96-4894-EF40-976C-A9A8D8A91984}">
      <dgm:prSet/>
      <dgm:spPr/>
      <dgm:t>
        <a:bodyPr/>
        <a:lstStyle/>
        <a:p>
          <a:endParaRPr lang="en-US"/>
        </a:p>
      </dgm:t>
    </dgm:pt>
    <dgm:pt modelId="{107415D0-3930-A44E-8AA5-EA5BCA2DA751}" type="sibTrans" cxnId="{9E3C3C96-4894-EF40-976C-A9A8D8A91984}">
      <dgm:prSet/>
      <dgm:spPr/>
      <dgm:t>
        <a:bodyPr/>
        <a:lstStyle/>
        <a:p>
          <a:endParaRPr lang="en-US"/>
        </a:p>
      </dgm:t>
    </dgm:pt>
    <dgm:pt modelId="{967FDC21-8700-314C-9630-C964E4A31022}">
      <dgm:prSet custT="1"/>
      <dgm:spPr/>
      <dgm:t>
        <a:bodyPr/>
        <a:lstStyle/>
        <a:p>
          <a:r>
            <a:rPr lang="en-US" sz="1200" dirty="0">
              <a:latin typeface="Arial" panose="020B0604020202020204" pitchFamily="34" charset="0"/>
            </a:rPr>
            <a:t>Users post only about the highlights of their life and avoid posting mundane activities or what’s in their mind</a:t>
          </a:r>
          <a:endParaRPr lang="en-US" sz="1200" dirty="0"/>
        </a:p>
      </dgm:t>
    </dgm:pt>
    <dgm:pt modelId="{E2CDE453-F063-3F4C-B43E-F97E054DEEBC}" type="parTrans" cxnId="{B4A72466-D05D-894E-B26B-1474443D50C9}">
      <dgm:prSet/>
      <dgm:spPr/>
      <dgm:t>
        <a:bodyPr/>
        <a:lstStyle/>
        <a:p>
          <a:endParaRPr lang="en-US"/>
        </a:p>
      </dgm:t>
    </dgm:pt>
    <dgm:pt modelId="{0E618052-6A78-464D-A65F-E07E597E27A8}" type="sibTrans" cxnId="{B4A72466-D05D-894E-B26B-1474443D50C9}">
      <dgm:prSet/>
      <dgm:spPr/>
      <dgm:t>
        <a:bodyPr/>
        <a:lstStyle/>
        <a:p>
          <a:endParaRPr lang="en-US"/>
        </a:p>
      </dgm:t>
    </dgm:pt>
    <dgm:pt modelId="{ED5B77D0-0DFC-0F4B-A50E-4727C95F5C8E}" type="pres">
      <dgm:prSet presAssocID="{B14EE796-4654-A543-88EA-5000F256BD2D}" presName="linearFlow" presStyleCnt="0">
        <dgm:presLayoutVars>
          <dgm:dir/>
          <dgm:animLvl val="lvl"/>
          <dgm:resizeHandles val="exact"/>
        </dgm:presLayoutVars>
      </dgm:prSet>
      <dgm:spPr/>
    </dgm:pt>
    <dgm:pt modelId="{53F53E73-EFBC-5540-BCF0-29CDC49F95F1}" type="pres">
      <dgm:prSet presAssocID="{AB0A4B7F-D67B-9541-8184-8888B3354FD9}" presName="composite" presStyleCnt="0"/>
      <dgm:spPr/>
    </dgm:pt>
    <dgm:pt modelId="{60C2D2DB-2559-7344-8C95-0DE1AD9C57FA}" type="pres">
      <dgm:prSet presAssocID="{AB0A4B7F-D67B-9541-8184-8888B3354FD9}" presName="parentText" presStyleLbl="alignNode1" presStyleIdx="0" presStyleCnt="6">
        <dgm:presLayoutVars>
          <dgm:chMax val="1"/>
          <dgm:bulletEnabled val="1"/>
        </dgm:presLayoutVars>
      </dgm:prSet>
      <dgm:spPr/>
    </dgm:pt>
    <dgm:pt modelId="{FAF0A948-8C32-5A4F-848B-B9E5B67AA697}" type="pres">
      <dgm:prSet presAssocID="{AB0A4B7F-D67B-9541-8184-8888B3354FD9}" presName="descendantText" presStyleLbl="alignAcc1" presStyleIdx="0" presStyleCnt="6">
        <dgm:presLayoutVars>
          <dgm:bulletEnabled val="1"/>
        </dgm:presLayoutVars>
      </dgm:prSet>
      <dgm:spPr/>
    </dgm:pt>
    <dgm:pt modelId="{B8162AEC-2BC3-F946-9E94-7C94A455873C}" type="pres">
      <dgm:prSet presAssocID="{CD68911E-FEDE-244C-AD8B-F2CB53AD6A3A}" presName="sp" presStyleCnt="0"/>
      <dgm:spPr/>
    </dgm:pt>
    <dgm:pt modelId="{B381B8D2-8B87-504D-9D5F-2EF889EAE341}" type="pres">
      <dgm:prSet presAssocID="{843659D0-203F-E849-B061-D10B4C619259}" presName="composite" presStyleCnt="0"/>
      <dgm:spPr/>
    </dgm:pt>
    <dgm:pt modelId="{8B4BB3A5-E8DF-714F-A047-DA9D607DBA17}" type="pres">
      <dgm:prSet presAssocID="{843659D0-203F-E849-B061-D10B4C619259}" presName="parentText" presStyleLbl="alignNode1" presStyleIdx="1" presStyleCnt="6">
        <dgm:presLayoutVars>
          <dgm:chMax val="1"/>
          <dgm:bulletEnabled val="1"/>
        </dgm:presLayoutVars>
      </dgm:prSet>
      <dgm:spPr/>
    </dgm:pt>
    <dgm:pt modelId="{8447AF55-8612-CD47-B1D7-6C953987E539}" type="pres">
      <dgm:prSet presAssocID="{843659D0-203F-E849-B061-D10B4C619259}" presName="descendantText" presStyleLbl="alignAcc1" presStyleIdx="1" presStyleCnt="6">
        <dgm:presLayoutVars>
          <dgm:bulletEnabled val="1"/>
        </dgm:presLayoutVars>
      </dgm:prSet>
      <dgm:spPr/>
    </dgm:pt>
    <dgm:pt modelId="{56AE4E8D-5A2B-D649-95A4-11CA69908AC9}" type="pres">
      <dgm:prSet presAssocID="{F806E2CA-86FC-E94A-983D-3F0B2CF05917}" presName="sp" presStyleCnt="0"/>
      <dgm:spPr/>
    </dgm:pt>
    <dgm:pt modelId="{26783A09-D672-B146-BFE7-D96B4D2AB6D1}" type="pres">
      <dgm:prSet presAssocID="{57AE3B12-0426-3140-A64E-25E8E33D8342}" presName="composite" presStyleCnt="0"/>
      <dgm:spPr/>
    </dgm:pt>
    <dgm:pt modelId="{9D3FD4C9-A571-C546-B090-4CE39493D437}" type="pres">
      <dgm:prSet presAssocID="{57AE3B12-0426-3140-A64E-25E8E33D8342}" presName="parentText" presStyleLbl="alignNode1" presStyleIdx="2" presStyleCnt="6">
        <dgm:presLayoutVars>
          <dgm:chMax val="1"/>
          <dgm:bulletEnabled val="1"/>
        </dgm:presLayoutVars>
      </dgm:prSet>
      <dgm:spPr/>
    </dgm:pt>
    <dgm:pt modelId="{4AB59759-1E1E-F24C-8725-41860FB38E63}" type="pres">
      <dgm:prSet presAssocID="{57AE3B12-0426-3140-A64E-25E8E33D8342}" presName="descendantText" presStyleLbl="alignAcc1" presStyleIdx="2" presStyleCnt="6">
        <dgm:presLayoutVars>
          <dgm:bulletEnabled val="1"/>
        </dgm:presLayoutVars>
      </dgm:prSet>
      <dgm:spPr/>
    </dgm:pt>
    <dgm:pt modelId="{3DCDA1FA-C474-F74D-8180-46A5EEB79664}" type="pres">
      <dgm:prSet presAssocID="{B1ADF361-55FC-C04D-9D56-40CD6F380E6A}" presName="sp" presStyleCnt="0"/>
      <dgm:spPr/>
    </dgm:pt>
    <dgm:pt modelId="{4C7B8816-524C-194A-8C5E-014F8AC7D11D}" type="pres">
      <dgm:prSet presAssocID="{C1FE9B2C-D6FB-5344-94F0-9B73938CAFF1}" presName="composite" presStyleCnt="0"/>
      <dgm:spPr/>
    </dgm:pt>
    <dgm:pt modelId="{0BDBE47E-AD1B-424D-9FA3-C40B0B18585D}" type="pres">
      <dgm:prSet presAssocID="{C1FE9B2C-D6FB-5344-94F0-9B73938CAFF1}" presName="parentText" presStyleLbl="alignNode1" presStyleIdx="3" presStyleCnt="6">
        <dgm:presLayoutVars>
          <dgm:chMax val="1"/>
          <dgm:bulletEnabled val="1"/>
        </dgm:presLayoutVars>
      </dgm:prSet>
      <dgm:spPr/>
    </dgm:pt>
    <dgm:pt modelId="{ACB7D9B6-806F-874B-B1A7-46B8E0710DCC}" type="pres">
      <dgm:prSet presAssocID="{C1FE9B2C-D6FB-5344-94F0-9B73938CAFF1}" presName="descendantText" presStyleLbl="alignAcc1" presStyleIdx="3" presStyleCnt="6">
        <dgm:presLayoutVars>
          <dgm:bulletEnabled val="1"/>
        </dgm:presLayoutVars>
      </dgm:prSet>
      <dgm:spPr/>
    </dgm:pt>
    <dgm:pt modelId="{C4B38970-B419-D84D-9094-42CB457045E1}" type="pres">
      <dgm:prSet presAssocID="{E736AF78-45CE-4848-B0FD-92820BC11B4D}" presName="sp" presStyleCnt="0"/>
      <dgm:spPr/>
    </dgm:pt>
    <dgm:pt modelId="{85DA0264-24D0-A446-B4F1-1B054910A482}" type="pres">
      <dgm:prSet presAssocID="{691E9400-C09E-8540-AFDF-4E2C11E475E9}" presName="composite" presStyleCnt="0"/>
      <dgm:spPr/>
    </dgm:pt>
    <dgm:pt modelId="{80704C10-B032-5B4E-9957-1769CB42F38E}" type="pres">
      <dgm:prSet presAssocID="{691E9400-C09E-8540-AFDF-4E2C11E475E9}" presName="parentText" presStyleLbl="alignNode1" presStyleIdx="4" presStyleCnt="6">
        <dgm:presLayoutVars>
          <dgm:chMax val="1"/>
          <dgm:bulletEnabled val="1"/>
        </dgm:presLayoutVars>
      </dgm:prSet>
      <dgm:spPr/>
    </dgm:pt>
    <dgm:pt modelId="{5117ABE0-57E2-4145-B0AC-12007DFAFCC3}" type="pres">
      <dgm:prSet presAssocID="{691E9400-C09E-8540-AFDF-4E2C11E475E9}" presName="descendantText" presStyleLbl="alignAcc1" presStyleIdx="4" presStyleCnt="6">
        <dgm:presLayoutVars>
          <dgm:bulletEnabled val="1"/>
        </dgm:presLayoutVars>
      </dgm:prSet>
      <dgm:spPr/>
    </dgm:pt>
    <dgm:pt modelId="{94D27BAC-D65F-624F-BF92-2C1A8F66C4C9}" type="pres">
      <dgm:prSet presAssocID="{555925CE-8E63-B84D-91CC-B042FD4A847C}" presName="sp" presStyleCnt="0"/>
      <dgm:spPr/>
    </dgm:pt>
    <dgm:pt modelId="{6186FE91-3026-2E42-ADE4-A4436E42D40D}" type="pres">
      <dgm:prSet presAssocID="{0CB104FF-5FA7-914F-8639-9913693A7DD3}" presName="composite" presStyleCnt="0"/>
      <dgm:spPr/>
    </dgm:pt>
    <dgm:pt modelId="{9ABBE760-5C8D-134D-BCF1-00872C6AFE3E}" type="pres">
      <dgm:prSet presAssocID="{0CB104FF-5FA7-914F-8639-9913693A7DD3}" presName="parentText" presStyleLbl="alignNode1" presStyleIdx="5" presStyleCnt="6">
        <dgm:presLayoutVars>
          <dgm:chMax val="1"/>
          <dgm:bulletEnabled val="1"/>
        </dgm:presLayoutVars>
      </dgm:prSet>
      <dgm:spPr/>
    </dgm:pt>
    <dgm:pt modelId="{7BA62986-B033-FE4F-893A-EAFD9CC87966}" type="pres">
      <dgm:prSet presAssocID="{0CB104FF-5FA7-914F-8639-9913693A7DD3}" presName="descendantText" presStyleLbl="alignAcc1" presStyleIdx="5" presStyleCnt="6">
        <dgm:presLayoutVars>
          <dgm:bulletEnabled val="1"/>
        </dgm:presLayoutVars>
      </dgm:prSet>
      <dgm:spPr/>
    </dgm:pt>
  </dgm:ptLst>
  <dgm:cxnLst>
    <dgm:cxn modelId="{7057DC08-27AC-F741-94E3-4453397D31F6}" type="presOf" srcId="{3153F482-A535-274E-A3C9-CAA9086D5A76}" destId="{ACB7D9B6-806F-874B-B1A7-46B8E0710DCC}" srcOrd="0" destOrd="0" presId="urn:microsoft.com/office/officeart/2005/8/layout/chevron2"/>
    <dgm:cxn modelId="{EC5BBE19-820F-1543-931E-CF10CE0ED2DB}" type="presOf" srcId="{57AE3B12-0426-3140-A64E-25E8E33D8342}" destId="{9D3FD4C9-A571-C546-B090-4CE39493D437}" srcOrd="0" destOrd="0" presId="urn:microsoft.com/office/officeart/2005/8/layout/chevron2"/>
    <dgm:cxn modelId="{6618492E-6689-164E-8A21-4A97E58C2995}" srcId="{B14EE796-4654-A543-88EA-5000F256BD2D}" destId="{57AE3B12-0426-3140-A64E-25E8E33D8342}" srcOrd="2" destOrd="0" parTransId="{9389D9F6-0360-2B4C-BC38-B64DDB90E1DF}" sibTransId="{B1ADF361-55FC-C04D-9D56-40CD6F380E6A}"/>
    <dgm:cxn modelId="{EA098D32-8DCC-BE45-90DA-64315AF3FA8A}" type="presOf" srcId="{967FDC21-8700-314C-9630-C964E4A31022}" destId="{7BA62986-B033-FE4F-893A-EAFD9CC87966}" srcOrd="0" destOrd="0" presId="urn:microsoft.com/office/officeart/2005/8/layout/chevron2"/>
    <dgm:cxn modelId="{81E4D332-665B-0847-9B9D-DDA50F337E02}" type="presOf" srcId="{3A1F1F87-DE76-0840-BC84-01F567996086}" destId="{4AB59759-1E1E-F24C-8725-41860FB38E63}" srcOrd="0" destOrd="0" presId="urn:microsoft.com/office/officeart/2005/8/layout/chevron2"/>
    <dgm:cxn modelId="{AB41B934-AF9A-284E-9356-7DA39BF5873E}" type="presOf" srcId="{25A17E35-8A46-574F-9749-AF364A9B18CD}" destId="{8447AF55-8612-CD47-B1D7-6C953987E539}" srcOrd="0" destOrd="0" presId="urn:microsoft.com/office/officeart/2005/8/layout/chevron2"/>
    <dgm:cxn modelId="{BA37B84A-0F1B-E346-B406-E5FB7907155D}" type="presOf" srcId="{AB0A4B7F-D67B-9541-8184-8888B3354FD9}" destId="{60C2D2DB-2559-7344-8C95-0DE1AD9C57FA}" srcOrd="0" destOrd="0" presId="urn:microsoft.com/office/officeart/2005/8/layout/chevron2"/>
    <dgm:cxn modelId="{5053C154-A3DF-BE46-BF43-B9E62B1110C9}" type="presOf" srcId="{B14EE796-4654-A543-88EA-5000F256BD2D}" destId="{ED5B77D0-0DFC-0F4B-A50E-4727C95F5C8E}" srcOrd="0" destOrd="0" presId="urn:microsoft.com/office/officeart/2005/8/layout/chevron2"/>
    <dgm:cxn modelId="{23712458-D305-D845-A1A3-89BBA672E1EB}" type="presOf" srcId="{0CB104FF-5FA7-914F-8639-9913693A7DD3}" destId="{9ABBE760-5C8D-134D-BCF1-00872C6AFE3E}" srcOrd="0" destOrd="0" presId="urn:microsoft.com/office/officeart/2005/8/layout/chevron2"/>
    <dgm:cxn modelId="{FF7BDB5D-653B-2D48-92EE-B0F5C797F355}" type="presOf" srcId="{592E092A-A238-654C-985B-8572E6E936FF}" destId="{FAF0A948-8C32-5A4F-848B-B9E5B67AA697}" srcOrd="0" destOrd="0" presId="urn:microsoft.com/office/officeart/2005/8/layout/chevron2"/>
    <dgm:cxn modelId="{B4A72466-D05D-894E-B26B-1474443D50C9}" srcId="{0CB104FF-5FA7-914F-8639-9913693A7DD3}" destId="{967FDC21-8700-314C-9630-C964E4A31022}" srcOrd="0" destOrd="0" parTransId="{E2CDE453-F063-3F4C-B43E-F97E054DEEBC}" sibTransId="{0E618052-6A78-464D-A65F-E07E597E27A8}"/>
    <dgm:cxn modelId="{35FC6566-CA65-E644-AAAC-4A0A005F1504}" srcId="{C1FE9B2C-D6FB-5344-94F0-9B73938CAFF1}" destId="{3153F482-A535-274E-A3C9-CAA9086D5A76}" srcOrd="0" destOrd="0" parTransId="{4EC47E88-8F13-4145-A526-E5084D5AD580}" sibTransId="{EBF951AD-9280-7147-BFAC-F6AE69B2BD72}"/>
    <dgm:cxn modelId="{8C7BBD74-CC02-EE49-A6BF-D3C5F54AB7E2}" type="presOf" srcId="{C1FE9B2C-D6FB-5344-94F0-9B73938CAFF1}" destId="{0BDBE47E-AD1B-424D-9FA3-C40B0B18585D}" srcOrd="0" destOrd="0" presId="urn:microsoft.com/office/officeart/2005/8/layout/chevron2"/>
    <dgm:cxn modelId="{5ECD5689-24F9-B04A-9708-B5ADF1C2D391}" srcId="{AB0A4B7F-D67B-9541-8184-8888B3354FD9}" destId="{592E092A-A238-654C-985B-8572E6E936FF}" srcOrd="0" destOrd="0" parTransId="{9798F336-5BA7-8345-B962-AE3947B20B47}" sibTransId="{19B9ECE6-39EA-664C-A828-3E2C3D162B2F}"/>
    <dgm:cxn modelId="{88DC078A-3110-E94B-BC6A-FA99028423A3}" srcId="{B14EE796-4654-A543-88EA-5000F256BD2D}" destId="{AB0A4B7F-D67B-9541-8184-8888B3354FD9}" srcOrd="0" destOrd="0" parTransId="{E4D92EA5-8843-854D-9BF2-2289678B6AB3}" sibTransId="{CD68911E-FEDE-244C-AD8B-F2CB53AD6A3A}"/>
    <dgm:cxn modelId="{67F3BA8B-528C-E640-AFF4-0025F1F54BEA}" srcId="{B14EE796-4654-A543-88EA-5000F256BD2D}" destId="{0CB104FF-5FA7-914F-8639-9913693A7DD3}" srcOrd="5" destOrd="0" parTransId="{00FA21C2-FF79-0545-97BA-0CA8A89E289F}" sibTransId="{D819950F-312E-504E-8E3F-127D0A2E6528}"/>
    <dgm:cxn modelId="{3191FD93-C086-EF4A-9168-5C7AB872B589}" type="presOf" srcId="{843659D0-203F-E849-B061-D10B4C619259}" destId="{8B4BB3A5-E8DF-714F-A047-DA9D607DBA17}" srcOrd="0" destOrd="0" presId="urn:microsoft.com/office/officeart/2005/8/layout/chevron2"/>
    <dgm:cxn modelId="{9E3C3C96-4894-EF40-976C-A9A8D8A91984}" srcId="{691E9400-C09E-8540-AFDF-4E2C11E475E9}" destId="{E822E982-55EB-A34D-A774-E84AD5A67F6E}" srcOrd="0" destOrd="0" parTransId="{E58283E7-02FC-D245-A4C4-13EE1FD3AF9B}" sibTransId="{107415D0-3930-A44E-8AA5-EA5BCA2DA751}"/>
    <dgm:cxn modelId="{9E61409C-7149-B243-88A3-241F5372C7B0}" srcId="{57AE3B12-0426-3140-A64E-25E8E33D8342}" destId="{3A1F1F87-DE76-0840-BC84-01F567996086}" srcOrd="0" destOrd="0" parTransId="{47EDEA21-3710-CB4F-B118-0A83EDA1971F}" sibTransId="{4A76AE17-CE42-934C-8A20-ACA41EE731F2}"/>
    <dgm:cxn modelId="{D6A2CCAB-314D-C949-B773-CF7863BB868C}" srcId="{B14EE796-4654-A543-88EA-5000F256BD2D}" destId="{843659D0-203F-E849-B061-D10B4C619259}" srcOrd="1" destOrd="0" parTransId="{C2654F09-6AE9-484A-BB81-6182681EBE5A}" sibTransId="{F806E2CA-86FC-E94A-983D-3F0B2CF05917}"/>
    <dgm:cxn modelId="{682D0DC9-E116-4543-8ED7-C104AF37B4B0}" type="presOf" srcId="{E822E982-55EB-A34D-A774-E84AD5A67F6E}" destId="{5117ABE0-57E2-4145-B0AC-12007DFAFCC3}" srcOrd="0" destOrd="0" presId="urn:microsoft.com/office/officeart/2005/8/layout/chevron2"/>
    <dgm:cxn modelId="{39851ADD-FEF7-C647-BF12-62E32B11A5D3}" srcId="{B14EE796-4654-A543-88EA-5000F256BD2D}" destId="{C1FE9B2C-D6FB-5344-94F0-9B73938CAFF1}" srcOrd="3" destOrd="0" parTransId="{9B3238E0-66BF-F547-BE57-88347C0BC109}" sibTransId="{E736AF78-45CE-4848-B0FD-92820BC11B4D}"/>
    <dgm:cxn modelId="{5EA33FE3-3C51-0145-8C84-E34B2A29ECC3}" srcId="{843659D0-203F-E849-B061-D10B4C619259}" destId="{25A17E35-8A46-574F-9749-AF364A9B18CD}" srcOrd="0" destOrd="0" parTransId="{ED795C66-C7BF-F146-A399-7E048D085655}" sibTransId="{864C9F45-F7B6-7F4F-A648-5B70E4BB66C1}"/>
    <dgm:cxn modelId="{79B390E5-07DB-0943-879C-F87C892B882F}" type="presOf" srcId="{691E9400-C09E-8540-AFDF-4E2C11E475E9}" destId="{80704C10-B032-5B4E-9957-1769CB42F38E}" srcOrd="0" destOrd="0" presId="urn:microsoft.com/office/officeart/2005/8/layout/chevron2"/>
    <dgm:cxn modelId="{772854E8-CAF4-ED4A-91B6-CE3A0B0674A8}" srcId="{B14EE796-4654-A543-88EA-5000F256BD2D}" destId="{691E9400-C09E-8540-AFDF-4E2C11E475E9}" srcOrd="4" destOrd="0" parTransId="{75CD7DBF-B48D-B642-9E91-94A5DF853D3C}" sibTransId="{555925CE-8E63-B84D-91CC-B042FD4A847C}"/>
    <dgm:cxn modelId="{D6FC718F-57D0-A845-984F-982D14BF32B2}" type="presParOf" srcId="{ED5B77D0-0DFC-0F4B-A50E-4727C95F5C8E}" destId="{53F53E73-EFBC-5540-BCF0-29CDC49F95F1}" srcOrd="0" destOrd="0" presId="urn:microsoft.com/office/officeart/2005/8/layout/chevron2"/>
    <dgm:cxn modelId="{4261BDBF-D0C3-7B4F-AE6B-C621C64D15B8}" type="presParOf" srcId="{53F53E73-EFBC-5540-BCF0-29CDC49F95F1}" destId="{60C2D2DB-2559-7344-8C95-0DE1AD9C57FA}" srcOrd="0" destOrd="0" presId="urn:microsoft.com/office/officeart/2005/8/layout/chevron2"/>
    <dgm:cxn modelId="{7C0C5814-A9DC-264F-A956-AAFEC59C11C8}" type="presParOf" srcId="{53F53E73-EFBC-5540-BCF0-29CDC49F95F1}" destId="{FAF0A948-8C32-5A4F-848B-B9E5B67AA697}" srcOrd="1" destOrd="0" presId="urn:microsoft.com/office/officeart/2005/8/layout/chevron2"/>
    <dgm:cxn modelId="{13190E80-6F68-3345-B01C-07DC414047CC}" type="presParOf" srcId="{ED5B77D0-0DFC-0F4B-A50E-4727C95F5C8E}" destId="{B8162AEC-2BC3-F946-9E94-7C94A455873C}" srcOrd="1" destOrd="0" presId="urn:microsoft.com/office/officeart/2005/8/layout/chevron2"/>
    <dgm:cxn modelId="{6DF150AE-D1CD-BA4E-A851-39807AE8E50F}" type="presParOf" srcId="{ED5B77D0-0DFC-0F4B-A50E-4727C95F5C8E}" destId="{B381B8D2-8B87-504D-9D5F-2EF889EAE341}" srcOrd="2" destOrd="0" presId="urn:microsoft.com/office/officeart/2005/8/layout/chevron2"/>
    <dgm:cxn modelId="{8B74B8D7-9F3C-0340-BEA3-FB39DCB70CD6}" type="presParOf" srcId="{B381B8D2-8B87-504D-9D5F-2EF889EAE341}" destId="{8B4BB3A5-E8DF-714F-A047-DA9D607DBA17}" srcOrd="0" destOrd="0" presId="urn:microsoft.com/office/officeart/2005/8/layout/chevron2"/>
    <dgm:cxn modelId="{C22DDDB0-C7EA-8241-975C-783B168BC3C3}" type="presParOf" srcId="{B381B8D2-8B87-504D-9D5F-2EF889EAE341}" destId="{8447AF55-8612-CD47-B1D7-6C953987E539}" srcOrd="1" destOrd="0" presId="urn:microsoft.com/office/officeart/2005/8/layout/chevron2"/>
    <dgm:cxn modelId="{2BF01185-C63F-B94B-B1A6-1B935856019D}" type="presParOf" srcId="{ED5B77D0-0DFC-0F4B-A50E-4727C95F5C8E}" destId="{56AE4E8D-5A2B-D649-95A4-11CA69908AC9}" srcOrd="3" destOrd="0" presId="urn:microsoft.com/office/officeart/2005/8/layout/chevron2"/>
    <dgm:cxn modelId="{CE810BE4-D454-0140-90F1-DA92F90BB305}" type="presParOf" srcId="{ED5B77D0-0DFC-0F4B-A50E-4727C95F5C8E}" destId="{26783A09-D672-B146-BFE7-D96B4D2AB6D1}" srcOrd="4" destOrd="0" presId="urn:microsoft.com/office/officeart/2005/8/layout/chevron2"/>
    <dgm:cxn modelId="{7340D578-C054-FD46-A08D-43DEC499D87F}" type="presParOf" srcId="{26783A09-D672-B146-BFE7-D96B4D2AB6D1}" destId="{9D3FD4C9-A571-C546-B090-4CE39493D437}" srcOrd="0" destOrd="0" presId="urn:microsoft.com/office/officeart/2005/8/layout/chevron2"/>
    <dgm:cxn modelId="{2BA22305-B59A-7246-A975-DC1DF2C3E401}" type="presParOf" srcId="{26783A09-D672-B146-BFE7-D96B4D2AB6D1}" destId="{4AB59759-1E1E-F24C-8725-41860FB38E63}" srcOrd="1" destOrd="0" presId="urn:microsoft.com/office/officeart/2005/8/layout/chevron2"/>
    <dgm:cxn modelId="{AC0C2D5D-F6DF-9143-86EF-02E9AF15B56E}" type="presParOf" srcId="{ED5B77D0-0DFC-0F4B-A50E-4727C95F5C8E}" destId="{3DCDA1FA-C474-F74D-8180-46A5EEB79664}" srcOrd="5" destOrd="0" presId="urn:microsoft.com/office/officeart/2005/8/layout/chevron2"/>
    <dgm:cxn modelId="{DE42D7D4-D01B-7A4E-BE5C-7FA077673B97}" type="presParOf" srcId="{ED5B77D0-0DFC-0F4B-A50E-4727C95F5C8E}" destId="{4C7B8816-524C-194A-8C5E-014F8AC7D11D}" srcOrd="6" destOrd="0" presId="urn:microsoft.com/office/officeart/2005/8/layout/chevron2"/>
    <dgm:cxn modelId="{D91B0D58-3D3D-B747-A18D-1A9302641909}" type="presParOf" srcId="{4C7B8816-524C-194A-8C5E-014F8AC7D11D}" destId="{0BDBE47E-AD1B-424D-9FA3-C40B0B18585D}" srcOrd="0" destOrd="0" presId="urn:microsoft.com/office/officeart/2005/8/layout/chevron2"/>
    <dgm:cxn modelId="{703DFD12-EDB8-E949-B44B-706F195D9152}" type="presParOf" srcId="{4C7B8816-524C-194A-8C5E-014F8AC7D11D}" destId="{ACB7D9B6-806F-874B-B1A7-46B8E0710DCC}" srcOrd="1" destOrd="0" presId="urn:microsoft.com/office/officeart/2005/8/layout/chevron2"/>
    <dgm:cxn modelId="{52F5BC20-BD3A-F84E-992F-CFA53CF67951}" type="presParOf" srcId="{ED5B77D0-0DFC-0F4B-A50E-4727C95F5C8E}" destId="{C4B38970-B419-D84D-9094-42CB457045E1}" srcOrd="7" destOrd="0" presId="urn:microsoft.com/office/officeart/2005/8/layout/chevron2"/>
    <dgm:cxn modelId="{2EF31795-7427-D640-B090-B4BA5ADF7B73}" type="presParOf" srcId="{ED5B77D0-0DFC-0F4B-A50E-4727C95F5C8E}" destId="{85DA0264-24D0-A446-B4F1-1B054910A482}" srcOrd="8" destOrd="0" presId="urn:microsoft.com/office/officeart/2005/8/layout/chevron2"/>
    <dgm:cxn modelId="{08C8E49C-F5D3-DC43-8418-408A0297E76E}" type="presParOf" srcId="{85DA0264-24D0-A446-B4F1-1B054910A482}" destId="{80704C10-B032-5B4E-9957-1769CB42F38E}" srcOrd="0" destOrd="0" presId="urn:microsoft.com/office/officeart/2005/8/layout/chevron2"/>
    <dgm:cxn modelId="{D8CC3B58-8873-F54D-AFE1-63B135486275}" type="presParOf" srcId="{85DA0264-24D0-A446-B4F1-1B054910A482}" destId="{5117ABE0-57E2-4145-B0AC-12007DFAFCC3}" srcOrd="1" destOrd="0" presId="urn:microsoft.com/office/officeart/2005/8/layout/chevron2"/>
    <dgm:cxn modelId="{0CE25827-7D83-2440-B35B-09453139A116}" type="presParOf" srcId="{ED5B77D0-0DFC-0F4B-A50E-4727C95F5C8E}" destId="{94D27BAC-D65F-624F-BF92-2C1A8F66C4C9}" srcOrd="9" destOrd="0" presId="urn:microsoft.com/office/officeart/2005/8/layout/chevron2"/>
    <dgm:cxn modelId="{52673087-19C3-C345-BED2-B7198F2814BB}" type="presParOf" srcId="{ED5B77D0-0DFC-0F4B-A50E-4727C95F5C8E}" destId="{6186FE91-3026-2E42-ADE4-A4436E42D40D}" srcOrd="10" destOrd="0" presId="urn:microsoft.com/office/officeart/2005/8/layout/chevron2"/>
    <dgm:cxn modelId="{6D6381FB-6101-5E43-BD15-290647F7E09E}" type="presParOf" srcId="{6186FE91-3026-2E42-ADE4-A4436E42D40D}" destId="{9ABBE760-5C8D-134D-BCF1-00872C6AFE3E}" srcOrd="0" destOrd="0" presId="urn:microsoft.com/office/officeart/2005/8/layout/chevron2"/>
    <dgm:cxn modelId="{4A9CD275-4121-344C-9CA1-DC09EBC484BE}" type="presParOf" srcId="{6186FE91-3026-2E42-ADE4-A4436E42D40D}" destId="{7BA62986-B033-FE4F-893A-EAFD9CC8796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4A3EC-89BE-AD42-A3E8-43B26269D05C}">
      <dsp:nvSpPr>
        <dsp:cNvPr id="0" name=""/>
        <dsp:cNvSpPr/>
      </dsp:nvSpPr>
      <dsp:spPr>
        <a:xfrm>
          <a:off x="406750" y="0"/>
          <a:ext cx="4609837" cy="1760930"/>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891B4-B889-CF40-9546-5BE56C84E197}">
      <dsp:nvSpPr>
        <dsp:cNvPr id="0" name=""/>
        <dsp:cNvSpPr/>
      </dsp:nvSpPr>
      <dsp:spPr>
        <a:xfrm>
          <a:off x="414" y="528279"/>
          <a:ext cx="935843" cy="70437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Scraping</a:t>
          </a:r>
        </a:p>
      </dsp:txBody>
      <dsp:txXfrm>
        <a:off x="34799" y="562664"/>
        <a:ext cx="867073" cy="635602"/>
      </dsp:txXfrm>
    </dsp:sp>
    <dsp:sp modelId="{67B428D8-FB7F-634E-917E-77F54AD75EC1}">
      <dsp:nvSpPr>
        <dsp:cNvPr id="0" name=""/>
        <dsp:cNvSpPr/>
      </dsp:nvSpPr>
      <dsp:spPr>
        <a:xfrm>
          <a:off x="1092232" y="528279"/>
          <a:ext cx="935843" cy="70437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Filtering</a:t>
          </a:r>
        </a:p>
      </dsp:txBody>
      <dsp:txXfrm>
        <a:off x="1126617" y="562664"/>
        <a:ext cx="867073" cy="635602"/>
      </dsp:txXfrm>
    </dsp:sp>
    <dsp:sp modelId="{B41FEA39-7EB1-0743-8296-0E01D0C9B6A4}">
      <dsp:nvSpPr>
        <dsp:cNvPr id="0" name=""/>
        <dsp:cNvSpPr/>
      </dsp:nvSpPr>
      <dsp:spPr>
        <a:xfrm>
          <a:off x="2184049" y="528279"/>
          <a:ext cx="935843" cy="70437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Sampling</a:t>
          </a:r>
        </a:p>
      </dsp:txBody>
      <dsp:txXfrm>
        <a:off x="2218434" y="562664"/>
        <a:ext cx="867073" cy="635602"/>
      </dsp:txXfrm>
    </dsp:sp>
    <dsp:sp modelId="{0CCEA6A2-2627-7F4C-9192-8FC090528D55}">
      <dsp:nvSpPr>
        <dsp:cNvPr id="0" name=""/>
        <dsp:cNvSpPr/>
      </dsp:nvSpPr>
      <dsp:spPr>
        <a:xfrm>
          <a:off x="3275867" y="528279"/>
          <a:ext cx="1055238" cy="70437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Sentiment Coding</a:t>
          </a:r>
        </a:p>
      </dsp:txBody>
      <dsp:txXfrm>
        <a:off x="3310252" y="562664"/>
        <a:ext cx="986468" cy="635602"/>
      </dsp:txXfrm>
    </dsp:sp>
    <dsp:sp modelId="{2911302A-0395-5645-981E-797A98B5C72A}">
      <dsp:nvSpPr>
        <dsp:cNvPr id="0" name=""/>
        <dsp:cNvSpPr/>
      </dsp:nvSpPr>
      <dsp:spPr>
        <a:xfrm>
          <a:off x="4487079" y="528279"/>
          <a:ext cx="935843" cy="704372"/>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Thematic coding</a:t>
          </a:r>
        </a:p>
      </dsp:txBody>
      <dsp:txXfrm>
        <a:off x="4521464" y="562664"/>
        <a:ext cx="867073" cy="635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2D2DB-2559-7344-8C95-0DE1AD9C57FA}">
      <dsp:nvSpPr>
        <dsp:cNvPr id="0" name=""/>
        <dsp:cNvSpPr/>
      </dsp:nvSpPr>
      <dsp:spPr>
        <a:xfrm rot="5400000">
          <a:off x="-100637" y="104038"/>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Feature based</a:t>
          </a:r>
        </a:p>
      </dsp:txBody>
      <dsp:txXfrm rot="-5400000">
        <a:off x="2" y="238222"/>
        <a:ext cx="469643" cy="201276"/>
      </dsp:txXfrm>
    </dsp:sp>
    <dsp:sp modelId="{FAF0A948-8C32-5A4F-848B-B9E5B67AA697}">
      <dsp:nvSpPr>
        <dsp:cNvPr id="0" name=""/>
        <dsp:cNvSpPr/>
      </dsp:nvSpPr>
      <dsp:spPr>
        <a:xfrm rot="5400000">
          <a:off x="3064658" y="-2591614"/>
          <a:ext cx="436326"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rPr>
            <a:t>Users use Facebook only for particular features and abandon the rest</a:t>
          </a:r>
          <a:endParaRPr lang="en-US" sz="1200" kern="1200" dirty="0"/>
        </a:p>
      </dsp:txBody>
      <dsp:txXfrm rot="-5400000">
        <a:off x="469643" y="24701"/>
        <a:ext cx="5605056" cy="393726"/>
      </dsp:txXfrm>
    </dsp:sp>
    <dsp:sp modelId="{8B4BB3A5-E8DF-714F-A047-DA9D607DBA17}">
      <dsp:nvSpPr>
        <dsp:cNvPr id="0" name=""/>
        <dsp:cNvSpPr/>
      </dsp:nvSpPr>
      <dsp:spPr>
        <a:xfrm rot="5400000">
          <a:off x="-100637" y="672917"/>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People based</a:t>
          </a:r>
        </a:p>
      </dsp:txBody>
      <dsp:txXfrm rot="-5400000">
        <a:off x="2" y="807101"/>
        <a:ext cx="469643" cy="201276"/>
      </dsp:txXfrm>
    </dsp:sp>
    <dsp:sp modelId="{8447AF55-8612-CD47-B1D7-6C953987E539}">
      <dsp:nvSpPr>
        <dsp:cNvPr id="0" name=""/>
        <dsp:cNvSpPr/>
      </dsp:nvSpPr>
      <dsp:spPr>
        <a:xfrm rot="5400000">
          <a:off x="3064772" y="-2022850"/>
          <a:ext cx="436097"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rPr>
            <a:t>Use Facebook to connect with a particular subset of their friend-list instead of connecting with everyone</a:t>
          </a:r>
          <a:endParaRPr lang="en-US" sz="1200" kern="1200" dirty="0"/>
        </a:p>
      </dsp:txBody>
      <dsp:txXfrm rot="-5400000">
        <a:off x="469643" y="593568"/>
        <a:ext cx="5605067" cy="393519"/>
      </dsp:txXfrm>
    </dsp:sp>
    <dsp:sp modelId="{9D3FD4C9-A571-C546-B090-4CE39493D437}">
      <dsp:nvSpPr>
        <dsp:cNvPr id="0" name=""/>
        <dsp:cNvSpPr/>
      </dsp:nvSpPr>
      <dsp:spPr>
        <a:xfrm rot="5400000">
          <a:off x="-100637" y="1241795"/>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Time based</a:t>
          </a:r>
        </a:p>
      </dsp:txBody>
      <dsp:txXfrm rot="-5400000">
        <a:off x="2" y="1375979"/>
        <a:ext cx="469643" cy="201276"/>
      </dsp:txXfrm>
    </dsp:sp>
    <dsp:sp modelId="{4AB59759-1E1E-F24C-8725-41860FB38E63}">
      <dsp:nvSpPr>
        <dsp:cNvPr id="0" name=""/>
        <dsp:cNvSpPr/>
      </dsp:nvSpPr>
      <dsp:spPr>
        <a:xfrm rot="5400000">
          <a:off x="3064772" y="-1453971"/>
          <a:ext cx="436097"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rPr>
            <a:t>Users use Facebook depending on one’s availability, such as while travelling, or during ideal time and ignore the rest of the time</a:t>
          </a:r>
          <a:endParaRPr lang="en-US" sz="1200" kern="1200" dirty="0"/>
        </a:p>
      </dsp:txBody>
      <dsp:txXfrm rot="-5400000">
        <a:off x="469643" y="1162447"/>
        <a:ext cx="5605067" cy="393519"/>
      </dsp:txXfrm>
    </dsp:sp>
    <dsp:sp modelId="{0BDBE47E-AD1B-424D-9FA3-C40B0B18585D}">
      <dsp:nvSpPr>
        <dsp:cNvPr id="0" name=""/>
        <dsp:cNvSpPr/>
      </dsp:nvSpPr>
      <dsp:spPr>
        <a:xfrm rot="5400000">
          <a:off x="-100637" y="1810674"/>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kern="1200" dirty="0"/>
        </a:p>
        <a:p>
          <a:pPr marL="0" lvl="0" indent="0" algn="ctr" defTabSz="355600">
            <a:lnSpc>
              <a:spcPct val="90000"/>
            </a:lnSpc>
            <a:spcBef>
              <a:spcPct val="0"/>
            </a:spcBef>
            <a:spcAft>
              <a:spcPct val="35000"/>
            </a:spcAft>
            <a:buNone/>
          </a:pPr>
          <a:r>
            <a:rPr lang="en-US" sz="800" kern="1200" dirty="0"/>
            <a:t>Privacy/</a:t>
          </a:r>
        </a:p>
        <a:p>
          <a:pPr marL="0" lvl="0" indent="0" algn="ctr" defTabSz="355600">
            <a:lnSpc>
              <a:spcPct val="90000"/>
            </a:lnSpc>
            <a:spcBef>
              <a:spcPct val="0"/>
            </a:spcBef>
            <a:spcAft>
              <a:spcPct val="35000"/>
            </a:spcAft>
            <a:buNone/>
          </a:pPr>
          <a:r>
            <a:rPr lang="en-US" sz="800" kern="1200" dirty="0"/>
            <a:t>ideology based</a:t>
          </a:r>
        </a:p>
      </dsp:txBody>
      <dsp:txXfrm rot="-5400000">
        <a:off x="2" y="1944858"/>
        <a:ext cx="469643" cy="201276"/>
      </dsp:txXfrm>
    </dsp:sp>
    <dsp:sp modelId="{ACB7D9B6-806F-874B-B1A7-46B8E0710DCC}">
      <dsp:nvSpPr>
        <dsp:cNvPr id="0" name=""/>
        <dsp:cNvSpPr/>
      </dsp:nvSpPr>
      <dsp:spPr>
        <a:xfrm rot="5400000">
          <a:off x="3064772" y="-885092"/>
          <a:ext cx="436097"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rPr>
            <a:t>Users use in ways that preserve privacy e.g., via passive consumption or self censorship</a:t>
          </a:r>
          <a:endParaRPr lang="en-US" sz="1200" kern="1200" dirty="0"/>
        </a:p>
      </dsp:txBody>
      <dsp:txXfrm rot="-5400000">
        <a:off x="469643" y="1731326"/>
        <a:ext cx="5605067" cy="393519"/>
      </dsp:txXfrm>
    </dsp:sp>
    <dsp:sp modelId="{80704C10-B032-5B4E-9957-1769CB42F38E}">
      <dsp:nvSpPr>
        <dsp:cNvPr id="0" name=""/>
        <dsp:cNvSpPr/>
      </dsp:nvSpPr>
      <dsp:spPr>
        <a:xfrm rot="5400000">
          <a:off x="-100637" y="2379553"/>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Tool based</a:t>
          </a:r>
        </a:p>
      </dsp:txBody>
      <dsp:txXfrm rot="-5400000">
        <a:off x="2" y="2513737"/>
        <a:ext cx="469643" cy="201276"/>
      </dsp:txXfrm>
    </dsp:sp>
    <dsp:sp modelId="{5117ABE0-57E2-4145-B0AC-12007DFAFCC3}">
      <dsp:nvSpPr>
        <dsp:cNvPr id="0" name=""/>
        <dsp:cNvSpPr/>
      </dsp:nvSpPr>
      <dsp:spPr>
        <a:xfrm rot="5400000">
          <a:off x="3064772" y="-316214"/>
          <a:ext cx="436097"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Arial" panose="020B0604020202020204" pitchFamily="34" charset="0"/>
            </a:rPr>
            <a:t>e.g., Adblock, encryption methods of messenger</a:t>
          </a:r>
          <a:endParaRPr lang="en-US" sz="1200" kern="1200"/>
        </a:p>
      </dsp:txBody>
      <dsp:txXfrm rot="-5400000">
        <a:off x="469643" y="2300204"/>
        <a:ext cx="5605067" cy="393519"/>
      </dsp:txXfrm>
    </dsp:sp>
    <dsp:sp modelId="{9ABBE760-5C8D-134D-BCF1-00872C6AFE3E}">
      <dsp:nvSpPr>
        <dsp:cNvPr id="0" name=""/>
        <dsp:cNvSpPr/>
      </dsp:nvSpPr>
      <dsp:spPr>
        <a:xfrm rot="5400000">
          <a:off x="-100637" y="2948432"/>
          <a:ext cx="670919" cy="46964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Highlight based</a:t>
          </a:r>
        </a:p>
      </dsp:txBody>
      <dsp:txXfrm rot="-5400000">
        <a:off x="2" y="3082616"/>
        <a:ext cx="469643" cy="201276"/>
      </dsp:txXfrm>
    </dsp:sp>
    <dsp:sp modelId="{7BA62986-B033-FE4F-893A-EAFD9CC87966}">
      <dsp:nvSpPr>
        <dsp:cNvPr id="0" name=""/>
        <dsp:cNvSpPr/>
      </dsp:nvSpPr>
      <dsp:spPr>
        <a:xfrm rot="5400000">
          <a:off x="3064772" y="252664"/>
          <a:ext cx="436097" cy="56263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rPr>
            <a:t>Users post only about the highlights of their life and avoid posting mundane activities or what’s in their mind</a:t>
          </a:r>
          <a:endParaRPr lang="en-US" sz="1200" kern="1200" dirty="0"/>
        </a:p>
      </dsp:txBody>
      <dsp:txXfrm rot="-5400000">
        <a:off x="469643" y="2869083"/>
        <a:ext cx="5605067" cy="393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info@bdosono.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enerated.photos/fac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designcouncil.org.uk/news-opinion/what-framework-innovation-design-councils-evolved-double-diamon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Email: </a:t>
            </a:r>
            <a:r>
              <a:rPr lang="en" u="sng" dirty="0">
                <a:solidFill>
                  <a:srgbClr val="00B6BD"/>
                </a:solidFill>
                <a:latin typeface="Lato"/>
                <a:ea typeface="Lato"/>
                <a:cs typeface="Lato"/>
                <a:sym typeface="Lato"/>
              </a:rPr>
              <a:t>snoman.0008</a:t>
            </a:r>
            <a:r>
              <a:rPr lang="en" u="sng" dirty="0">
                <a:solidFill>
                  <a:srgbClr val="00B6BD"/>
                </a:solidFill>
                <a:latin typeface="Lato"/>
                <a:ea typeface="Lato"/>
                <a:cs typeface="Lato"/>
                <a:sym typeface="Lato"/>
                <a:hlinkClick r:id="rId3">
                  <a:extLst>
                    <a:ext uri="{A12FA001-AC4F-418D-AE19-62706E023703}">
                      <ahyp:hlinkClr xmlns:ahyp="http://schemas.microsoft.com/office/drawing/2018/hyperlinkcolor" val="tx"/>
                    </a:ext>
                  </a:extLst>
                </a:hlinkClick>
              </a:rPr>
              <a:t>@gmail.com</a:t>
            </a:r>
            <a:r>
              <a:rPr lang="en" dirty="0">
                <a:solidFill>
                  <a:srgbClr val="00B6BD"/>
                </a:solidFill>
                <a:latin typeface="Lato"/>
                <a:ea typeface="Lato"/>
                <a:cs typeface="Lato"/>
                <a:sym typeface="Lato"/>
              </a:rPr>
              <a:t> </a:t>
            </a:r>
            <a:endParaRPr dirty="0">
              <a:solidFill>
                <a:srgbClr val="00B6BD"/>
              </a:solidFill>
              <a:latin typeface="Lato"/>
              <a:ea typeface="Lato"/>
              <a:cs typeface="Lato"/>
              <a:sym typeface="Lato"/>
            </a:endParaRPr>
          </a:p>
          <a:p>
            <a:pPr marL="0" lvl="0" indent="0" algn="l" rtl="0">
              <a:spcBef>
                <a:spcPts val="0"/>
              </a:spcBef>
              <a:spcAft>
                <a:spcPts val="0"/>
              </a:spcAft>
              <a:buNone/>
            </a:pPr>
            <a:endParaRPr dirty="0">
              <a:solidFill>
                <a:srgbClr val="00B6BD"/>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1f8fb064b_0_26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1f8fb064b_0_26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a:t>
            </a:r>
            <a:r>
              <a:rPr lang="en" b="1">
                <a:latin typeface="Lato"/>
                <a:ea typeface="Lato"/>
                <a:cs typeface="Lato"/>
                <a:sym typeface="Lato"/>
              </a:rPr>
              <a:t>DEFINE</a:t>
            </a:r>
            <a:r>
              <a:rPr lang="en">
                <a:latin typeface="Lato"/>
                <a:ea typeface="Lato"/>
                <a:cs typeface="Lato"/>
                <a:sym typeface="Lato"/>
              </a:rPr>
              <a:t> | Develop | Deliver</a:t>
            </a:r>
            <a:endParaRPr>
              <a:latin typeface="Lato"/>
              <a:ea typeface="Lato"/>
              <a:cs typeface="Lato"/>
              <a:sym typeface="Lato"/>
            </a:endParaRPr>
          </a:p>
        </p:txBody>
      </p:sp>
    </p:spTree>
    <p:extLst>
      <p:ext uri="{BB962C8B-B14F-4D97-AF65-F5344CB8AC3E}">
        <p14:creationId xmlns:p14="http://schemas.microsoft.com/office/powerpoint/2010/main" val="109960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21c5bc34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21c5bc34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a:t>
            </a:r>
            <a:r>
              <a:rPr lang="en" b="1" dirty="0">
                <a:latin typeface="Lato"/>
                <a:ea typeface="Lato"/>
                <a:cs typeface="Lato"/>
                <a:sym typeface="Lato"/>
              </a:rPr>
              <a:t>DEFINE</a:t>
            </a:r>
            <a:r>
              <a:rPr lang="en" dirty="0">
                <a:latin typeface="Lato"/>
                <a:ea typeface="Lato"/>
                <a:cs typeface="Lato"/>
                <a:sym typeface="Lato"/>
              </a:rPr>
              <a:t> | Develop | Deliver</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US" sz="1100" dirty="0">
                <a:solidFill>
                  <a:schemeClr val="tx1"/>
                </a:solidFill>
              </a:rPr>
              <a:t>Overall agreement </a:t>
            </a:r>
            <a:r>
              <a:rPr lang="en-US" sz="1100" b="1" dirty="0">
                <a:solidFill>
                  <a:schemeClr val="tx1"/>
                </a:solidFill>
              </a:rPr>
              <a:t>97.3%</a:t>
            </a:r>
            <a:r>
              <a:rPr lang="en-US" sz="1100" dirty="0">
                <a:solidFill>
                  <a:schemeClr val="tx1"/>
                </a:solidFill>
              </a:rPr>
              <a:t> (</a:t>
            </a:r>
            <a:r>
              <a:rPr lang="el-GR" sz="1100" b="1" dirty="0">
                <a:solidFill>
                  <a:schemeClr val="tx1"/>
                </a:solidFill>
              </a:rPr>
              <a:t>κ</a:t>
            </a:r>
            <a:r>
              <a:rPr lang="en-US" sz="1100" b="1" dirty="0">
                <a:solidFill>
                  <a:schemeClr val="tx1"/>
                </a:solidFill>
              </a:rPr>
              <a:t>=0.96); </a:t>
            </a:r>
            <a:r>
              <a:rPr lang="en-US" sz="1100" b="1" dirty="0">
                <a:solidFill>
                  <a:schemeClr val="tx2">
                    <a:lumMod val="60000"/>
                    <a:lumOff val="40000"/>
                  </a:schemeClr>
                </a:solidFill>
              </a:rPr>
              <a:t>10</a:t>
            </a:r>
            <a:r>
              <a:rPr lang="en-US" sz="1100" b="1" dirty="0">
                <a:solidFill>
                  <a:schemeClr val="tx1"/>
                </a:solidFill>
              </a:rPr>
              <a:t> </a:t>
            </a:r>
            <a:r>
              <a:rPr lang="en-US" sz="1100" dirty="0">
                <a:solidFill>
                  <a:schemeClr val="tx1"/>
                </a:solidFill>
              </a:rPr>
              <a:t>themes (</a:t>
            </a:r>
            <a:r>
              <a:rPr lang="en-US" sz="1100" b="1" dirty="0">
                <a:solidFill>
                  <a:schemeClr val="tx1"/>
                </a:solidFill>
              </a:rPr>
              <a:t>NOT</a:t>
            </a:r>
            <a:r>
              <a:rPr lang="en-US" sz="1100" dirty="0">
                <a:solidFill>
                  <a:schemeClr val="tx1"/>
                </a:solidFill>
              </a:rPr>
              <a:t> mutually exclusive)</a:t>
            </a:r>
            <a:endParaRPr dirty="0">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21c5bc34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21c5bc34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c0d1fe5a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c0d1fe5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c0d1fe5a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c0d1f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1f8fb064b_0_26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1f8fb064b_0_26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Develop | </a:t>
            </a:r>
            <a:r>
              <a:rPr lang="en" b="1">
                <a:latin typeface="Lato"/>
                <a:ea typeface="Lato"/>
                <a:cs typeface="Lato"/>
                <a:sym typeface="Lato"/>
              </a:rPr>
              <a:t>DELIVER</a:t>
            </a:r>
            <a:endParaRPr>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1f8fb064b_0_26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1f8fb064b_0_26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DISCOVER</a:t>
            </a:r>
            <a:r>
              <a:rPr lang="en">
                <a:latin typeface="Lato"/>
                <a:ea typeface="Lato"/>
                <a:cs typeface="Lato"/>
                <a:sym typeface="Lato"/>
              </a:rPr>
              <a:t> | Define | Develop | Deliver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1f8fb064b_0_26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1f8fb064b_0_26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a:t>
            </a:r>
            <a:r>
              <a:rPr lang="en" b="1">
                <a:latin typeface="Lato"/>
                <a:ea typeface="Lato"/>
                <a:cs typeface="Lato"/>
                <a:sym typeface="Lato"/>
              </a:rPr>
              <a:t>DEFINE</a:t>
            </a:r>
            <a:r>
              <a:rPr lang="en">
                <a:latin typeface="Lato"/>
                <a:ea typeface="Lato"/>
                <a:cs typeface="Lato"/>
                <a:sym typeface="Lato"/>
              </a:rPr>
              <a:t> | Develop | Deliver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1f8fb064b_0_26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1f8fb064b_0_26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a:t>
            </a:r>
            <a:r>
              <a:rPr lang="en" b="1" dirty="0">
                <a:latin typeface="Lato"/>
                <a:ea typeface="Lato"/>
                <a:cs typeface="Lato"/>
                <a:sym typeface="Lato"/>
              </a:rPr>
              <a:t>DEFINE</a:t>
            </a:r>
            <a:r>
              <a:rPr lang="en" dirty="0">
                <a:latin typeface="Lato"/>
                <a:ea typeface="Lato"/>
                <a:cs typeface="Lato"/>
                <a:sym typeface="Lato"/>
              </a:rPr>
              <a:t> | Develop | Deliver</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1f8fb064b_0_26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1f8fb064b_0_26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p>
        </p:txBody>
      </p:sp>
    </p:spTree>
    <p:extLst>
      <p:ext uri="{BB962C8B-B14F-4D97-AF65-F5344CB8AC3E}">
        <p14:creationId xmlns:p14="http://schemas.microsoft.com/office/powerpoint/2010/main" val="231856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536547b00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536547b00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Click on links to skip to section.</a:t>
            </a:r>
            <a:endParaRPr>
              <a:latin typeface="Lato"/>
              <a:ea typeface="Lato"/>
              <a:cs typeface="Lato"/>
              <a:sym typeface="La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1f8fb064b_0_26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1f8fb064b_0_26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Define | </a:t>
            </a:r>
            <a:r>
              <a:rPr lang="en" b="1" dirty="0">
                <a:latin typeface="Lato"/>
                <a:ea typeface="Lato"/>
                <a:cs typeface="Lato"/>
                <a:sym typeface="Lato"/>
              </a:rPr>
              <a:t>DEVELOP</a:t>
            </a:r>
            <a:r>
              <a:rPr lang="en" dirty="0">
                <a:latin typeface="Lato"/>
                <a:ea typeface="Lato"/>
                <a:cs typeface="Lato"/>
                <a:sym typeface="Lato"/>
              </a:rPr>
              <a:t> | Deliver.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Names are pseudonymized to protect the privacy of users. Artificially generated faces are used in their place: </a:t>
            </a:r>
            <a:r>
              <a:rPr lang="en-US" sz="1100" b="0" i="0" u="sng" strike="noStrike" cap="none" dirty="0">
                <a:solidFill>
                  <a:srgbClr val="000000"/>
                </a:solidFill>
                <a:effectLst/>
                <a:latin typeface="Arial"/>
                <a:ea typeface="Arial"/>
                <a:cs typeface="Arial"/>
                <a:sym typeface="Arial"/>
                <a:hlinkClick r:id="rId3"/>
              </a:rPr>
              <a:t>https://generated.photos/faces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81f8fb064b_0_26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81f8fb064b_0_26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Define | </a:t>
            </a:r>
            <a:r>
              <a:rPr lang="en" b="1" dirty="0">
                <a:latin typeface="Lato"/>
                <a:ea typeface="Lato"/>
                <a:cs typeface="Lato"/>
                <a:sym typeface="Lato"/>
              </a:rPr>
              <a:t>DEVELOP</a:t>
            </a:r>
            <a:r>
              <a:rPr lang="en" dirty="0">
                <a:latin typeface="Lato"/>
                <a:ea typeface="Lato"/>
                <a:cs typeface="Lato"/>
                <a:sym typeface="Lato"/>
              </a:rPr>
              <a:t> | Deliver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c0d1fe5a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8c0d1fe5a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8c0d1fe5a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8c0d1fe5a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Develop | </a:t>
            </a:r>
            <a:r>
              <a:rPr lang="en" b="1">
                <a:latin typeface="Lato"/>
                <a:ea typeface="Lato"/>
                <a:cs typeface="Lato"/>
                <a:sym typeface="Lato"/>
              </a:rPr>
              <a:t>DELIVER</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1f8fb064b_0_26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1f8fb064b_0_26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Develop | </a:t>
            </a:r>
            <a:r>
              <a:rPr lang="en" b="1">
                <a:latin typeface="Lato"/>
                <a:ea typeface="Lato"/>
                <a:cs typeface="Lato"/>
                <a:sym typeface="Lato"/>
              </a:rPr>
              <a:t>DELIVER</a:t>
            </a:r>
            <a:endParaRPr>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1f8fb064b_0_26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1f8fb064b_0_26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DISCOVER</a:t>
            </a:r>
            <a:r>
              <a:rPr lang="en" dirty="0">
                <a:latin typeface="Lato"/>
                <a:ea typeface="Lato"/>
                <a:cs typeface="Lato"/>
                <a:sym typeface="Lato"/>
              </a:rPr>
              <a:t> | Define | Develop | Deliver</a:t>
            </a:r>
            <a:endParaRPr dirty="0">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1f8fb064b_0_26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1f8fb064b_0_26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a:t>
            </a:r>
            <a:r>
              <a:rPr lang="en" b="1">
                <a:latin typeface="Lato"/>
                <a:ea typeface="Lato"/>
                <a:cs typeface="Lato"/>
                <a:sym typeface="Lato"/>
              </a:rPr>
              <a:t>DEFINE</a:t>
            </a:r>
            <a:r>
              <a:rPr lang="en">
                <a:latin typeface="Lato"/>
                <a:ea typeface="Lato"/>
                <a:cs typeface="Lato"/>
                <a:sym typeface="Lato"/>
              </a:rPr>
              <a:t> | Develop | Deliver</a:t>
            </a:r>
            <a:endParaRPr>
              <a:latin typeface="Lato"/>
              <a:ea typeface="Lato"/>
              <a:cs typeface="Lato"/>
              <a:sym typeface="Lato"/>
            </a:endParaRPr>
          </a:p>
        </p:txBody>
      </p:sp>
    </p:spTree>
    <p:extLst>
      <p:ext uri="{BB962C8B-B14F-4D97-AF65-F5344CB8AC3E}">
        <p14:creationId xmlns:p14="http://schemas.microsoft.com/office/powerpoint/2010/main" val="2949455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1f8fb064b_0_26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1f8fb064b_0_26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a:t>
            </a:r>
            <a:r>
              <a:rPr lang="en" b="1" dirty="0">
                <a:latin typeface="Lato"/>
                <a:ea typeface="Lato"/>
                <a:cs typeface="Lato"/>
                <a:sym typeface="Lato"/>
              </a:rPr>
              <a:t>DEFINE</a:t>
            </a:r>
            <a:r>
              <a:rPr lang="en" dirty="0">
                <a:latin typeface="Lato"/>
                <a:ea typeface="Lato"/>
                <a:cs typeface="Lato"/>
                <a:sym typeface="Lato"/>
              </a:rPr>
              <a:t> | Develop | Deliver</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extLst>
      <p:ext uri="{BB962C8B-B14F-4D97-AF65-F5344CB8AC3E}">
        <p14:creationId xmlns:p14="http://schemas.microsoft.com/office/powerpoint/2010/main" val="226084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21c5bc34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21c5bc34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extLst>
      <p:ext uri="{BB962C8B-B14F-4D97-AF65-F5344CB8AC3E}">
        <p14:creationId xmlns:p14="http://schemas.microsoft.com/office/powerpoint/2010/main" val="3611051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c0d1fe5a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c0d1fe5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extLst>
      <p:ext uri="{BB962C8B-B14F-4D97-AF65-F5344CB8AC3E}">
        <p14:creationId xmlns:p14="http://schemas.microsoft.com/office/powerpoint/2010/main" val="144016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536547b0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536547b0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B6BD"/>
              </a:solidFill>
              <a:latin typeface="Lato"/>
              <a:ea typeface="Lato"/>
              <a:cs typeface="Lato"/>
              <a:sym typeface="Lato"/>
            </a:endParaRPr>
          </a:p>
          <a:p>
            <a:pPr marL="0" lvl="0" indent="0" algn="l" rtl="0">
              <a:spcBef>
                <a:spcPts val="0"/>
              </a:spcBef>
              <a:spcAft>
                <a:spcPts val="0"/>
              </a:spcAft>
              <a:buNone/>
            </a:pPr>
            <a:endParaRPr dirty="0">
              <a:solidFill>
                <a:srgbClr val="00B6BD"/>
              </a:solidFill>
              <a:latin typeface="Lato"/>
              <a:ea typeface="Lato"/>
              <a:cs typeface="Lato"/>
              <a:sym typeface="La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c0d1fe5a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c0d1f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Define | </a:t>
            </a:r>
            <a:r>
              <a:rPr lang="en" b="1">
                <a:latin typeface="Lato"/>
                <a:ea typeface="Lato"/>
                <a:cs typeface="Lato"/>
                <a:sym typeface="Lato"/>
              </a:rPr>
              <a:t>DEVELOP</a:t>
            </a:r>
            <a:r>
              <a:rPr lang="en">
                <a:latin typeface="Lato"/>
                <a:ea typeface="Lato"/>
                <a:cs typeface="Lato"/>
                <a:sym typeface="Lato"/>
              </a:rPr>
              <a:t> | Deliver</a:t>
            </a:r>
            <a:endParaRPr>
              <a:latin typeface="Lato"/>
              <a:ea typeface="Lato"/>
              <a:cs typeface="Lato"/>
              <a:sym typeface="Lato"/>
            </a:endParaRPr>
          </a:p>
        </p:txBody>
      </p:sp>
    </p:spTree>
    <p:extLst>
      <p:ext uri="{BB962C8B-B14F-4D97-AF65-F5344CB8AC3E}">
        <p14:creationId xmlns:p14="http://schemas.microsoft.com/office/powerpoint/2010/main" val="2202697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536547b00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536547b00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Please send questions and share any feedback my way!</a:t>
            </a:r>
            <a:endParaRPr>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531342590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53134259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c0d1fe5a4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c0d1fe5a4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Define | Develop | Deliver</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Double Diamond framework developed by </a:t>
            </a:r>
            <a:r>
              <a:rPr lang="en" u="sng" dirty="0">
                <a:solidFill>
                  <a:srgbClr val="00B6BD"/>
                </a:solidFill>
                <a:latin typeface="Lato"/>
                <a:ea typeface="Lato"/>
                <a:cs typeface="Lato"/>
                <a:sym typeface="Lato"/>
                <a:hlinkClick r:id="rId3">
                  <a:extLst>
                    <a:ext uri="{A12FA001-AC4F-418D-AE19-62706E023703}">
                      <ahyp:hlinkClr xmlns:ahyp="http://schemas.microsoft.com/office/drawing/2018/hyperlinkcolor" val="tx"/>
                    </a:ext>
                  </a:extLst>
                </a:hlinkClick>
              </a:rPr>
              <a:t>UK Design Council</a:t>
            </a:r>
            <a:r>
              <a:rPr lang="en" dirty="0">
                <a:latin typeface="Lato"/>
                <a:ea typeface="Lato"/>
                <a:cs typeface="Lato"/>
                <a:sym typeface="Lato"/>
              </a:rPr>
              <a:t>.</a:t>
            </a:r>
            <a:endParaRPr dirty="0">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536547b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536547b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07c85695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07c85695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DISCOVER</a:t>
            </a:r>
            <a:r>
              <a:rPr lang="en">
                <a:latin typeface="Lato"/>
                <a:ea typeface="Lato"/>
                <a:cs typeface="Lato"/>
                <a:sym typeface="Lato"/>
              </a:rPr>
              <a:t> | Define | Develop | Deliver</a:t>
            </a:r>
            <a:endParaRPr>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1f8fb064b_0_26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1f8fb064b_0_26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Discover | </a:t>
            </a:r>
            <a:r>
              <a:rPr lang="en" b="1">
                <a:latin typeface="Lato"/>
                <a:ea typeface="Lato"/>
                <a:cs typeface="Lato"/>
                <a:sym typeface="Lato"/>
              </a:rPr>
              <a:t>DEFINE</a:t>
            </a:r>
            <a:r>
              <a:rPr lang="en">
                <a:latin typeface="Lato"/>
                <a:ea typeface="Lato"/>
                <a:cs typeface="Lato"/>
                <a:sym typeface="Lato"/>
              </a:rPr>
              <a:t> | Develop | Deliver</a:t>
            </a:r>
            <a:endParaRPr>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1f8fb064b_0_26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1f8fb064b_0_26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Discover | </a:t>
            </a:r>
            <a:r>
              <a:rPr lang="en" b="1" dirty="0">
                <a:latin typeface="Lato"/>
                <a:ea typeface="Lato"/>
                <a:cs typeface="Lato"/>
                <a:sym typeface="Lato"/>
              </a:rPr>
              <a:t>DEFINE</a:t>
            </a:r>
            <a:r>
              <a:rPr lang="en" dirty="0">
                <a:latin typeface="Lato"/>
                <a:ea typeface="Lato"/>
                <a:cs typeface="Lato"/>
                <a:sym typeface="Lato"/>
              </a:rPr>
              <a:t> | Develop | Deliver</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1839413"/>
            <a:ext cx="7888800" cy="11598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rgbClr val="FFFFFF"/>
              </a:buClr>
              <a:buSzPts val="6000"/>
              <a:buNone/>
              <a:defRPr sz="6000" b="0">
                <a:solidFill>
                  <a:srgbClr val="FFFFFF"/>
                </a:solidFill>
              </a:defRPr>
            </a:lvl1pPr>
            <a:lvl2pPr lvl="1"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2pPr>
            <a:lvl3pPr lvl="2"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3pPr>
            <a:lvl4pPr lvl="3"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4pPr>
            <a:lvl5pPr lvl="4"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5pPr>
            <a:lvl6pPr lvl="5"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6pPr>
            <a:lvl7pPr lvl="6"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7pPr>
            <a:lvl8pPr lvl="7"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8pPr>
            <a:lvl9pPr lvl="8" algn="ctr">
              <a:spcBef>
                <a:spcPts val="0"/>
              </a:spcBef>
              <a:spcAft>
                <a:spcPts val="0"/>
              </a:spcAft>
              <a:buClr>
                <a:schemeClr val="lt1"/>
              </a:buClr>
              <a:buSzPts val="3600"/>
              <a:buFont typeface="Lato"/>
              <a:buNone/>
              <a:defRPr sz="3600" b="0">
                <a:solidFill>
                  <a:schemeClr val="lt1"/>
                </a:solidFill>
                <a:latin typeface="Lato"/>
                <a:ea typeface="Lato"/>
                <a:cs typeface="Lato"/>
                <a:sym typeface="Lato"/>
              </a:defRPr>
            </a:lvl9pPr>
          </a:lstStyle>
          <a:p>
            <a:endParaRPr/>
          </a:p>
        </p:txBody>
      </p:sp>
      <p:cxnSp>
        <p:nvCxnSpPr>
          <p:cNvPr id="11" name="Google Shape;11;p2"/>
          <p:cNvCxnSpPr/>
          <p:nvPr/>
        </p:nvCxnSpPr>
        <p:spPr>
          <a:xfrm rot="10800000">
            <a:off x="2588100" y="3488719"/>
            <a:ext cx="3967800" cy="0"/>
          </a:xfrm>
          <a:prstGeom prst="straightConnector1">
            <a:avLst/>
          </a:prstGeom>
          <a:noFill/>
          <a:ln w="9525" cap="flat" cmpd="sng">
            <a:solidFill>
              <a:srgbClr val="FFFFFF"/>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000000"/>
              </a:buClr>
              <a:buSzPts val="3600"/>
              <a:buNone/>
              <a:defRPr sz="3600">
                <a:solidFill>
                  <a:srgbClr val="000000"/>
                </a:solidFill>
              </a:defRPr>
            </a:lvl1pPr>
            <a:lvl2pPr lvl="1"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2pPr>
            <a:lvl3pPr lvl="2"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3pPr>
            <a:lvl4pPr lvl="3"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4pPr>
            <a:lvl5pPr lvl="4"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5pPr>
            <a:lvl6pPr lvl="5"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6pPr>
            <a:lvl7pPr lvl="6"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7pPr>
            <a:lvl8pPr lvl="7"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8pPr>
            <a:lvl9pPr lvl="8" algn="l" rtl="0">
              <a:spcBef>
                <a:spcPts val="0"/>
              </a:spcBef>
              <a:spcAft>
                <a:spcPts val="0"/>
              </a:spcAft>
              <a:buClr>
                <a:srgbClr val="000000"/>
              </a:buClr>
              <a:buSzPts val="3600"/>
              <a:buFont typeface="Lato"/>
              <a:buNone/>
              <a:defRPr sz="3600">
                <a:solidFill>
                  <a:srgbClr val="000000"/>
                </a:solidFill>
                <a:latin typeface="Lato"/>
                <a:ea typeface="Lato"/>
                <a:cs typeface="Lato"/>
                <a:sym typeface="Lato"/>
              </a:defRPr>
            </a:lvl9pPr>
          </a:lstStyle>
          <a:p>
            <a:endParaRPr/>
          </a:p>
        </p:txBody>
      </p:sp>
      <p:sp>
        <p:nvSpPr>
          <p:cNvPr id="14" name="Google Shape;14;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6BD"/>
              </a:buClr>
              <a:buSzPts val="2400"/>
              <a:buFont typeface="Lato"/>
              <a:buNone/>
              <a:defRPr sz="2400" i="1">
                <a:solidFill>
                  <a:srgbClr val="00B6BD"/>
                </a:solidFill>
                <a:latin typeface="Lato"/>
                <a:ea typeface="Lato"/>
                <a:cs typeface="Lato"/>
                <a:sym typeface="Lato"/>
              </a:defRPr>
            </a:lvl1pPr>
            <a:lvl2pPr lvl="1" rtl="0">
              <a:spcBef>
                <a:spcPts val="0"/>
              </a:spcBef>
              <a:spcAft>
                <a:spcPts val="0"/>
              </a:spcAft>
              <a:buClr>
                <a:schemeClr val="accent1"/>
              </a:buClr>
              <a:buSzPts val="2400"/>
              <a:buFont typeface="Lato"/>
              <a:buNone/>
              <a:defRPr i="1">
                <a:solidFill>
                  <a:schemeClr val="accent1"/>
                </a:solidFill>
                <a:latin typeface="Lato"/>
                <a:ea typeface="Lato"/>
                <a:cs typeface="Lato"/>
                <a:sym typeface="Lato"/>
              </a:defRPr>
            </a:lvl2pPr>
            <a:lvl3pPr lvl="2" rtl="0">
              <a:spcBef>
                <a:spcPts val="0"/>
              </a:spcBef>
              <a:spcAft>
                <a:spcPts val="0"/>
              </a:spcAft>
              <a:buClr>
                <a:schemeClr val="accent1"/>
              </a:buClr>
              <a:buSzPts val="2400"/>
              <a:buFont typeface="Lato"/>
              <a:buNone/>
              <a:defRPr i="1">
                <a:solidFill>
                  <a:schemeClr val="accent1"/>
                </a:solidFill>
                <a:latin typeface="Lato"/>
                <a:ea typeface="Lato"/>
                <a:cs typeface="Lato"/>
                <a:sym typeface="Lato"/>
              </a:defRPr>
            </a:lvl3pPr>
            <a:lvl4pPr lvl="3"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4pPr>
            <a:lvl5pPr lvl="4"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5pPr>
            <a:lvl6pPr lvl="5"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6pPr>
            <a:lvl7pPr lvl="6"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7pPr>
            <a:lvl8pPr lvl="7"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8pPr>
            <a:lvl9pPr lvl="8" rtl="0">
              <a:spcBef>
                <a:spcPts val="0"/>
              </a:spcBef>
              <a:spcAft>
                <a:spcPts val="0"/>
              </a:spcAft>
              <a:buClr>
                <a:schemeClr val="accent1"/>
              </a:buClr>
              <a:buSzPts val="2400"/>
              <a:buFont typeface="Lato"/>
              <a:buNone/>
              <a:defRPr sz="2400" i="1">
                <a:solidFill>
                  <a:schemeClr val="accent1"/>
                </a:solidFill>
                <a:latin typeface="Lato"/>
                <a:ea typeface="Lato"/>
                <a:cs typeface="Lato"/>
                <a:sym typeface="Lato"/>
              </a:defRPr>
            </a:lvl9pPr>
          </a:lstStyle>
          <a:p>
            <a:endParaRPr/>
          </a:p>
        </p:txBody>
      </p:sp>
      <p:cxnSp>
        <p:nvCxnSpPr>
          <p:cNvPr id="15" name="Google Shape;15;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FFFFFF"/>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1pPr>
            <a:lvl2pPr lvl="1">
              <a:spcBef>
                <a:spcPts val="0"/>
              </a:spcBef>
              <a:spcAft>
                <a:spcPts val="0"/>
              </a:spcAft>
              <a:buClr>
                <a:srgbClr val="000000"/>
              </a:buClr>
              <a:buSzPts val="3600"/>
              <a:buNone/>
              <a:defRPr>
                <a:solidFill>
                  <a:srgbClr val="000000"/>
                </a:solidFill>
              </a:defRPr>
            </a:lvl2pPr>
            <a:lvl3pPr lvl="2">
              <a:spcBef>
                <a:spcPts val="0"/>
              </a:spcBef>
              <a:spcAft>
                <a:spcPts val="0"/>
              </a:spcAft>
              <a:buClr>
                <a:srgbClr val="000000"/>
              </a:buClr>
              <a:buSzPts val="3600"/>
              <a:buNone/>
              <a:defRPr>
                <a:solidFill>
                  <a:srgbClr val="000000"/>
                </a:solidFill>
              </a:defRPr>
            </a:lvl3pPr>
            <a:lvl4pPr lvl="3">
              <a:spcBef>
                <a:spcPts val="0"/>
              </a:spcBef>
              <a:spcAft>
                <a:spcPts val="0"/>
              </a:spcAft>
              <a:buClr>
                <a:srgbClr val="000000"/>
              </a:buClr>
              <a:buSzPts val="3600"/>
              <a:buNone/>
              <a:defRPr>
                <a:solidFill>
                  <a:srgbClr val="000000"/>
                </a:solidFill>
              </a:defRPr>
            </a:lvl4pPr>
            <a:lvl5pPr lvl="4">
              <a:spcBef>
                <a:spcPts val="0"/>
              </a:spcBef>
              <a:spcAft>
                <a:spcPts val="0"/>
              </a:spcAft>
              <a:buClr>
                <a:srgbClr val="000000"/>
              </a:buClr>
              <a:buSzPts val="3600"/>
              <a:buNone/>
              <a:defRPr>
                <a:solidFill>
                  <a:srgbClr val="000000"/>
                </a:solidFill>
              </a:defRPr>
            </a:lvl5pPr>
            <a:lvl6pPr lvl="5">
              <a:spcBef>
                <a:spcPts val="0"/>
              </a:spcBef>
              <a:spcAft>
                <a:spcPts val="0"/>
              </a:spcAft>
              <a:buClr>
                <a:srgbClr val="000000"/>
              </a:buClr>
              <a:buSzPts val="3600"/>
              <a:buNone/>
              <a:defRPr>
                <a:solidFill>
                  <a:srgbClr val="000000"/>
                </a:solidFill>
              </a:defRPr>
            </a:lvl6pPr>
            <a:lvl7pPr lvl="6">
              <a:spcBef>
                <a:spcPts val="0"/>
              </a:spcBef>
              <a:spcAft>
                <a:spcPts val="0"/>
              </a:spcAft>
              <a:buClr>
                <a:srgbClr val="000000"/>
              </a:buClr>
              <a:buSzPts val="3600"/>
              <a:buNone/>
              <a:defRPr>
                <a:solidFill>
                  <a:srgbClr val="000000"/>
                </a:solidFill>
              </a:defRPr>
            </a:lvl7pPr>
            <a:lvl8pPr lvl="7">
              <a:spcBef>
                <a:spcPts val="0"/>
              </a:spcBef>
              <a:spcAft>
                <a:spcPts val="0"/>
              </a:spcAft>
              <a:buClr>
                <a:srgbClr val="000000"/>
              </a:buClr>
              <a:buSzPts val="3600"/>
              <a:buNone/>
              <a:defRPr>
                <a:solidFill>
                  <a:srgbClr val="000000"/>
                </a:solidFill>
              </a:defRPr>
            </a:lvl8pPr>
            <a:lvl9pPr lvl="8">
              <a:spcBef>
                <a:spcPts val="0"/>
              </a:spcBef>
              <a:spcAft>
                <a:spcPts val="0"/>
              </a:spcAft>
              <a:buClr>
                <a:srgbClr val="000000"/>
              </a:buClr>
              <a:buSzPts val="3600"/>
              <a:buNone/>
              <a:defRPr>
                <a:solidFill>
                  <a:srgbClr val="000000"/>
                </a:solidFill>
              </a:defRPr>
            </a:lvl9pPr>
          </a:lstStyle>
          <a:p>
            <a:endParaRPr/>
          </a:p>
        </p:txBody>
      </p:sp>
      <p:sp>
        <p:nvSpPr>
          <p:cNvPr id="23" name="Google Shape;23;p5"/>
          <p:cNvSpPr txBox="1">
            <a:spLocks noGrp="1"/>
          </p:cNvSpPr>
          <p:nvPr>
            <p:ph type="body" idx="1"/>
          </p:nvPr>
        </p:nvSpPr>
        <p:spPr>
          <a:xfrm>
            <a:off x="617100" y="1269863"/>
            <a:ext cx="7909800" cy="3215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Clr>
                <a:srgbClr val="000000"/>
              </a:buClr>
              <a:buSzPts val="2400"/>
              <a:buFont typeface="Lato"/>
              <a:buChar char="○"/>
              <a:defRPr>
                <a:solidFill>
                  <a:srgbClr val="000000"/>
                </a:solidFill>
                <a:latin typeface="Lato"/>
                <a:ea typeface="Lato"/>
                <a:cs typeface="Lato"/>
                <a:sym typeface="Lato"/>
              </a:defRPr>
            </a:lvl1pPr>
            <a:lvl2pPr marL="914400" lvl="1"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2pPr>
            <a:lvl3pPr marL="1371600" lvl="2"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3pPr>
            <a:lvl4pPr marL="1828800" lvl="3"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4pPr>
            <a:lvl5pPr marL="2286000" lvl="4"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5pPr>
            <a:lvl6pPr marL="2743200" lvl="5"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6pPr>
            <a:lvl7pPr marL="3200400" lvl="6"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7pPr>
            <a:lvl8pPr marL="3657600" lvl="7"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8pPr>
            <a:lvl9pPr marL="4114800" lvl="8" indent="-381000">
              <a:spcBef>
                <a:spcPts val="0"/>
              </a:spcBef>
              <a:spcAft>
                <a:spcPts val="0"/>
              </a:spcAft>
              <a:buClr>
                <a:srgbClr val="000000"/>
              </a:buClr>
              <a:buSzPts val="2400"/>
              <a:buFont typeface="Lato"/>
              <a:buChar char="■"/>
              <a:defRPr>
                <a:solidFill>
                  <a:srgbClr val="000000"/>
                </a:solidFill>
                <a:latin typeface="Lato"/>
                <a:ea typeface="Lato"/>
                <a:cs typeface="Lato"/>
                <a:sym typeface="Lato"/>
              </a:defRPr>
            </a:lvl9pPr>
          </a:lstStyle>
          <a:p>
            <a:endParaRPr/>
          </a:p>
        </p:txBody>
      </p:sp>
      <p:cxnSp>
        <p:nvCxnSpPr>
          <p:cNvPr id="24" name="Google Shape;24;p5"/>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25" name="Google Shape;25;p5"/>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26" name="Google Shape;26;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FFFFFF"/>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000000"/>
              </a:buClr>
              <a:buSzPts val="2000"/>
              <a:buFont typeface="Lato"/>
              <a:buChar char="○"/>
              <a:defRPr sz="2000">
                <a:solidFill>
                  <a:srgbClr val="000000"/>
                </a:solidFill>
                <a:latin typeface="Lato"/>
                <a:ea typeface="Lato"/>
                <a:cs typeface="Lato"/>
                <a:sym typeface="Lato"/>
              </a:defRPr>
            </a:lvl1pPr>
            <a:lvl2pPr marL="914400" lvl="1"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2pPr>
            <a:lvl3pPr marL="1371600" lvl="2"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3pPr>
            <a:lvl4pPr marL="1828800" lvl="3"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4pPr>
            <a:lvl5pPr marL="2286000" lvl="4"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5pPr>
            <a:lvl6pPr marL="2743200" lvl="5"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6pPr>
            <a:lvl7pPr marL="3200400" lvl="6"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7pPr>
            <a:lvl8pPr marL="3657600" lvl="7"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8pPr>
            <a:lvl9pPr marL="4114800" lvl="8"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9pPr>
          </a:lstStyle>
          <a:p>
            <a:endParaRPr/>
          </a:p>
        </p:txBody>
      </p:sp>
      <p:sp>
        <p:nvSpPr>
          <p:cNvPr id="29" name="Google Shape;29;p6"/>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000000"/>
              </a:buClr>
              <a:buSzPts val="2000"/>
              <a:buFont typeface="Lato"/>
              <a:buChar char="○"/>
              <a:defRPr sz="2000">
                <a:solidFill>
                  <a:srgbClr val="000000"/>
                </a:solidFill>
                <a:latin typeface="Lato"/>
                <a:ea typeface="Lato"/>
                <a:cs typeface="Lato"/>
                <a:sym typeface="Lato"/>
              </a:defRPr>
            </a:lvl1pPr>
            <a:lvl2pPr marL="914400" lvl="1"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2pPr>
            <a:lvl3pPr marL="1371600" lvl="2"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3pPr>
            <a:lvl4pPr marL="1828800" lvl="3"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4pPr>
            <a:lvl5pPr marL="2286000" lvl="4"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5pPr>
            <a:lvl6pPr marL="2743200" lvl="5"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6pPr>
            <a:lvl7pPr marL="3200400" lvl="6"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7pPr>
            <a:lvl8pPr marL="3657600" lvl="7"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8pPr>
            <a:lvl9pPr marL="4114800" lvl="8" indent="-355600">
              <a:spcBef>
                <a:spcPts val="0"/>
              </a:spcBef>
              <a:spcAft>
                <a:spcPts val="0"/>
              </a:spcAft>
              <a:buClr>
                <a:srgbClr val="000000"/>
              </a:buClr>
              <a:buSzPts val="2000"/>
              <a:buFont typeface="Lato"/>
              <a:buChar char="■"/>
              <a:defRPr sz="2000">
                <a:solidFill>
                  <a:srgbClr val="000000"/>
                </a:solidFill>
                <a:latin typeface="Lato"/>
                <a:ea typeface="Lato"/>
                <a:cs typeface="Lato"/>
                <a:sym typeface="Lato"/>
              </a:defRPr>
            </a:lvl9pPr>
          </a:lstStyle>
          <a:p>
            <a:endParaRPr/>
          </a:p>
        </p:txBody>
      </p:sp>
      <p:sp>
        <p:nvSpPr>
          <p:cNvPr id="30" name="Google Shape;30;p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1pPr>
            <a:lvl2pPr lvl="1" rtl="0">
              <a:spcBef>
                <a:spcPts val="0"/>
              </a:spcBef>
              <a:spcAft>
                <a:spcPts val="0"/>
              </a:spcAft>
              <a:buClr>
                <a:srgbClr val="000000"/>
              </a:buClr>
              <a:buSzPts val="3600"/>
              <a:buFont typeface="Lato"/>
              <a:buNone/>
              <a:defRPr>
                <a:solidFill>
                  <a:srgbClr val="000000"/>
                </a:solidFill>
                <a:latin typeface="Lato"/>
                <a:ea typeface="Lato"/>
                <a:cs typeface="Lato"/>
                <a:sym typeface="Lato"/>
              </a:defRPr>
            </a:lvl2pPr>
            <a:lvl3pPr lvl="2" rtl="0">
              <a:spcBef>
                <a:spcPts val="0"/>
              </a:spcBef>
              <a:spcAft>
                <a:spcPts val="0"/>
              </a:spcAft>
              <a:buClr>
                <a:srgbClr val="000000"/>
              </a:buClr>
              <a:buSzPts val="3600"/>
              <a:buFont typeface="Lato"/>
              <a:buNone/>
              <a:defRPr>
                <a:solidFill>
                  <a:srgbClr val="000000"/>
                </a:solidFill>
                <a:latin typeface="Lato"/>
                <a:ea typeface="Lato"/>
                <a:cs typeface="Lato"/>
                <a:sym typeface="Lato"/>
              </a:defRPr>
            </a:lvl3pPr>
            <a:lvl4pPr lvl="3" rtl="0">
              <a:spcBef>
                <a:spcPts val="0"/>
              </a:spcBef>
              <a:spcAft>
                <a:spcPts val="0"/>
              </a:spcAft>
              <a:buClr>
                <a:srgbClr val="000000"/>
              </a:buClr>
              <a:buSzPts val="3600"/>
              <a:buFont typeface="Lato"/>
              <a:buNone/>
              <a:defRPr>
                <a:solidFill>
                  <a:srgbClr val="000000"/>
                </a:solidFill>
                <a:latin typeface="Lato"/>
                <a:ea typeface="Lato"/>
                <a:cs typeface="Lato"/>
                <a:sym typeface="Lato"/>
              </a:defRPr>
            </a:lvl4pPr>
            <a:lvl5pPr lvl="4" rtl="0">
              <a:spcBef>
                <a:spcPts val="0"/>
              </a:spcBef>
              <a:spcAft>
                <a:spcPts val="0"/>
              </a:spcAft>
              <a:buClr>
                <a:srgbClr val="000000"/>
              </a:buClr>
              <a:buSzPts val="3600"/>
              <a:buFont typeface="Lato"/>
              <a:buNone/>
              <a:defRPr>
                <a:solidFill>
                  <a:srgbClr val="000000"/>
                </a:solidFill>
                <a:latin typeface="Lato"/>
                <a:ea typeface="Lato"/>
                <a:cs typeface="Lato"/>
                <a:sym typeface="Lato"/>
              </a:defRPr>
            </a:lvl5pPr>
            <a:lvl6pPr lvl="5" rtl="0">
              <a:spcBef>
                <a:spcPts val="0"/>
              </a:spcBef>
              <a:spcAft>
                <a:spcPts val="0"/>
              </a:spcAft>
              <a:buClr>
                <a:srgbClr val="000000"/>
              </a:buClr>
              <a:buSzPts val="3600"/>
              <a:buFont typeface="Lato"/>
              <a:buNone/>
              <a:defRPr>
                <a:solidFill>
                  <a:srgbClr val="000000"/>
                </a:solidFill>
                <a:latin typeface="Lato"/>
                <a:ea typeface="Lato"/>
                <a:cs typeface="Lato"/>
                <a:sym typeface="Lato"/>
              </a:defRPr>
            </a:lvl6pPr>
            <a:lvl7pPr lvl="6" rtl="0">
              <a:spcBef>
                <a:spcPts val="0"/>
              </a:spcBef>
              <a:spcAft>
                <a:spcPts val="0"/>
              </a:spcAft>
              <a:buClr>
                <a:srgbClr val="000000"/>
              </a:buClr>
              <a:buSzPts val="3600"/>
              <a:buFont typeface="Lato"/>
              <a:buNone/>
              <a:defRPr>
                <a:solidFill>
                  <a:srgbClr val="000000"/>
                </a:solidFill>
                <a:latin typeface="Lato"/>
                <a:ea typeface="Lato"/>
                <a:cs typeface="Lato"/>
                <a:sym typeface="Lato"/>
              </a:defRPr>
            </a:lvl7pPr>
            <a:lvl8pPr lvl="7" rtl="0">
              <a:spcBef>
                <a:spcPts val="0"/>
              </a:spcBef>
              <a:spcAft>
                <a:spcPts val="0"/>
              </a:spcAft>
              <a:buClr>
                <a:srgbClr val="000000"/>
              </a:buClr>
              <a:buSzPts val="3600"/>
              <a:buFont typeface="Lato"/>
              <a:buNone/>
              <a:defRPr>
                <a:solidFill>
                  <a:srgbClr val="000000"/>
                </a:solidFill>
                <a:latin typeface="Lato"/>
                <a:ea typeface="Lato"/>
                <a:cs typeface="Lato"/>
                <a:sym typeface="Lato"/>
              </a:defRPr>
            </a:lvl8pPr>
            <a:lvl9pPr lvl="8" rtl="0">
              <a:spcBef>
                <a:spcPts val="0"/>
              </a:spcBef>
              <a:spcAft>
                <a:spcPts val="0"/>
              </a:spcAft>
              <a:buClr>
                <a:srgbClr val="000000"/>
              </a:buClr>
              <a:buSzPts val="3600"/>
              <a:buFont typeface="Lato"/>
              <a:buNone/>
              <a:defRPr>
                <a:solidFill>
                  <a:srgbClr val="000000"/>
                </a:solidFill>
                <a:latin typeface="Lato"/>
                <a:ea typeface="Lato"/>
                <a:cs typeface="Lato"/>
                <a:sym typeface="Lato"/>
              </a:defRPr>
            </a:lvl9pPr>
          </a:lstStyle>
          <a:p>
            <a:endParaRPr/>
          </a:p>
        </p:txBody>
      </p:sp>
      <p:cxnSp>
        <p:nvCxnSpPr>
          <p:cNvPr id="31" name="Google Shape;31;p6"/>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32" name="Google Shape;32;p6"/>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33" name="Google Shape;33;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FFFFFF"/>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0000"/>
              </a:buClr>
              <a:buSzPts val="1800"/>
              <a:buFont typeface="Lato"/>
              <a:buChar char="○"/>
              <a:defRPr sz="1800">
                <a:solidFill>
                  <a:srgbClr val="000000"/>
                </a:solidFill>
                <a:latin typeface="Lato"/>
                <a:ea typeface="Lato"/>
                <a:cs typeface="Lato"/>
                <a:sym typeface="Lato"/>
              </a:defRPr>
            </a:lvl1pPr>
            <a:lvl2pPr marL="914400" lvl="1"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2pPr>
            <a:lvl3pPr marL="1371600" lvl="2"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3pPr>
            <a:lvl4pPr marL="1828800" lvl="3"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4pPr>
            <a:lvl5pPr marL="2286000" lvl="4"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5pPr>
            <a:lvl6pPr marL="2743200" lvl="5"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6pPr>
            <a:lvl7pPr marL="3200400" lvl="6"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7pPr>
            <a:lvl8pPr marL="3657600" lvl="7"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8pPr>
            <a:lvl9pPr marL="4114800" lvl="8"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9pPr>
          </a:lstStyle>
          <a:p>
            <a:endParaRPr/>
          </a:p>
        </p:txBody>
      </p:sp>
      <p:sp>
        <p:nvSpPr>
          <p:cNvPr id="36" name="Google Shape;36;p7"/>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0000"/>
              </a:buClr>
              <a:buSzPts val="1800"/>
              <a:buFont typeface="Lato"/>
              <a:buChar char="○"/>
              <a:defRPr sz="1800">
                <a:solidFill>
                  <a:srgbClr val="000000"/>
                </a:solidFill>
                <a:latin typeface="Lato"/>
                <a:ea typeface="Lato"/>
                <a:cs typeface="Lato"/>
                <a:sym typeface="Lato"/>
              </a:defRPr>
            </a:lvl1pPr>
            <a:lvl2pPr marL="914400" lvl="1"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2pPr>
            <a:lvl3pPr marL="1371600" lvl="2"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3pPr>
            <a:lvl4pPr marL="1828800" lvl="3"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4pPr>
            <a:lvl5pPr marL="2286000" lvl="4"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5pPr>
            <a:lvl6pPr marL="2743200" lvl="5"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6pPr>
            <a:lvl7pPr marL="3200400" lvl="6"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7pPr>
            <a:lvl8pPr marL="3657600" lvl="7"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8pPr>
            <a:lvl9pPr marL="4114800" lvl="8"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9pPr>
          </a:lstStyle>
          <a:p>
            <a:endParaRPr/>
          </a:p>
        </p:txBody>
      </p:sp>
      <p:sp>
        <p:nvSpPr>
          <p:cNvPr id="37" name="Google Shape;37;p7"/>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0000"/>
              </a:buClr>
              <a:buSzPts val="1800"/>
              <a:buFont typeface="Lato"/>
              <a:buChar char="○"/>
              <a:defRPr sz="1800">
                <a:solidFill>
                  <a:srgbClr val="000000"/>
                </a:solidFill>
                <a:latin typeface="Lato"/>
                <a:ea typeface="Lato"/>
                <a:cs typeface="Lato"/>
                <a:sym typeface="Lato"/>
              </a:defRPr>
            </a:lvl1pPr>
            <a:lvl2pPr marL="914400" lvl="1"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2pPr>
            <a:lvl3pPr marL="1371600" lvl="2"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3pPr>
            <a:lvl4pPr marL="1828800" lvl="3"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4pPr>
            <a:lvl5pPr marL="2286000" lvl="4"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5pPr>
            <a:lvl6pPr marL="2743200" lvl="5"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6pPr>
            <a:lvl7pPr marL="3200400" lvl="6"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7pPr>
            <a:lvl8pPr marL="3657600" lvl="7"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8pPr>
            <a:lvl9pPr marL="4114800" lvl="8" indent="-342900" rtl="0">
              <a:spcBef>
                <a:spcPts val="0"/>
              </a:spcBef>
              <a:spcAft>
                <a:spcPts val="0"/>
              </a:spcAft>
              <a:buClr>
                <a:srgbClr val="000000"/>
              </a:buClr>
              <a:buSzPts val="1800"/>
              <a:buFont typeface="Lato"/>
              <a:buChar char="■"/>
              <a:defRPr sz="1800">
                <a:solidFill>
                  <a:srgbClr val="000000"/>
                </a:solidFill>
                <a:latin typeface="Lato"/>
                <a:ea typeface="Lato"/>
                <a:cs typeface="Lato"/>
                <a:sym typeface="Lato"/>
              </a:defRPr>
            </a:lvl9pPr>
          </a:lstStyle>
          <a:p>
            <a:endParaRPr/>
          </a:p>
        </p:txBody>
      </p:sp>
      <p:sp>
        <p:nvSpPr>
          <p:cNvPr id="38" name="Google Shape;38;p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1pPr>
            <a:lvl2pPr lvl="1"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2pPr>
            <a:lvl3pPr lvl="2"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3pPr>
            <a:lvl4pPr lvl="3"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4pPr>
            <a:lvl5pPr lvl="4"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5pPr>
            <a:lvl6pPr lvl="5"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6pPr>
            <a:lvl7pPr lvl="6"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7pPr>
            <a:lvl8pPr lvl="7"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8pPr>
            <a:lvl9pPr lvl="8"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9pPr>
          </a:lstStyle>
          <a:p>
            <a:endParaRPr/>
          </a:p>
        </p:txBody>
      </p:sp>
      <p:cxnSp>
        <p:nvCxnSpPr>
          <p:cNvPr id="39" name="Google Shape;39;p7"/>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0" name="Google Shape;40;p7"/>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1" name="Google Shape;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FFFFF"/>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1pPr>
            <a:lvl2pPr lvl="1"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2pPr>
            <a:lvl3pPr lvl="2"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3pPr>
            <a:lvl4pPr lvl="3"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4pPr>
            <a:lvl5pPr lvl="4"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5pPr>
            <a:lvl6pPr lvl="5"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6pPr>
            <a:lvl7pPr lvl="6"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7pPr>
            <a:lvl8pPr lvl="7"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8pPr>
            <a:lvl9pPr lvl="8" rtl="0">
              <a:spcBef>
                <a:spcPts val="0"/>
              </a:spcBef>
              <a:spcAft>
                <a:spcPts val="0"/>
              </a:spcAft>
              <a:buClr>
                <a:srgbClr val="000000"/>
              </a:buClr>
              <a:buSzPts val="3600"/>
              <a:buFont typeface="Rasa Medium"/>
              <a:buNone/>
              <a:defRPr b="0">
                <a:solidFill>
                  <a:srgbClr val="000000"/>
                </a:solidFill>
                <a:latin typeface="Rasa Medium"/>
                <a:ea typeface="Rasa Medium"/>
                <a:cs typeface="Rasa Medium"/>
                <a:sym typeface="Rasa Medium"/>
              </a:defRPr>
            </a:lvl9pPr>
          </a:lstStyle>
          <a:p>
            <a:endParaRPr/>
          </a:p>
        </p:txBody>
      </p:sp>
      <p:cxnSp>
        <p:nvCxnSpPr>
          <p:cNvPr id="44" name="Google Shape;44;p8"/>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5" name="Google Shape;45;p8"/>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6" name="Google Shape;46;p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solidFill>
                <a:srgbClr val="00B6BD"/>
              </a:solidFill>
              <a:latin typeface="Lato"/>
              <a:ea typeface="Lato"/>
              <a:cs typeface="Lato"/>
              <a:sym typeface="La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FFFF"/>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2600500" y="4396706"/>
            <a:ext cx="3957600" cy="5196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rgbClr val="000000"/>
              </a:buClr>
              <a:buSzPts val="1800"/>
              <a:buFont typeface="Lato"/>
              <a:buNone/>
              <a:defRPr sz="1800" i="1">
                <a:solidFill>
                  <a:srgbClr val="000000"/>
                </a:solidFill>
                <a:latin typeface="Lato"/>
                <a:ea typeface="Lato"/>
                <a:cs typeface="Lato"/>
                <a:sym typeface="Lato"/>
              </a:defRPr>
            </a:lvl1pPr>
          </a:lstStyle>
          <a:p>
            <a:endParaRPr/>
          </a:p>
        </p:txBody>
      </p:sp>
      <p:cxnSp>
        <p:nvCxnSpPr>
          <p:cNvPr id="49" name="Google Shape;49;p9"/>
          <p:cNvCxnSpPr/>
          <p:nvPr/>
        </p:nvCxnSpPr>
        <p:spPr>
          <a:xfrm rot="10800000">
            <a:off x="-15900" y="4689847"/>
            <a:ext cx="2334000" cy="0"/>
          </a:xfrm>
          <a:prstGeom prst="straightConnector1">
            <a:avLst/>
          </a:prstGeom>
          <a:noFill/>
          <a:ln w="9525" cap="flat" cmpd="sng">
            <a:solidFill>
              <a:schemeClr val="dk2"/>
            </a:solidFill>
            <a:prstDash val="solid"/>
            <a:round/>
            <a:headEnd type="oval" w="med" len="med"/>
            <a:tailEnd type="none" w="med" len="med"/>
          </a:ln>
        </p:spPr>
      </p:cxnSp>
      <p:cxnSp>
        <p:nvCxnSpPr>
          <p:cNvPr id="50" name="Google Shape;50;p9"/>
          <p:cNvCxnSpPr/>
          <p:nvPr/>
        </p:nvCxnSpPr>
        <p:spPr>
          <a:xfrm>
            <a:off x="6825900" y="4689847"/>
            <a:ext cx="2339400" cy="0"/>
          </a:xfrm>
          <a:prstGeom prst="straightConnector1">
            <a:avLst/>
          </a:prstGeom>
          <a:noFill/>
          <a:ln w="9525" cap="flat" cmpd="sng">
            <a:solidFill>
              <a:schemeClr val="dk2"/>
            </a:solidFill>
            <a:prstDash val="solid"/>
            <a:round/>
            <a:headEnd type="oval" w="med" len="med"/>
            <a:tailEnd type="none" w="med" len="med"/>
          </a:ln>
        </p:spPr>
      </p:cxnSp>
      <p:sp>
        <p:nvSpPr>
          <p:cNvPr id="51" name="Google Shape;51;p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solidFill>
                <a:srgbClr val="00B6BD"/>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rgbClr val="FFFFFF"/>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sldNum" idx="12"/>
          </p:nvPr>
        </p:nvSpPr>
        <p:spPr>
          <a:xfrm>
            <a:off x="-125" y="4752125"/>
            <a:ext cx="9144000" cy="315300"/>
          </a:xfrm>
          <a:prstGeom prst="rect">
            <a:avLst/>
          </a:prstGeom>
        </p:spPr>
        <p:txBody>
          <a:bodyPr spcFirstLastPara="1" wrap="square" lIns="91425" tIns="91425" rIns="91425" bIns="91425" anchor="t"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solidFill>
                <a:srgbClr val="00B6BD"/>
              </a:solidFill>
              <a:latin typeface="Lato"/>
              <a:ea typeface="Lato"/>
              <a:cs typeface="Lato"/>
              <a:sym typeface="Lato"/>
            </a:endParaRPr>
          </a:p>
        </p:txBody>
      </p:sp>
      <p:cxnSp>
        <p:nvCxnSpPr>
          <p:cNvPr id="56" name="Google Shape;56;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57" name="Google Shape;57;p11"/>
          <p:cNvSpPr/>
          <p:nvPr/>
        </p:nvSpPr>
        <p:spPr>
          <a:xfrm>
            <a:off x="844675" y="2470800"/>
            <a:ext cx="201900" cy="201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World Map">
  <p:cSld name="World Map">
    <p:bg>
      <p:bgPr>
        <a:solidFill>
          <a:srgbClr val="8A8B8A"/>
        </a:solidFill>
        <a:effectLst/>
      </p:bgPr>
    </p:bg>
    <p:spTree>
      <p:nvGrpSpPr>
        <p:cNvPr id="1" name="Shape 58"/>
        <p:cNvGrpSpPr/>
        <p:nvPr/>
      </p:nvGrpSpPr>
      <p:grpSpPr>
        <a:xfrm>
          <a:off x="0" y="0"/>
          <a:ext cx="0" cy="0"/>
          <a:chOff x="0" y="0"/>
          <a:chExt cx="0" cy="0"/>
        </a:xfrm>
      </p:grpSpPr>
      <p:sp>
        <p:nvSpPr>
          <p:cNvPr id="59" name="Google Shape;59;p12"/>
          <p:cNvSpPr/>
          <p:nvPr/>
        </p:nvSpPr>
        <p:spPr>
          <a:xfrm>
            <a:off x="280095" y="189303"/>
            <a:ext cx="8610022" cy="4820990"/>
          </a:xfrm>
          <a:custGeom>
            <a:avLst/>
            <a:gdLst/>
            <a:ahLst/>
            <a:cxnLst/>
            <a:rect l="l" t="t" r="r" b="b"/>
            <a:pathLst>
              <a:path w="21597" h="21597" extrusionOk="0">
                <a:moveTo>
                  <a:pt x="8077" y="0"/>
                </a:moveTo>
                <a:cubicBezTo>
                  <a:pt x="8069" y="0"/>
                  <a:pt x="8061" y="14"/>
                  <a:pt x="8052" y="14"/>
                </a:cubicBezTo>
                <a:lnTo>
                  <a:pt x="8044" y="29"/>
                </a:lnTo>
                <a:cubicBezTo>
                  <a:pt x="8036" y="29"/>
                  <a:pt x="8036" y="43"/>
                  <a:pt x="8036" y="43"/>
                </a:cubicBezTo>
                <a:cubicBezTo>
                  <a:pt x="8028" y="43"/>
                  <a:pt x="8020" y="43"/>
                  <a:pt x="8012" y="43"/>
                </a:cubicBezTo>
                <a:cubicBezTo>
                  <a:pt x="8012" y="43"/>
                  <a:pt x="8012" y="29"/>
                  <a:pt x="8004" y="29"/>
                </a:cubicBezTo>
                <a:cubicBezTo>
                  <a:pt x="8004" y="29"/>
                  <a:pt x="8004" y="14"/>
                  <a:pt x="7996" y="14"/>
                </a:cubicBezTo>
                <a:cubicBezTo>
                  <a:pt x="7996" y="14"/>
                  <a:pt x="7996" y="14"/>
                  <a:pt x="7988" y="14"/>
                </a:cubicBezTo>
                <a:cubicBezTo>
                  <a:pt x="7988" y="14"/>
                  <a:pt x="7980" y="14"/>
                  <a:pt x="7971" y="14"/>
                </a:cubicBezTo>
                <a:cubicBezTo>
                  <a:pt x="7963" y="14"/>
                  <a:pt x="7963" y="29"/>
                  <a:pt x="7963" y="29"/>
                </a:cubicBezTo>
                <a:cubicBezTo>
                  <a:pt x="7955" y="29"/>
                  <a:pt x="7955" y="29"/>
                  <a:pt x="7947" y="29"/>
                </a:cubicBezTo>
                <a:cubicBezTo>
                  <a:pt x="7947" y="29"/>
                  <a:pt x="7947" y="43"/>
                  <a:pt x="7939" y="43"/>
                </a:cubicBezTo>
                <a:cubicBezTo>
                  <a:pt x="7939" y="43"/>
                  <a:pt x="7939" y="43"/>
                  <a:pt x="7931" y="43"/>
                </a:cubicBezTo>
                <a:lnTo>
                  <a:pt x="7923" y="43"/>
                </a:lnTo>
                <a:cubicBezTo>
                  <a:pt x="7915" y="43"/>
                  <a:pt x="7915" y="43"/>
                  <a:pt x="7907" y="43"/>
                </a:cubicBezTo>
                <a:cubicBezTo>
                  <a:pt x="7899" y="43"/>
                  <a:pt x="7891" y="43"/>
                  <a:pt x="7882" y="43"/>
                </a:cubicBezTo>
                <a:lnTo>
                  <a:pt x="7882" y="57"/>
                </a:lnTo>
                <a:cubicBezTo>
                  <a:pt x="7882" y="71"/>
                  <a:pt x="7882" y="71"/>
                  <a:pt x="7882" y="86"/>
                </a:cubicBezTo>
                <a:cubicBezTo>
                  <a:pt x="7882" y="86"/>
                  <a:pt x="7882" y="100"/>
                  <a:pt x="7882" y="114"/>
                </a:cubicBezTo>
                <a:cubicBezTo>
                  <a:pt x="7882" y="114"/>
                  <a:pt x="7882" y="128"/>
                  <a:pt x="7882" y="142"/>
                </a:cubicBezTo>
                <a:cubicBezTo>
                  <a:pt x="7874" y="157"/>
                  <a:pt x="7866" y="128"/>
                  <a:pt x="7858" y="128"/>
                </a:cubicBezTo>
                <a:cubicBezTo>
                  <a:pt x="7850" y="100"/>
                  <a:pt x="7850" y="86"/>
                  <a:pt x="7834" y="72"/>
                </a:cubicBezTo>
                <a:cubicBezTo>
                  <a:pt x="7834" y="72"/>
                  <a:pt x="7834" y="72"/>
                  <a:pt x="7826" y="72"/>
                </a:cubicBezTo>
                <a:cubicBezTo>
                  <a:pt x="7818" y="72"/>
                  <a:pt x="7817" y="72"/>
                  <a:pt x="7809" y="72"/>
                </a:cubicBezTo>
                <a:cubicBezTo>
                  <a:pt x="7809" y="86"/>
                  <a:pt x="7809" y="100"/>
                  <a:pt x="7801" y="100"/>
                </a:cubicBezTo>
                <a:cubicBezTo>
                  <a:pt x="7801" y="114"/>
                  <a:pt x="7801" y="114"/>
                  <a:pt x="7793" y="114"/>
                </a:cubicBezTo>
                <a:cubicBezTo>
                  <a:pt x="7793" y="114"/>
                  <a:pt x="7785" y="100"/>
                  <a:pt x="7785" y="114"/>
                </a:cubicBezTo>
                <a:cubicBezTo>
                  <a:pt x="7785" y="114"/>
                  <a:pt x="7777" y="114"/>
                  <a:pt x="7777" y="128"/>
                </a:cubicBezTo>
                <a:cubicBezTo>
                  <a:pt x="7769" y="128"/>
                  <a:pt x="7769" y="142"/>
                  <a:pt x="7769" y="142"/>
                </a:cubicBezTo>
                <a:cubicBezTo>
                  <a:pt x="7769" y="157"/>
                  <a:pt x="7769" y="157"/>
                  <a:pt x="7769" y="171"/>
                </a:cubicBezTo>
                <a:cubicBezTo>
                  <a:pt x="7769" y="171"/>
                  <a:pt x="7769" y="171"/>
                  <a:pt x="7769" y="185"/>
                </a:cubicBezTo>
                <a:cubicBezTo>
                  <a:pt x="7769" y="185"/>
                  <a:pt x="7769" y="186"/>
                  <a:pt x="7777" y="200"/>
                </a:cubicBezTo>
                <a:cubicBezTo>
                  <a:pt x="7777" y="214"/>
                  <a:pt x="7777" y="214"/>
                  <a:pt x="7785" y="214"/>
                </a:cubicBezTo>
                <a:cubicBezTo>
                  <a:pt x="7785" y="214"/>
                  <a:pt x="7785" y="214"/>
                  <a:pt x="7793" y="229"/>
                </a:cubicBezTo>
                <a:cubicBezTo>
                  <a:pt x="7801" y="229"/>
                  <a:pt x="7801" y="229"/>
                  <a:pt x="7809" y="229"/>
                </a:cubicBezTo>
                <a:cubicBezTo>
                  <a:pt x="7817" y="229"/>
                  <a:pt x="7825" y="243"/>
                  <a:pt x="7834" y="243"/>
                </a:cubicBezTo>
                <a:lnTo>
                  <a:pt x="7834" y="257"/>
                </a:lnTo>
                <a:cubicBezTo>
                  <a:pt x="7834" y="271"/>
                  <a:pt x="7834" y="271"/>
                  <a:pt x="7834" y="271"/>
                </a:cubicBezTo>
                <a:cubicBezTo>
                  <a:pt x="7834" y="286"/>
                  <a:pt x="7826" y="285"/>
                  <a:pt x="7818" y="299"/>
                </a:cubicBezTo>
                <a:cubicBezTo>
                  <a:pt x="7810" y="299"/>
                  <a:pt x="7793" y="314"/>
                  <a:pt x="7793" y="314"/>
                </a:cubicBezTo>
                <a:lnTo>
                  <a:pt x="7793" y="328"/>
                </a:lnTo>
                <a:lnTo>
                  <a:pt x="7801" y="328"/>
                </a:lnTo>
                <a:cubicBezTo>
                  <a:pt x="7801" y="342"/>
                  <a:pt x="7801" y="342"/>
                  <a:pt x="7801" y="342"/>
                </a:cubicBezTo>
                <a:cubicBezTo>
                  <a:pt x="7801" y="357"/>
                  <a:pt x="7809" y="357"/>
                  <a:pt x="7809" y="371"/>
                </a:cubicBezTo>
                <a:cubicBezTo>
                  <a:pt x="7801" y="371"/>
                  <a:pt x="7801" y="371"/>
                  <a:pt x="7793" y="371"/>
                </a:cubicBezTo>
                <a:cubicBezTo>
                  <a:pt x="7785" y="371"/>
                  <a:pt x="7777" y="371"/>
                  <a:pt x="7769" y="371"/>
                </a:cubicBezTo>
                <a:cubicBezTo>
                  <a:pt x="7753" y="371"/>
                  <a:pt x="7761" y="385"/>
                  <a:pt x="7769" y="400"/>
                </a:cubicBezTo>
                <a:cubicBezTo>
                  <a:pt x="7777" y="414"/>
                  <a:pt x="7785" y="428"/>
                  <a:pt x="7785" y="457"/>
                </a:cubicBezTo>
                <a:lnTo>
                  <a:pt x="7777" y="457"/>
                </a:lnTo>
                <a:lnTo>
                  <a:pt x="7769" y="457"/>
                </a:lnTo>
                <a:cubicBezTo>
                  <a:pt x="7769" y="442"/>
                  <a:pt x="7761" y="443"/>
                  <a:pt x="7761" y="443"/>
                </a:cubicBezTo>
                <a:cubicBezTo>
                  <a:pt x="7761" y="443"/>
                  <a:pt x="7761" y="442"/>
                  <a:pt x="7761" y="428"/>
                </a:cubicBezTo>
                <a:cubicBezTo>
                  <a:pt x="7761" y="428"/>
                  <a:pt x="7753" y="428"/>
                  <a:pt x="7753" y="414"/>
                </a:cubicBezTo>
                <a:cubicBezTo>
                  <a:pt x="7753" y="414"/>
                  <a:pt x="7753" y="414"/>
                  <a:pt x="7753" y="400"/>
                </a:cubicBezTo>
                <a:cubicBezTo>
                  <a:pt x="7745" y="400"/>
                  <a:pt x="7745" y="400"/>
                  <a:pt x="7737" y="400"/>
                </a:cubicBezTo>
                <a:cubicBezTo>
                  <a:pt x="7729" y="400"/>
                  <a:pt x="7728" y="400"/>
                  <a:pt x="7728" y="400"/>
                </a:cubicBezTo>
                <a:cubicBezTo>
                  <a:pt x="7720" y="385"/>
                  <a:pt x="7720" y="385"/>
                  <a:pt x="7712" y="385"/>
                </a:cubicBezTo>
                <a:lnTo>
                  <a:pt x="7704" y="385"/>
                </a:lnTo>
                <a:cubicBezTo>
                  <a:pt x="7704" y="385"/>
                  <a:pt x="7704" y="371"/>
                  <a:pt x="7696" y="371"/>
                </a:cubicBezTo>
                <a:cubicBezTo>
                  <a:pt x="7696" y="371"/>
                  <a:pt x="7696" y="371"/>
                  <a:pt x="7688" y="371"/>
                </a:cubicBezTo>
                <a:cubicBezTo>
                  <a:pt x="7688" y="371"/>
                  <a:pt x="7688" y="371"/>
                  <a:pt x="7680" y="371"/>
                </a:cubicBezTo>
                <a:cubicBezTo>
                  <a:pt x="7672" y="357"/>
                  <a:pt x="7664" y="342"/>
                  <a:pt x="7656" y="342"/>
                </a:cubicBezTo>
                <a:cubicBezTo>
                  <a:pt x="7648" y="328"/>
                  <a:pt x="7647" y="328"/>
                  <a:pt x="7639" y="314"/>
                </a:cubicBezTo>
                <a:lnTo>
                  <a:pt x="7631" y="299"/>
                </a:lnTo>
                <a:cubicBezTo>
                  <a:pt x="7631" y="299"/>
                  <a:pt x="7631" y="300"/>
                  <a:pt x="7623" y="285"/>
                </a:cubicBezTo>
                <a:cubicBezTo>
                  <a:pt x="7623" y="285"/>
                  <a:pt x="7623" y="286"/>
                  <a:pt x="7623" y="271"/>
                </a:cubicBezTo>
                <a:cubicBezTo>
                  <a:pt x="7615" y="271"/>
                  <a:pt x="7615" y="271"/>
                  <a:pt x="7615" y="271"/>
                </a:cubicBezTo>
                <a:cubicBezTo>
                  <a:pt x="7615" y="257"/>
                  <a:pt x="7615" y="257"/>
                  <a:pt x="7615" y="243"/>
                </a:cubicBezTo>
                <a:cubicBezTo>
                  <a:pt x="7607" y="243"/>
                  <a:pt x="7607" y="229"/>
                  <a:pt x="7607" y="229"/>
                </a:cubicBezTo>
                <a:cubicBezTo>
                  <a:pt x="7607" y="214"/>
                  <a:pt x="7607" y="214"/>
                  <a:pt x="7599" y="214"/>
                </a:cubicBezTo>
                <a:cubicBezTo>
                  <a:pt x="7599" y="214"/>
                  <a:pt x="7599" y="214"/>
                  <a:pt x="7591" y="214"/>
                </a:cubicBezTo>
                <a:cubicBezTo>
                  <a:pt x="7591" y="214"/>
                  <a:pt x="7591" y="200"/>
                  <a:pt x="7583" y="200"/>
                </a:cubicBezTo>
                <a:cubicBezTo>
                  <a:pt x="7583" y="200"/>
                  <a:pt x="7566" y="200"/>
                  <a:pt x="7558" y="214"/>
                </a:cubicBezTo>
                <a:lnTo>
                  <a:pt x="7567" y="229"/>
                </a:lnTo>
                <a:cubicBezTo>
                  <a:pt x="7567" y="229"/>
                  <a:pt x="7567" y="228"/>
                  <a:pt x="7567" y="243"/>
                </a:cubicBezTo>
                <a:cubicBezTo>
                  <a:pt x="7567" y="257"/>
                  <a:pt x="7567" y="257"/>
                  <a:pt x="7567" y="271"/>
                </a:cubicBezTo>
                <a:lnTo>
                  <a:pt x="7558" y="271"/>
                </a:lnTo>
                <a:cubicBezTo>
                  <a:pt x="7550" y="271"/>
                  <a:pt x="7550" y="271"/>
                  <a:pt x="7550" y="257"/>
                </a:cubicBezTo>
                <a:cubicBezTo>
                  <a:pt x="7542" y="257"/>
                  <a:pt x="7542" y="257"/>
                  <a:pt x="7534" y="257"/>
                </a:cubicBezTo>
                <a:lnTo>
                  <a:pt x="7526" y="257"/>
                </a:lnTo>
                <a:cubicBezTo>
                  <a:pt x="7518" y="257"/>
                  <a:pt x="7518" y="257"/>
                  <a:pt x="7526" y="271"/>
                </a:cubicBezTo>
                <a:cubicBezTo>
                  <a:pt x="7534" y="271"/>
                  <a:pt x="7534" y="271"/>
                  <a:pt x="7534" y="271"/>
                </a:cubicBezTo>
                <a:cubicBezTo>
                  <a:pt x="7534" y="286"/>
                  <a:pt x="7534" y="285"/>
                  <a:pt x="7534" y="285"/>
                </a:cubicBezTo>
                <a:cubicBezTo>
                  <a:pt x="7542" y="300"/>
                  <a:pt x="7542" y="299"/>
                  <a:pt x="7542" y="299"/>
                </a:cubicBezTo>
                <a:cubicBezTo>
                  <a:pt x="7542" y="314"/>
                  <a:pt x="7542" y="314"/>
                  <a:pt x="7534" y="314"/>
                </a:cubicBezTo>
                <a:cubicBezTo>
                  <a:pt x="7534" y="314"/>
                  <a:pt x="7534" y="314"/>
                  <a:pt x="7526" y="314"/>
                </a:cubicBezTo>
                <a:cubicBezTo>
                  <a:pt x="7518" y="314"/>
                  <a:pt x="7518" y="314"/>
                  <a:pt x="7510" y="314"/>
                </a:cubicBezTo>
                <a:lnTo>
                  <a:pt x="7502" y="314"/>
                </a:lnTo>
                <a:lnTo>
                  <a:pt x="7494" y="314"/>
                </a:lnTo>
                <a:cubicBezTo>
                  <a:pt x="7494" y="314"/>
                  <a:pt x="7494" y="314"/>
                  <a:pt x="7486" y="299"/>
                </a:cubicBezTo>
                <a:cubicBezTo>
                  <a:pt x="7477" y="299"/>
                  <a:pt x="7469" y="299"/>
                  <a:pt x="7461" y="299"/>
                </a:cubicBezTo>
                <a:cubicBezTo>
                  <a:pt x="7461" y="299"/>
                  <a:pt x="7461" y="299"/>
                  <a:pt x="7453" y="299"/>
                </a:cubicBezTo>
                <a:cubicBezTo>
                  <a:pt x="7445" y="285"/>
                  <a:pt x="7437" y="300"/>
                  <a:pt x="7437" y="314"/>
                </a:cubicBezTo>
                <a:lnTo>
                  <a:pt x="7445" y="314"/>
                </a:lnTo>
                <a:lnTo>
                  <a:pt x="7445" y="328"/>
                </a:lnTo>
                <a:cubicBezTo>
                  <a:pt x="7445" y="328"/>
                  <a:pt x="7453" y="328"/>
                  <a:pt x="7453" y="342"/>
                </a:cubicBezTo>
                <a:lnTo>
                  <a:pt x="7453" y="357"/>
                </a:lnTo>
                <a:lnTo>
                  <a:pt x="7453" y="371"/>
                </a:lnTo>
                <a:cubicBezTo>
                  <a:pt x="7453" y="385"/>
                  <a:pt x="7445" y="371"/>
                  <a:pt x="7437" y="371"/>
                </a:cubicBezTo>
                <a:lnTo>
                  <a:pt x="7437" y="385"/>
                </a:lnTo>
                <a:cubicBezTo>
                  <a:pt x="7429" y="371"/>
                  <a:pt x="7429" y="371"/>
                  <a:pt x="7429" y="371"/>
                </a:cubicBezTo>
                <a:cubicBezTo>
                  <a:pt x="7429" y="371"/>
                  <a:pt x="7429" y="371"/>
                  <a:pt x="7421" y="371"/>
                </a:cubicBezTo>
                <a:lnTo>
                  <a:pt x="7421" y="357"/>
                </a:lnTo>
                <a:lnTo>
                  <a:pt x="7413" y="342"/>
                </a:lnTo>
                <a:cubicBezTo>
                  <a:pt x="7413" y="342"/>
                  <a:pt x="7413" y="328"/>
                  <a:pt x="7405" y="328"/>
                </a:cubicBezTo>
                <a:cubicBezTo>
                  <a:pt x="7405" y="314"/>
                  <a:pt x="7388" y="328"/>
                  <a:pt x="7380" y="328"/>
                </a:cubicBezTo>
                <a:cubicBezTo>
                  <a:pt x="7372" y="328"/>
                  <a:pt x="7372" y="357"/>
                  <a:pt x="7380" y="357"/>
                </a:cubicBezTo>
                <a:cubicBezTo>
                  <a:pt x="7388" y="371"/>
                  <a:pt x="7396" y="371"/>
                  <a:pt x="7405" y="385"/>
                </a:cubicBezTo>
                <a:cubicBezTo>
                  <a:pt x="7405" y="399"/>
                  <a:pt x="7396" y="400"/>
                  <a:pt x="7388" y="414"/>
                </a:cubicBezTo>
                <a:lnTo>
                  <a:pt x="7388" y="428"/>
                </a:lnTo>
                <a:lnTo>
                  <a:pt x="7388" y="443"/>
                </a:lnTo>
                <a:cubicBezTo>
                  <a:pt x="7388" y="443"/>
                  <a:pt x="7389" y="457"/>
                  <a:pt x="7397" y="457"/>
                </a:cubicBezTo>
                <a:lnTo>
                  <a:pt x="7405" y="457"/>
                </a:lnTo>
                <a:cubicBezTo>
                  <a:pt x="7413" y="457"/>
                  <a:pt x="7413" y="457"/>
                  <a:pt x="7413" y="457"/>
                </a:cubicBezTo>
                <a:cubicBezTo>
                  <a:pt x="7421" y="457"/>
                  <a:pt x="7421" y="457"/>
                  <a:pt x="7429" y="443"/>
                </a:cubicBezTo>
                <a:cubicBezTo>
                  <a:pt x="7429" y="443"/>
                  <a:pt x="7429" y="443"/>
                  <a:pt x="7437" y="443"/>
                </a:cubicBezTo>
                <a:lnTo>
                  <a:pt x="7445" y="443"/>
                </a:lnTo>
                <a:cubicBezTo>
                  <a:pt x="7453" y="443"/>
                  <a:pt x="7445" y="443"/>
                  <a:pt x="7453" y="443"/>
                </a:cubicBezTo>
                <a:cubicBezTo>
                  <a:pt x="7453" y="457"/>
                  <a:pt x="7461" y="457"/>
                  <a:pt x="7461" y="457"/>
                </a:cubicBezTo>
                <a:cubicBezTo>
                  <a:pt x="7469" y="457"/>
                  <a:pt x="7477" y="457"/>
                  <a:pt x="7494" y="457"/>
                </a:cubicBezTo>
                <a:cubicBezTo>
                  <a:pt x="7502" y="457"/>
                  <a:pt x="7510" y="457"/>
                  <a:pt x="7518" y="457"/>
                </a:cubicBezTo>
                <a:cubicBezTo>
                  <a:pt x="7526" y="457"/>
                  <a:pt x="7534" y="457"/>
                  <a:pt x="7542" y="457"/>
                </a:cubicBezTo>
                <a:cubicBezTo>
                  <a:pt x="7558" y="457"/>
                  <a:pt x="7566" y="457"/>
                  <a:pt x="7583" y="457"/>
                </a:cubicBezTo>
                <a:cubicBezTo>
                  <a:pt x="7599" y="457"/>
                  <a:pt x="7607" y="471"/>
                  <a:pt x="7615" y="471"/>
                </a:cubicBezTo>
                <a:cubicBezTo>
                  <a:pt x="7615" y="471"/>
                  <a:pt x="7623" y="471"/>
                  <a:pt x="7623" y="485"/>
                </a:cubicBezTo>
                <a:cubicBezTo>
                  <a:pt x="7631" y="485"/>
                  <a:pt x="7631" y="485"/>
                  <a:pt x="7639" y="485"/>
                </a:cubicBezTo>
                <a:cubicBezTo>
                  <a:pt x="7639" y="500"/>
                  <a:pt x="7648" y="499"/>
                  <a:pt x="7648" y="499"/>
                </a:cubicBezTo>
                <a:cubicBezTo>
                  <a:pt x="7656" y="499"/>
                  <a:pt x="7656" y="499"/>
                  <a:pt x="7656" y="499"/>
                </a:cubicBezTo>
                <a:lnTo>
                  <a:pt x="7664" y="514"/>
                </a:lnTo>
                <a:cubicBezTo>
                  <a:pt x="7664" y="514"/>
                  <a:pt x="7664" y="514"/>
                  <a:pt x="7672" y="514"/>
                </a:cubicBezTo>
                <a:cubicBezTo>
                  <a:pt x="7680" y="514"/>
                  <a:pt x="7680" y="514"/>
                  <a:pt x="7680" y="514"/>
                </a:cubicBezTo>
                <a:cubicBezTo>
                  <a:pt x="7688" y="514"/>
                  <a:pt x="7696" y="528"/>
                  <a:pt x="7704" y="528"/>
                </a:cubicBezTo>
                <a:cubicBezTo>
                  <a:pt x="7704" y="542"/>
                  <a:pt x="7712" y="542"/>
                  <a:pt x="7712" y="542"/>
                </a:cubicBezTo>
                <a:lnTo>
                  <a:pt x="7712" y="557"/>
                </a:lnTo>
                <a:cubicBezTo>
                  <a:pt x="7712" y="557"/>
                  <a:pt x="7720" y="557"/>
                  <a:pt x="7720" y="571"/>
                </a:cubicBezTo>
                <a:cubicBezTo>
                  <a:pt x="7720" y="585"/>
                  <a:pt x="7720" y="585"/>
                  <a:pt x="7720" y="600"/>
                </a:cubicBezTo>
                <a:cubicBezTo>
                  <a:pt x="7720" y="614"/>
                  <a:pt x="7712" y="628"/>
                  <a:pt x="7712" y="628"/>
                </a:cubicBezTo>
                <a:cubicBezTo>
                  <a:pt x="7704" y="628"/>
                  <a:pt x="7696" y="628"/>
                  <a:pt x="7696" y="628"/>
                </a:cubicBezTo>
                <a:cubicBezTo>
                  <a:pt x="7688" y="613"/>
                  <a:pt x="7680" y="614"/>
                  <a:pt x="7680" y="614"/>
                </a:cubicBezTo>
                <a:cubicBezTo>
                  <a:pt x="7672" y="599"/>
                  <a:pt x="7672" y="600"/>
                  <a:pt x="7672" y="600"/>
                </a:cubicBezTo>
                <a:cubicBezTo>
                  <a:pt x="7664" y="585"/>
                  <a:pt x="7664" y="585"/>
                  <a:pt x="7656" y="571"/>
                </a:cubicBezTo>
                <a:cubicBezTo>
                  <a:pt x="7656" y="571"/>
                  <a:pt x="7656" y="571"/>
                  <a:pt x="7648" y="557"/>
                </a:cubicBezTo>
                <a:cubicBezTo>
                  <a:pt x="7648" y="557"/>
                  <a:pt x="7639" y="556"/>
                  <a:pt x="7639" y="542"/>
                </a:cubicBezTo>
                <a:cubicBezTo>
                  <a:pt x="7631" y="542"/>
                  <a:pt x="7623" y="542"/>
                  <a:pt x="7623" y="542"/>
                </a:cubicBezTo>
                <a:cubicBezTo>
                  <a:pt x="7615" y="528"/>
                  <a:pt x="7607" y="528"/>
                  <a:pt x="7607" y="528"/>
                </a:cubicBezTo>
                <a:cubicBezTo>
                  <a:pt x="7599" y="528"/>
                  <a:pt x="7599" y="528"/>
                  <a:pt x="7591" y="514"/>
                </a:cubicBezTo>
                <a:cubicBezTo>
                  <a:pt x="7591" y="514"/>
                  <a:pt x="7583" y="514"/>
                  <a:pt x="7575" y="499"/>
                </a:cubicBezTo>
                <a:cubicBezTo>
                  <a:pt x="7575" y="499"/>
                  <a:pt x="7575" y="499"/>
                  <a:pt x="7567" y="499"/>
                </a:cubicBezTo>
                <a:cubicBezTo>
                  <a:pt x="7567" y="499"/>
                  <a:pt x="7566" y="499"/>
                  <a:pt x="7558" y="499"/>
                </a:cubicBezTo>
                <a:cubicBezTo>
                  <a:pt x="7550" y="485"/>
                  <a:pt x="7542" y="485"/>
                  <a:pt x="7534" y="485"/>
                </a:cubicBezTo>
                <a:cubicBezTo>
                  <a:pt x="7534" y="500"/>
                  <a:pt x="7526" y="499"/>
                  <a:pt x="7526" y="499"/>
                </a:cubicBezTo>
                <a:cubicBezTo>
                  <a:pt x="7518" y="499"/>
                  <a:pt x="7518" y="514"/>
                  <a:pt x="7510" y="514"/>
                </a:cubicBezTo>
                <a:cubicBezTo>
                  <a:pt x="7502" y="514"/>
                  <a:pt x="7493" y="499"/>
                  <a:pt x="7477" y="499"/>
                </a:cubicBezTo>
                <a:cubicBezTo>
                  <a:pt x="7469" y="499"/>
                  <a:pt x="7469" y="499"/>
                  <a:pt x="7461" y="499"/>
                </a:cubicBezTo>
                <a:cubicBezTo>
                  <a:pt x="7453" y="499"/>
                  <a:pt x="7453" y="499"/>
                  <a:pt x="7445" y="499"/>
                </a:cubicBezTo>
                <a:cubicBezTo>
                  <a:pt x="7445" y="499"/>
                  <a:pt x="7445" y="499"/>
                  <a:pt x="7437" y="499"/>
                </a:cubicBezTo>
                <a:cubicBezTo>
                  <a:pt x="7437" y="514"/>
                  <a:pt x="7437" y="514"/>
                  <a:pt x="7445" y="528"/>
                </a:cubicBezTo>
                <a:cubicBezTo>
                  <a:pt x="7453" y="542"/>
                  <a:pt x="7453" y="557"/>
                  <a:pt x="7461" y="557"/>
                </a:cubicBezTo>
                <a:cubicBezTo>
                  <a:pt x="7461" y="571"/>
                  <a:pt x="7461" y="571"/>
                  <a:pt x="7469" y="571"/>
                </a:cubicBezTo>
                <a:lnTo>
                  <a:pt x="7469" y="585"/>
                </a:lnTo>
                <a:cubicBezTo>
                  <a:pt x="7469" y="599"/>
                  <a:pt x="7477" y="599"/>
                  <a:pt x="7486" y="614"/>
                </a:cubicBezTo>
                <a:lnTo>
                  <a:pt x="7486" y="628"/>
                </a:lnTo>
                <a:cubicBezTo>
                  <a:pt x="7494" y="628"/>
                  <a:pt x="7494" y="628"/>
                  <a:pt x="7494" y="642"/>
                </a:cubicBezTo>
                <a:cubicBezTo>
                  <a:pt x="7494" y="642"/>
                  <a:pt x="7502" y="656"/>
                  <a:pt x="7510" y="670"/>
                </a:cubicBezTo>
                <a:cubicBezTo>
                  <a:pt x="7510" y="670"/>
                  <a:pt x="7510" y="671"/>
                  <a:pt x="7510" y="685"/>
                </a:cubicBezTo>
                <a:cubicBezTo>
                  <a:pt x="7510" y="699"/>
                  <a:pt x="7518" y="714"/>
                  <a:pt x="7510" y="714"/>
                </a:cubicBezTo>
                <a:cubicBezTo>
                  <a:pt x="7510" y="728"/>
                  <a:pt x="7510" y="728"/>
                  <a:pt x="7502" y="728"/>
                </a:cubicBezTo>
                <a:cubicBezTo>
                  <a:pt x="7494" y="742"/>
                  <a:pt x="7486" y="728"/>
                  <a:pt x="7469" y="742"/>
                </a:cubicBezTo>
                <a:cubicBezTo>
                  <a:pt x="7461" y="742"/>
                  <a:pt x="7477" y="771"/>
                  <a:pt x="7477" y="785"/>
                </a:cubicBezTo>
                <a:cubicBezTo>
                  <a:pt x="7477" y="799"/>
                  <a:pt x="7477" y="813"/>
                  <a:pt x="7477" y="828"/>
                </a:cubicBezTo>
                <a:cubicBezTo>
                  <a:pt x="7469" y="842"/>
                  <a:pt x="7469" y="856"/>
                  <a:pt x="7469" y="870"/>
                </a:cubicBezTo>
                <a:cubicBezTo>
                  <a:pt x="7469" y="885"/>
                  <a:pt x="7469" y="885"/>
                  <a:pt x="7469" y="885"/>
                </a:cubicBezTo>
                <a:cubicBezTo>
                  <a:pt x="7469" y="899"/>
                  <a:pt x="7469" y="899"/>
                  <a:pt x="7477" y="899"/>
                </a:cubicBezTo>
                <a:cubicBezTo>
                  <a:pt x="7477" y="913"/>
                  <a:pt x="7486" y="914"/>
                  <a:pt x="7486" y="928"/>
                </a:cubicBezTo>
                <a:cubicBezTo>
                  <a:pt x="7486" y="928"/>
                  <a:pt x="7485" y="928"/>
                  <a:pt x="7494" y="942"/>
                </a:cubicBezTo>
                <a:cubicBezTo>
                  <a:pt x="7494" y="942"/>
                  <a:pt x="7502" y="971"/>
                  <a:pt x="7494" y="971"/>
                </a:cubicBezTo>
                <a:cubicBezTo>
                  <a:pt x="7485" y="985"/>
                  <a:pt x="7486" y="971"/>
                  <a:pt x="7486" y="971"/>
                </a:cubicBezTo>
                <a:cubicBezTo>
                  <a:pt x="7477" y="971"/>
                  <a:pt x="7477" y="971"/>
                  <a:pt x="7477" y="971"/>
                </a:cubicBezTo>
                <a:cubicBezTo>
                  <a:pt x="7477" y="971"/>
                  <a:pt x="7469" y="971"/>
                  <a:pt x="7469" y="957"/>
                </a:cubicBezTo>
                <a:cubicBezTo>
                  <a:pt x="7469" y="957"/>
                  <a:pt x="7461" y="956"/>
                  <a:pt x="7461" y="942"/>
                </a:cubicBezTo>
                <a:cubicBezTo>
                  <a:pt x="7453" y="942"/>
                  <a:pt x="7453" y="942"/>
                  <a:pt x="7453" y="928"/>
                </a:cubicBezTo>
                <a:cubicBezTo>
                  <a:pt x="7445" y="928"/>
                  <a:pt x="7445" y="928"/>
                  <a:pt x="7445" y="928"/>
                </a:cubicBezTo>
                <a:cubicBezTo>
                  <a:pt x="7445" y="914"/>
                  <a:pt x="7437" y="899"/>
                  <a:pt x="7437" y="899"/>
                </a:cubicBezTo>
                <a:cubicBezTo>
                  <a:pt x="7437" y="885"/>
                  <a:pt x="7437" y="885"/>
                  <a:pt x="7437" y="885"/>
                </a:cubicBezTo>
                <a:cubicBezTo>
                  <a:pt x="7437" y="871"/>
                  <a:pt x="7437" y="870"/>
                  <a:pt x="7429" y="870"/>
                </a:cubicBezTo>
                <a:cubicBezTo>
                  <a:pt x="7429" y="856"/>
                  <a:pt x="7429" y="856"/>
                  <a:pt x="7429" y="856"/>
                </a:cubicBezTo>
                <a:cubicBezTo>
                  <a:pt x="7421" y="842"/>
                  <a:pt x="7413" y="842"/>
                  <a:pt x="7405" y="842"/>
                </a:cubicBezTo>
                <a:cubicBezTo>
                  <a:pt x="7405" y="828"/>
                  <a:pt x="7397" y="828"/>
                  <a:pt x="7397" y="814"/>
                </a:cubicBezTo>
                <a:lnTo>
                  <a:pt x="7388" y="814"/>
                </a:lnTo>
                <a:cubicBezTo>
                  <a:pt x="7388" y="799"/>
                  <a:pt x="7388" y="799"/>
                  <a:pt x="7388" y="799"/>
                </a:cubicBezTo>
                <a:cubicBezTo>
                  <a:pt x="7388" y="799"/>
                  <a:pt x="7380" y="799"/>
                  <a:pt x="7380" y="785"/>
                </a:cubicBezTo>
                <a:lnTo>
                  <a:pt x="7372" y="785"/>
                </a:lnTo>
                <a:cubicBezTo>
                  <a:pt x="7364" y="771"/>
                  <a:pt x="7364" y="771"/>
                  <a:pt x="7356" y="757"/>
                </a:cubicBezTo>
                <a:lnTo>
                  <a:pt x="7348" y="757"/>
                </a:lnTo>
                <a:cubicBezTo>
                  <a:pt x="7340" y="757"/>
                  <a:pt x="7340" y="742"/>
                  <a:pt x="7340" y="742"/>
                </a:cubicBezTo>
                <a:cubicBezTo>
                  <a:pt x="7332" y="742"/>
                  <a:pt x="7331" y="742"/>
                  <a:pt x="7331" y="742"/>
                </a:cubicBezTo>
                <a:cubicBezTo>
                  <a:pt x="7323" y="742"/>
                  <a:pt x="7324" y="728"/>
                  <a:pt x="7316" y="728"/>
                </a:cubicBezTo>
                <a:cubicBezTo>
                  <a:pt x="7316" y="728"/>
                  <a:pt x="7315" y="728"/>
                  <a:pt x="7307" y="728"/>
                </a:cubicBezTo>
                <a:cubicBezTo>
                  <a:pt x="7307" y="728"/>
                  <a:pt x="7307" y="728"/>
                  <a:pt x="7299" y="714"/>
                </a:cubicBezTo>
                <a:lnTo>
                  <a:pt x="7291" y="714"/>
                </a:lnTo>
                <a:cubicBezTo>
                  <a:pt x="7283" y="700"/>
                  <a:pt x="7283" y="699"/>
                  <a:pt x="7275" y="685"/>
                </a:cubicBezTo>
                <a:lnTo>
                  <a:pt x="7275" y="670"/>
                </a:lnTo>
                <a:cubicBezTo>
                  <a:pt x="7275" y="670"/>
                  <a:pt x="7267" y="671"/>
                  <a:pt x="7267" y="656"/>
                </a:cubicBezTo>
                <a:cubicBezTo>
                  <a:pt x="7267" y="656"/>
                  <a:pt x="7259" y="642"/>
                  <a:pt x="7251" y="642"/>
                </a:cubicBezTo>
                <a:cubicBezTo>
                  <a:pt x="7243" y="628"/>
                  <a:pt x="7234" y="642"/>
                  <a:pt x="7226" y="628"/>
                </a:cubicBezTo>
                <a:cubicBezTo>
                  <a:pt x="7218" y="628"/>
                  <a:pt x="7218" y="628"/>
                  <a:pt x="7210" y="628"/>
                </a:cubicBezTo>
                <a:cubicBezTo>
                  <a:pt x="7202" y="628"/>
                  <a:pt x="7202" y="628"/>
                  <a:pt x="7202" y="628"/>
                </a:cubicBezTo>
                <a:cubicBezTo>
                  <a:pt x="7194" y="628"/>
                  <a:pt x="7194" y="628"/>
                  <a:pt x="7194" y="628"/>
                </a:cubicBezTo>
                <a:cubicBezTo>
                  <a:pt x="7186" y="628"/>
                  <a:pt x="7186" y="628"/>
                  <a:pt x="7186" y="628"/>
                </a:cubicBezTo>
                <a:cubicBezTo>
                  <a:pt x="7178" y="628"/>
                  <a:pt x="7178" y="628"/>
                  <a:pt x="7178" y="628"/>
                </a:cubicBezTo>
                <a:cubicBezTo>
                  <a:pt x="7170" y="628"/>
                  <a:pt x="7170" y="628"/>
                  <a:pt x="7170" y="628"/>
                </a:cubicBezTo>
                <a:lnTo>
                  <a:pt x="7161" y="642"/>
                </a:lnTo>
                <a:cubicBezTo>
                  <a:pt x="7153" y="642"/>
                  <a:pt x="7154" y="656"/>
                  <a:pt x="7154" y="656"/>
                </a:cubicBezTo>
                <a:cubicBezTo>
                  <a:pt x="7154" y="671"/>
                  <a:pt x="7161" y="671"/>
                  <a:pt x="7161" y="685"/>
                </a:cubicBezTo>
                <a:lnTo>
                  <a:pt x="7170" y="699"/>
                </a:lnTo>
                <a:cubicBezTo>
                  <a:pt x="7178" y="714"/>
                  <a:pt x="7178" y="728"/>
                  <a:pt x="7186" y="742"/>
                </a:cubicBezTo>
                <a:lnTo>
                  <a:pt x="7186" y="757"/>
                </a:lnTo>
                <a:cubicBezTo>
                  <a:pt x="7186" y="771"/>
                  <a:pt x="7186" y="771"/>
                  <a:pt x="7186" y="771"/>
                </a:cubicBezTo>
                <a:cubicBezTo>
                  <a:pt x="7194" y="785"/>
                  <a:pt x="7194" y="785"/>
                  <a:pt x="7194" y="785"/>
                </a:cubicBezTo>
                <a:cubicBezTo>
                  <a:pt x="7194" y="799"/>
                  <a:pt x="7194" y="799"/>
                  <a:pt x="7194" y="814"/>
                </a:cubicBezTo>
                <a:cubicBezTo>
                  <a:pt x="7202" y="814"/>
                  <a:pt x="7202" y="828"/>
                  <a:pt x="7202" y="828"/>
                </a:cubicBezTo>
                <a:cubicBezTo>
                  <a:pt x="7210" y="842"/>
                  <a:pt x="7210" y="856"/>
                  <a:pt x="7218" y="856"/>
                </a:cubicBezTo>
                <a:cubicBezTo>
                  <a:pt x="7226" y="871"/>
                  <a:pt x="7226" y="870"/>
                  <a:pt x="7226" y="870"/>
                </a:cubicBezTo>
                <a:cubicBezTo>
                  <a:pt x="7234" y="870"/>
                  <a:pt x="7234" y="871"/>
                  <a:pt x="7243" y="885"/>
                </a:cubicBezTo>
                <a:lnTo>
                  <a:pt x="7251" y="885"/>
                </a:lnTo>
                <a:cubicBezTo>
                  <a:pt x="7259" y="899"/>
                  <a:pt x="7259" y="899"/>
                  <a:pt x="7259" y="899"/>
                </a:cubicBezTo>
                <a:cubicBezTo>
                  <a:pt x="7259" y="913"/>
                  <a:pt x="7259" y="913"/>
                  <a:pt x="7251" y="913"/>
                </a:cubicBezTo>
                <a:cubicBezTo>
                  <a:pt x="7251" y="927"/>
                  <a:pt x="7251" y="928"/>
                  <a:pt x="7243" y="928"/>
                </a:cubicBezTo>
                <a:lnTo>
                  <a:pt x="7235" y="928"/>
                </a:lnTo>
                <a:cubicBezTo>
                  <a:pt x="7226" y="914"/>
                  <a:pt x="7226" y="913"/>
                  <a:pt x="7218" y="913"/>
                </a:cubicBezTo>
                <a:cubicBezTo>
                  <a:pt x="7218" y="913"/>
                  <a:pt x="7210" y="913"/>
                  <a:pt x="7202" y="913"/>
                </a:cubicBezTo>
                <a:cubicBezTo>
                  <a:pt x="7202" y="913"/>
                  <a:pt x="7202" y="913"/>
                  <a:pt x="7194" y="913"/>
                </a:cubicBezTo>
                <a:cubicBezTo>
                  <a:pt x="7194" y="927"/>
                  <a:pt x="7186" y="928"/>
                  <a:pt x="7186" y="928"/>
                </a:cubicBezTo>
                <a:lnTo>
                  <a:pt x="7178" y="928"/>
                </a:lnTo>
                <a:cubicBezTo>
                  <a:pt x="7178" y="942"/>
                  <a:pt x="7178" y="942"/>
                  <a:pt x="7186" y="942"/>
                </a:cubicBezTo>
                <a:lnTo>
                  <a:pt x="7186" y="957"/>
                </a:lnTo>
                <a:cubicBezTo>
                  <a:pt x="7186" y="957"/>
                  <a:pt x="7194" y="956"/>
                  <a:pt x="7194" y="971"/>
                </a:cubicBezTo>
                <a:lnTo>
                  <a:pt x="7194" y="985"/>
                </a:lnTo>
                <a:cubicBezTo>
                  <a:pt x="7186" y="985"/>
                  <a:pt x="7186" y="985"/>
                  <a:pt x="7178" y="985"/>
                </a:cubicBezTo>
                <a:cubicBezTo>
                  <a:pt x="7170" y="985"/>
                  <a:pt x="7170" y="985"/>
                  <a:pt x="7170" y="971"/>
                </a:cubicBezTo>
                <a:cubicBezTo>
                  <a:pt x="7162" y="971"/>
                  <a:pt x="7161" y="971"/>
                  <a:pt x="7161" y="971"/>
                </a:cubicBezTo>
                <a:cubicBezTo>
                  <a:pt x="7161" y="971"/>
                  <a:pt x="7162" y="971"/>
                  <a:pt x="7154" y="957"/>
                </a:cubicBezTo>
                <a:cubicBezTo>
                  <a:pt x="7145" y="942"/>
                  <a:pt x="7146" y="942"/>
                  <a:pt x="7146" y="928"/>
                </a:cubicBezTo>
                <a:cubicBezTo>
                  <a:pt x="7146" y="914"/>
                  <a:pt x="7146" y="913"/>
                  <a:pt x="7146" y="899"/>
                </a:cubicBezTo>
                <a:cubicBezTo>
                  <a:pt x="7146" y="885"/>
                  <a:pt x="7145" y="857"/>
                  <a:pt x="7137" y="842"/>
                </a:cubicBezTo>
                <a:cubicBezTo>
                  <a:pt x="7137" y="842"/>
                  <a:pt x="7137" y="842"/>
                  <a:pt x="7129" y="842"/>
                </a:cubicBezTo>
                <a:cubicBezTo>
                  <a:pt x="7129" y="842"/>
                  <a:pt x="7129" y="842"/>
                  <a:pt x="7129" y="828"/>
                </a:cubicBezTo>
                <a:cubicBezTo>
                  <a:pt x="7121" y="828"/>
                  <a:pt x="7121" y="828"/>
                  <a:pt x="7121" y="828"/>
                </a:cubicBezTo>
                <a:cubicBezTo>
                  <a:pt x="7113" y="813"/>
                  <a:pt x="7113" y="814"/>
                  <a:pt x="7113" y="814"/>
                </a:cubicBezTo>
                <a:lnTo>
                  <a:pt x="7113" y="799"/>
                </a:lnTo>
                <a:cubicBezTo>
                  <a:pt x="7113" y="799"/>
                  <a:pt x="7113" y="799"/>
                  <a:pt x="7105" y="799"/>
                </a:cubicBezTo>
                <a:lnTo>
                  <a:pt x="7105" y="785"/>
                </a:lnTo>
                <a:cubicBezTo>
                  <a:pt x="7105" y="771"/>
                  <a:pt x="7097" y="771"/>
                  <a:pt x="7097" y="757"/>
                </a:cubicBezTo>
                <a:cubicBezTo>
                  <a:pt x="7097" y="742"/>
                  <a:pt x="7089" y="742"/>
                  <a:pt x="7080" y="742"/>
                </a:cubicBezTo>
                <a:cubicBezTo>
                  <a:pt x="7072" y="742"/>
                  <a:pt x="7072" y="742"/>
                  <a:pt x="7072" y="742"/>
                </a:cubicBezTo>
                <a:cubicBezTo>
                  <a:pt x="7072" y="742"/>
                  <a:pt x="7072" y="742"/>
                  <a:pt x="7072" y="757"/>
                </a:cubicBezTo>
                <a:lnTo>
                  <a:pt x="7072" y="771"/>
                </a:lnTo>
                <a:cubicBezTo>
                  <a:pt x="7072" y="785"/>
                  <a:pt x="7072" y="799"/>
                  <a:pt x="7072" y="799"/>
                </a:cubicBezTo>
                <a:cubicBezTo>
                  <a:pt x="7072" y="814"/>
                  <a:pt x="7072" y="813"/>
                  <a:pt x="7080" y="828"/>
                </a:cubicBezTo>
                <a:cubicBezTo>
                  <a:pt x="7080" y="828"/>
                  <a:pt x="7089" y="828"/>
                  <a:pt x="7089" y="842"/>
                </a:cubicBezTo>
                <a:cubicBezTo>
                  <a:pt x="7097" y="842"/>
                  <a:pt x="7089" y="856"/>
                  <a:pt x="7089" y="870"/>
                </a:cubicBezTo>
                <a:cubicBezTo>
                  <a:pt x="7089" y="870"/>
                  <a:pt x="7080" y="871"/>
                  <a:pt x="7080" y="885"/>
                </a:cubicBezTo>
                <a:cubicBezTo>
                  <a:pt x="7080" y="885"/>
                  <a:pt x="7080" y="885"/>
                  <a:pt x="7080" y="899"/>
                </a:cubicBezTo>
                <a:cubicBezTo>
                  <a:pt x="7080" y="899"/>
                  <a:pt x="7080" y="899"/>
                  <a:pt x="7080" y="913"/>
                </a:cubicBezTo>
                <a:cubicBezTo>
                  <a:pt x="7080" y="913"/>
                  <a:pt x="7081" y="928"/>
                  <a:pt x="7072" y="942"/>
                </a:cubicBezTo>
                <a:lnTo>
                  <a:pt x="7072" y="957"/>
                </a:lnTo>
                <a:cubicBezTo>
                  <a:pt x="7072" y="971"/>
                  <a:pt x="7072" y="970"/>
                  <a:pt x="7072" y="985"/>
                </a:cubicBezTo>
                <a:cubicBezTo>
                  <a:pt x="7072" y="985"/>
                  <a:pt x="7072" y="999"/>
                  <a:pt x="7072" y="1013"/>
                </a:cubicBezTo>
                <a:cubicBezTo>
                  <a:pt x="7064" y="1028"/>
                  <a:pt x="7065" y="1027"/>
                  <a:pt x="7065" y="1027"/>
                </a:cubicBezTo>
                <a:cubicBezTo>
                  <a:pt x="7065" y="1042"/>
                  <a:pt x="7065" y="1042"/>
                  <a:pt x="7065" y="1042"/>
                </a:cubicBezTo>
                <a:cubicBezTo>
                  <a:pt x="7056" y="1056"/>
                  <a:pt x="7048" y="1070"/>
                  <a:pt x="7048" y="1056"/>
                </a:cubicBezTo>
                <a:cubicBezTo>
                  <a:pt x="7048" y="1042"/>
                  <a:pt x="7048" y="1028"/>
                  <a:pt x="7048" y="1013"/>
                </a:cubicBezTo>
                <a:cubicBezTo>
                  <a:pt x="7048" y="999"/>
                  <a:pt x="7048" y="999"/>
                  <a:pt x="7048" y="985"/>
                </a:cubicBezTo>
                <a:cubicBezTo>
                  <a:pt x="7048" y="970"/>
                  <a:pt x="7048" y="957"/>
                  <a:pt x="7048" y="957"/>
                </a:cubicBezTo>
                <a:cubicBezTo>
                  <a:pt x="7048" y="942"/>
                  <a:pt x="7048" y="928"/>
                  <a:pt x="7048" y="899"/>
                </a:cubicBezTo>
                <a:cubicBezTo>
                  <a:pt x="7048" y="885"/>
                  <a:pt x="7048" y="857"/>
                  <a:pt x="7056" y="842"/>
                </a:cubicBezTo>
                <a:cubicBezTo>
                  <a:pt x="7056" y="842"/>
                  <a:pt x="7056" y="842"/>
                  <a:pt x="7056" y="828"/>
                </a:cubicBezTo>
                <a:cubicBezTo>
                  <a:pt x="7056" y="828"/>
                  <a:pt x="7056" y="828"/>
                  <a:pt x="7056" y="814"/>
                </a:cubicBezTo>
                <a:cubicBezTo>
                  <a:pt x="7064" y="814"/>
                  <a:pt x="7065" y="814"/>
                  <a:pt x="7065" y="799"/>
                </a:cubicBezTo>
                <a:cubicBezTo>
                  <a:pt x="7065" y="799"/>
                  <a:pt x="7064" y="799"/>
                  <a:pt x="7056" y="785"/>
                </a:cubicBezTo>
                <a:lnTo>
                  <a:pt x="7048" y="785"/>
                </a:lnTo>
                <a:cubicBezTo>
                  <a:pt x="7032" y="771"/>
                  <a:pt x="7024" y="742"/>
                  <a:pt x="7024" y="728"/>
                </a:cubicBezTo>
                <a:cubicBezTo>
                  <a:pt x="7016" y="728"/>
                  <a:pt x="7016" y="714"/>
                  <a:pt x="7016" y="714"/>
                </a:cubicBezTo>
                <a:cubicBezTo>
                  <a:pt x="7008" y="714"/>
                  <a:pt x="7008" y="714"/>
                  <a:pt x="7008" y="714"/>
                </a:cubicBezTo>
                <a:lnTo>
                  <a:pt x="7000" y="714"/>
                </a:lnTo>
                <a:cubicBezTo>
                  <a:pt x="6992" y="714"/>
                  <a:pt x="6983" y="714"/>
                  <a:pt x="6975" y="714"/>
                </a:cubicBezTo>
                <a:cubicBezTo>
                  <a:pt x="6967" y="728"/>
                  <a:pt x="6959" y="742"/>
                  <a:pt x="6951" y="742"/>
                </a:cubicBezTo>
                <a:cubicBezTo>
                  <a:pt x="6951" y="756"/>
                  <a:pt x="6951" y="757"/>
                  <a:pt x="6943" y="757"/>
                </a:cubicBezTo>
                <a:cubicBezTo>
                  <a:pt x="6943" y="771"/>
                  <a:pt x="6935" y="771"/>
                  <a:pt x="6935" y="771"/>
                </a:cubicBezTo>
                <a:cubicBezTo>
                  <a:pt x="6927" y="771"/>
                  <a:pt x="6911" y="771"/>
                  <a:pt x="6902" y="771"/>
                </a:cubicBezTo>
                <a:cubicBezTo>
                  <a:pt x="6894" y="771"/>
                  <a:pt x="6895" y="771"/>
                  <a:pt x="6895" y="785"/>
                </a:cubicBezTo>
                <a:cubicBezTo>
                  <a:pt x="6886" y="785"/>
                  <a:pt x="6886" y="785"/>
                  <a:pt x="6886" y="785"/>
                </a:cubicBezTo>
                <a:cubicBezTo>
                  <a:pt x="6878" y="799"/>
                  <a:pt x="6870" y="814"/>
                  <a:pt x="6862" y="814"/>
                </a:cubicBezTo>
                <a:cubicBezTo>
                  <a:pt x="6854" y="814"/>
                  <a:pt x="6846" y="813"/>
                  <a:pt x="6838" y="828"/>
                </a:cubicBezTo>
                <a:cubicBezTo>
                  <a:pt x="6822" y="842"/>
                  <a:pt x="6805" y="842"/>
                  <a:pt x="6781" y="842"/>
                </a:cubicBezTo>
                <a:cubicBezTo>
                  <a:pt x="6781" y="857"/>
                  <a:pt x="6773" y="856"/>
                  <a:pt x="6773" y="856"/>
                </a:cubicBezTo>
                <a:cubicBezTo>
                  <a:pt x="6765" y="856"/>
                  <a:pt x="6765" y="856"/>
                  <a:pt x="6765" y="856"/>
                </a:cubicBezTo>
                <a:cubicBezTo>
                  <a:pt x="6757" y="856"/>
                  <a:pt x="6757" y="856"/>
                  <a:pt x="6757" y="870"/>
                </a:cubicBezTo>
                <a:cubicBezTo>
                  <a:pt x="6757" y="870"/>
                  <a:pt x="6757" y="885"/>
                  <a:pt x="6765" y="885"/>
                </a:cubicBezTo>
                <a:cubicBezTo>
                  <a:pt x="6765" y="899"/>
                  <a:pt x="6765" y="899"/>
                  <a:pt x="6765" y="899"/>
                </a:cubicBezTo>
                <a:cubicBezTo>
                  <a:pt x="6765" y="913"/>
                  <a:pt x="6765" y="913"/>
                  <a:pt x="6773" y="913"/>
                </a:cubicBezTo>
                <a:cubicBezTo>
                  <a:pt x="6773" y="913"/>
                  <a:pt x="6773" y="914"/>
                  <a:pt x="6773" y="928"/>
                </a:cubicBezTo>
                <a:lnTo>
                  <a:pt x="6781" y="928"/>
                </a:lnTo>
                <a:cubicBezTo>
                  <a:pt x="6781" y="942"/>
                  <a:pt x="6789" y="942"/>
                  <a:pt x="6789" y="942"/>
                </a:cubicBezTo>
                <a:cubicBezTo>
                  <a:pt x="6797" y="942"/>
                  <a:pt x="6797" y="957"/>
                  <a:pt x="6805" y="957"/>
                </a:cubicBezTo>
                <a:cubicBezTo>
                  <a:pt x="6805" y="957"/>
                  <a:pt x="6805" y="971"/>
                  <a:pt x="6813" y="971"/>
                </a:cubicBezTo>
                <a:cubicBezTo>
                  <a:pt x="6813" y="985"/>
                  <a:pt x="6821" y="985"/>
                  <a:pt x="6821" y="985"/>
                </a:cubicBezTo>
                <a:cubicBezTo>
                  <a:pt x="6830" y="999"/>
                  <a:pt x="6829" y="999"/>
                  <a:pt x="6829" y="999"/>
                </a:cubicBezTo>
                <a:cubicBezTo>
                  <a:pt x="6829" y="999"/>
                  <a:pt x="6830" y="999"/>
                  <a:pt x="6838" y="999"/>
                </a:cubicBezTo>
                <a:cubicBezTo>
                  <a:pt x="6838" y="1014"/>
                  <a:pt x="6838" y="1013"/>
                  <a:pt x="6838" y="1013"/>
                </a:cubicBezTo>
                <a:cubicBezTo>
                  <a:pt x="6846" y="1013"/>
                  <a:pt x="6846" y="1027"/>
                  <a:pt x="6854" y="1027"/>
                </a:cubicBezTo>
                <a:lnTo>
                  <a:pt x="6862" y="1042"/>
                </a:lnTo>
                <a:cubicBezTo>
                  <a:pt x="6870" y="1056"/>
                  <a:pt x="6870" y="1056"/>
                  <a:pt x="6878" y="1056"/>
                </a:cubicBezTo>
                <a:cubicBezTo>
                  <a:pt x="6886" y="1070"/>
                  <a:pt x="6886" y="1085"/>
                  <a:pt x="6895" y="1099"/>
                </a:cubicBezTo>
                <a:lnTo>
                  <a:pt x="6895" y="1113"/>
                </a:lnTo>
                <a:cubicBezTo>
                  <a:pt x="6878" y="1142"/>
                  <a:pt x="6846" y="1056"/>
                  <a:pt x="6838" y="1056"/>
                </a:cubicBezTo>
                <a:cubicBezTo>
                  <a:pt x="6838" y="1056"/>
                  <a:pt x="6829" y="1056"/>
                  <a:pt x="6829" y="1042"/>
                </a:cubicBezTo>
                <a:cubicBezTo>
                  <a:pt x="6821" y="1042"/>
                  <a:pt x="6821" y="1027"/>
                  <a:pt x="6821" y="1027"/>
                </a:cubicBezTo>
                <a:lnTo>
                  <a:pt x="6813" y="1027"/>
                </a:lnTo>
                <a:cubicBezTo>
                  <a:pt x="6813" y="1013"/>
                  <a:pt x="6813" y="1013"/>
                  <a:pt x="6805" y="1013"/>
                </a:cubicBezTo>
                <a:cubicBezTo>
                  <a:pt x="6805" y="1013"/>
                  <a:pt x="6805" y="1014"/>
                  <a:pt x="6797" y="999"/>
                </a:cubicBezTo>
                <a:cubicBezTo>
                  <a:pt x="6789" y="999"/>
                  <a:pt x="6789" y="999"/>
                  <a:pt x="6789" y="999"/>
                </a:cubicBezTo>
                <a:cubicBezTo>
                  <a:pt x="6781" y="999"/>
                  <a:pt x="6773" y="999"/>
                  <a:pt x="6773" y="999"/>
                </a:cubicBezTo>
                <a:cubicBezTo>
                  <a:pt x="6765" y="985"/>
                  <a:pt x="6765" y="985"/>
                  <a:pt x="6765" y="985"/>
                </a:cubicBezTo>
                <a:cubicBezTo>
                  <a:pt x="6765" y="970"/>
                  <a:pt x="6757" y="971"/>
                  <a:pt x="6757" y="971"/>
                </a:cubicBezTo>
                <a:cubicBezTo>
                  <a:pt x="6757" y="956"/>
                  <a:pt x="6757" y="956"/>
                  <a:pt x="6757" y="942"/>
                </a:cubicBezTo>
                <a:cubicBezTo>
                  <a:pt x="6749" y="942"/>
                  <a:pt x="6749" y="942"/>
                  <a:pt x="6749" y="942"/>
                </a:cubicBezTo>
                <a:cubicBezTo>
                  <a:pt x="6749" y="942"/>
                  <a:pt x="6749" y="942"/>
                  <a:pt x="6749" y="928"/>
                </a:cubicBezTo>
                <a:cubicBezTo>
                  <a:pt x="6749" y="928"/>
                  <a:pt x="6749" y="928"/>
                  <a:pt x="6740" y="928"/>
                </a:cubicBezTo>
                <a:lnTo>
                  <a:pt x="6740" y="913"/>
                </a:lnTo>
                <a:cubicBezTo>
                  <a:pt x="6732" y="913"/>
                  <a:pt x="6732" y="913"/>
                  <a:pt x="6732" y="913"/>
                </a:cubicBezTo>
                <a:cubicBezTo>
                  <a:pt x="6732" y="913"/>
                  <a:pt x="6732" y="899"/>
                  <a:pt x="6724" y="899"/>
                </a:cubicBezTo>
                <a:lnTo>
                  <a:pt x="6716" y="899"/>
                </a:lnTo>
                <a:cubicBezTo>
                  <a:pt x="6700" y="899"/>
                  <a:pt x="6692" y="913"/>
                  <a:pt x="6692" y="913"/>
                </a:cubicBezTo>
                <a:cubicBezTo>
                  <a:pt x="6684" y="927"/>
                  <a:pt x="6676" y="928"/>
                  <a:pt x="6668" y="942"/>
                </a:cubicBezTo>
                <a:cubicBezTo>
                  <a:pt x="6668" y="942"/>
                  <a:pt x="6667" y="942"/>
                  <a:pt x="6659" y="942"/>
                </a:cubicBezTo>
                <a:cubicBezTo>
                  <a:pt x="6659" y="956"/>
                  <a:pt x="6659" y="957"/>
                  <a:pt x="6659" y="957"/>
                </a:cubicBezTo>
                <a:lnTo>
                  <a:pt x="6659" y="971"/>
                </a:lnTo>
                <a:cubicBezTo>
                  <a:pt x="6659" y="985"/>
                  <a:pt x="6659" y="985"/>
                  <a:pt x="6659" y="999"/>
                </a:cubicBezTo>
                <a:cubicBezTo>
                  <a:pt x="6667" y="1014"/>
                  <a:pt x="6668" y="1028"/>
                  <a:pt x="6676" y="1042"/>
                </a:cubicBezTo>
                <a:cubicBezTo>
                  <a:pt x="6684" y="1042"/>
                  <a:pt x="6684" y="1042"/>
                  <a:pt x="6684" y="1056"/>
                </a:cubicBezTo>
                <a:cubicBezTo>
                  <a:pt x="6692" y="1056"/>
                  <a:pt x="6692" y="1056"/>
                  <a:pt x="6692" y="1070"/>
                </a:cubicBezTo>
                <a:lnTo>
                  <a:pt x="6700" y="1070"/>
                </a:lnTo>
                <a:cubicBezTo>
                  <a:pt x="6700" y="1085"/>
                  <a:pt x="6700" y="1085"/>
                  <a:pt x="6700" y="1085"/>
                </a:cubicBezTo>
                <a:cubicBezTo>
                  <a:pt x="6700" y="1099"/>
                  <a:pt x="6700" y="1099"/>
                  <a:pt x="6700" y="1099"/>
                </a:cubicBezTo>
                <a:cubicBezTo>
                  <a:pt x="6700" y="1113"/>
                  <a:pt x="6700" y="1127"/>
                  <a:pt x="6692" y="1142"/>
                </a:cubicBezTo>
                <a:cubicBezTo>
                  <a:pt x="6692" y="1156"/>
                  <a:pt x="6684" y="1156"/>
                  <a:pt x="6684" y="1170"/>
                </a:cubicBezTo>
                <a:cubicBezTo>
                  <a:pt x="6676" y="1185"/>
                  <a:pt x="6676" y="1199"/>
                  <a:pt x="6676" y="1227"/>
                </a:cubicBezTo>
                <a:cubicBezTo>
                  <a:pt x="6676" y="1227"/>
                  <a:pt x="6676" y="1242"/>
                  <a:pt x="6676" y="1256"/>
                </a:cubicBezTo>
                <a:cubicBezTo>
                  <a:pt x="6676" y="1256"/>
                  <a:pt x="6676" y="1270"/>
                  <a:pt x="6668" y="1270"/>
                </a:cubicBezTo>
                <a:cubicBezTo>
                  <a:pt x="6668" y="1284"/>
                  <a:pt x="6667" y="1285"/>
                  <a:pt x="6659" y="1285"/>
                </a:cubicBezTo>
                <a:cubicBezTo>
                  <a:pt x="6651" y="1285"/>
                  <a:pt x="6643" y="1285"/>
                  <a:pt x="6635" y="1285"/>
                </a:cubicBezTo>
                <a:cubicBezTo>
                  <a:pt x="6627" y="1271"/>
                  <a:pt x="6627" y="1270"/>
                  <a:pt x="6619" y="1270"/>
                </a:cubicBezTo>
                <a:cubicBezTo>
                  <a:pt x="6619" y="1256"/>
                  <a:pt x="6619" y="1256"/>
                  <a:pt x="6619" y="1256"/>
                </a:cubicBezTo>
                <a:cubicBezTo>
                  <a:pt x="6611" y="1256"/>
                  <a:pt x="6611" y="1256"/>
                  <a:pt x="6611" y="1256"/>
                </a:cubicBezTo>
                <a:cubicBezTo>
                  <a:pt x="6611" y="1256"/>
                  <a:pt x="6603" y="1242"/>
                  <a:pt x="6595" y="1242"/>
                </a:cubicBezTo>
                <a:cubicBezTo>
                  <a:pt x="6587" y="1242"/>
                  <a:pt x="6579" y="1242"/>
                  <a:pt x="6570" y="1242"/>
                </a:cubicBezTo>
                <a:lnTo>
                  <a:pt x="6562" y="1242"/>
                </a:lnTo>
                <a:cubicBezTo>
                  <a:pt x="6554" y="1256"/>
                  <a:pt x="6554" y="1256"/>
                  <a:pt x="6546" y="1270"/>
                </a:cubicBezTo>
                <a:cubicBezTo>
                  <a:pt x="6546" y="1270"/>
                  <a:pt x="6546" y="1271"/>
                  <a:pt x="6538" y="1285"/>
                </a:cubicBezTo>
                <a:cubicBezTo>
                  <a:pt x="6538" y="1285"/>
                  <a:pt x="6530" y="1285"/>
                  <a:pt x="6530" y="1299"/>
                </a:cubicBezTo>
                <a:cubicBezTo>
                  <a:pt x="6530" y="1299"/>
                  <a:pt x="6522" y="1299"/>
                  <a:pt x="6514" y="1313"/>
                </a:cubicBezTo>
                <a:cubicBezTo>
                  <a:pt x="6506" y="1327"/>
                  <a:pt x="6497" y="1356"/>
                  <a:pt x="6489" y="1370"/>
                </a:cubicBezTo>
                <a:cubicBezTo>
                  <a:pt x="6489" y="1385"/>
                  <a:pt x="6489" y="1384"/>
                  <a:pt x="6489" y="1384"/>
                </a:cubicBezTo>
                <a:cubicBezTo>
                  <a:pt x="6489" y="1399"/>
                  <a:pt x="6490" y="1399"/>
                  <a:pt x="6481" y="1413"/>
                </a:cubicBezTo>
                <a:cubicBezTo>
                  <a:pt x="6481" y="1413"/>
                  <a:pt x="6481" y="1413"/>
                  <a:pt x="6481" y="1427"/>
                </a:cubicBezTo>
                <a:cubicBezTo>
                  <a:pt x="6473" y="1427"/>
                  <a:pt x="6473" y="1442"/>
                  <a:pt x="6473" y="1442"/>
                </a:cubicBezTo>
                <a:cubicBezTo>
                  <a:pt x="6465" y="1442"/>
                  <a:pt x="6465" y="1456"/>
                  <a:pt x="6465" y="1456"/>
                </a:cubicBezTo>
                <a:cubicBezTo>
                  <a:pt x="6465" y="1456"/>
                  <a:pt x="6465" y="1456"/>
                  <a:pt x="6457" y="1456"/>
                </a:cubicBezTo>
                <a:lnTo>
                  <a:pt x="6449" y="1456"/>
                </a:lnTo>
                <a:cubicBezTo>
                  <a:pt x="6441" y="1456"/>
                  <a:pt x="6441" y="1456"/>
                  <a:pt x="6433" y="1456"/>
                </a:cubicBezTo>
                <a:cubicBezTo>
                  <a:pt x="6433" y="1442"/>
                  <a:pt x="6433" y="1442"/>
                  <a:pt x="6433" y="1442"/>
                </a:cubicBezTo>
                <a:lnTo>
                  <a:pt x="6425" y="1442"/>
                </a:lnTo>
                <a:cubicBezTo>
                  <a:pt x="6425" y="1456"/>
                  <a:pt x="6425" y="1456"/>
                  <a:pt x="6425" y="1470"/>
                </a:cubicBezTo>
                <a:cubicBezTo>
                  <a:pt x="6425" y="1484"/>
                  <a:pt x="6425" y="1484"/>
                  <a:pt x="6425" y="1499"/>
                </a:cubicBezTo>
                <a:cubicBezTo>
                  <a:pt x="6425" y="1513"/>
                  <a:pt x="6416" y="1527"/>
                  <a:pt x="6408" y="1527"/>
                </a:cubicBezTo>
                <a:cubicBezTo>
                  <a:pt x="6400" y="1542"/>
                  <a:pt x="6401" y="1556"/>
                  <a:pt x="6392" y="1570"/>
                </a:cubicBezTo>
                <a:cubicBezTo>
                  <a:pt x="6392" y="1570"/>
                  <a:pt x="6392" y="1570"/>
                  <a:pt x="6384" y="1584"/>
                </a:cubicBezTo>
                <a:cubicBezTo>
                  <a:pt x="6384" y="1584"/>
                  <a:pt x="6384" y="1584"/>
                  <a:pt x="6384" y="1598"/>
                </a:cubicBezTo>
                <a:lnTo>
                  <a:pt x="6384" y="1613"/>
                </a:lnTo>
                <a:cubicBezTo>
                  <a:pt x="6384" y="1627"/>
                  <a:pt x="6384" y="1656"/>
                  <a:pt x="6384" y="1670"/>
                </a:cubicBezTo>
                <a:cubicBezTo>
                  <a:pt x="6384" y="1670"/>
                  <a:pt x="6376" y="1684"/>
                  <a:pt x="6384" y="1684"/>
                </a:cubicBezTo>
                <a:cubicBezTo>
                  <a:pt x="6392" y="1698"/>
                  <a:pt x="6392" y="1699"/>
                  <a:pt x="6400" y="1699"/>
                </a:cubicBezTo>
                <a:lnTo>
                  <a:pt x="6408" y="1699"/>
                </a:lnTo>
                <a:cubicBezTo>
                  <a:pt x="6416" y="1699"/>
                  <a:pt x="6417" y="1699"/>
                  <a:pt x="6425" y="1699"/>
                </a:cubicBezTo>
                <a:cubicBezTo>
                  <a:pt x="6425" y="1699"/>
                  <a:pt x="6433" y="1698"/>
                  <a:pt x="6433" y="1713"/>
                </a:cubicBezTo>
                <a:cubicBezTo>
                  <a:pt x="6441" y="1713"/>
                  <a:pt x="6441" y="1713"/>
                  <a:pt x="6441" y="1713"/>
                </a:cubicBezTo>
                <a:cubicBezTo>
                  <a:pt x="6449" y="1713"/>
                  <a:pt x="6457" y="1727"/>
                  <a:pt x="6465" y="1727"/>
                </a:cubicBezTo>
                <a:cubicBezTo>
                  <a:pt x="6473" y="1727"/>
                  <a:pt x="6465" y="1713"/>
                  <a:pt x="6473" y="1713"/>
                </a:cubicBezTo>
                <a:cubicBezTo>
                  <a:pt x="6473" y="1698"/>
                  <a:pt x="6473" y="1699"/>
                  <a:pt x="6473" y="1699"/>
                </a:cubicBezTo>
                <a:cubicBezTo>
                  <a:pt x="6481" y="1699"/>
                  <a:pt x="6481" y="1699"/>
                  <a:pt x="6489" y="1699"/>
                </a:cubicBezTo>
                <a:lnTo>
                  <a:pt x="6498" y="1699"/>
                </a:lnTo>
                <a:cubicBezTo>
                  <a:pt x="6498" y="1699"/>
                  <a:pt x="6498" y="1699"/>
                  <a:pt x="6506" y="1699"/>
                </a:cubicBezTo>
                <a:cubicBezTo>
                  <a:pt x="6506" y="1699"/>
                  <a:pt x="6514" y="1698"/>
                  <a:pt x="6514" y="1713"/>
                </a:cubicBezTo>
                <a:cubicBezTo>
                  <a:pt x="6522" y="1713"/>
                  <a:pt x="6506" y="1727"/>
                  <a:pt x="6506" y="1741"/>
                </a:cubicBezTo>
                <a:cubicBezTo>
                  <a:pt x="6506" y="1741"/>
                  <a:pt x="6506" y="1741"/>
                  <a:pt x="6514" y="1741"/>
                </a:cubicBezTo>
                <a:lnTo>
                  <a:pt x="6522" y="1755"/>
                </a:lnTo>
                <a:lnTo>
                  <a:pt x="6522" y="1770"/>
                </a:lnTo>
                <a:cubicBezTo>
                  <a:pt x="6522" y="1770"/>
                  <a:pt x="6522" y="1770"/>
                  <a:pt x="6522" y="1784"/>
                </a:cubicBezTo>
                <a:cubicBezTo>
                  <a:pt x="6514" y="1784"/>
                  <a:pt x="6514" y="1784"/>
                  <a:pt x="6506" y="1784"/>
                </a:cubicBezTo>
                <a:lnTo>
                  <a:pt x="6498" y="1784"/>
                </a:lnTo>
                <a:cubicBezTo>
                  <a:pt x="6490" y="1784"/>
                  <a:pt x="6490" y="1784"/>
                  <a:pt x="6481" y="1798"/>
                </a:cubicBezTo>
                <a:lnTo>
                  <a:pt x="6489" y="1813"/>
                </a:lnTo>
                <a:cubicBezTo>
                  <a:pt x="6489" y="1827"/>
                  <a:pt x="6498" y="1827"/>
                  <a:pt x="6506" y="1841"/>
                </a:cubicBezTo>
                <a:cubicBezTo>
                  <a:pt x="6514" y="1841"/>
                  <a:pt x="6506" y="1856"/>
                  <a:pt x="6514" y="1856"/>
                </a:cubicBezTo>
                <a:lnTo>
                  <a:pt x="6522" y="1870"/>
                </a:lnTo>
                <a:cubicBezTo>
                  <a:pt x="6522" y="1870"/>
                  <a:pt x="6522" y="1869"/>
                  <a:pt x="6522" y="1884"/>
                </a:cubicBezTo>
                <a:cubicBezTo>
                  <a:pt x="6522" y="1884"/>
                  <a:pt x="6522" y="1884"/>
                  <a:pt x="6514" y="1898"/>
                </a:cubicBezTo>
                <a:cubicBezTo>
                  <a:pt x="6514" y="1898"/>
                  <a:pt x="6514" y="1898"/>
                  <a:pt x="6514" y="1912"/>
                </a:cubicBezTo>
                <a:cubicBezTo>
                  <a:pt x="6506" y="1912"/>
                  <a:pt x="6506" y="1927"/>
                  <a:pt x="6506" y="1927"/>
                </a:cubicBezTo>
                <a:cubicBezTo>
                  <a:pt x="6506" y="1927"/>
                  <a:pt x="6506" y="1927"/>
                  <a:pt x="6498" y="1941"/>
                </a:cubicBezTo>
                <a:lnTo>
                  <a:pt x="6489" y="1941"/>
                </a:lnTo>
                <a:cubicBezTo>
                  <a:pt x="6489" y="1955"/>
                  <a:pt x="6481" y="1956"/>
                  <a:pt x="6473" y="1970"/>
                </a:cubicBezTo>
                <a:cubicBezTo>
                  <a:pt x="6465" y="1970"/>
                  <a:pt x="6465" y="1984"/>
                  <a:pt x="6465" y="1984"/>
                </a:cubicBezTo>
                <a:cubicBezTo>
                  <a:pt x="6457" y="1984"/>
                  <a:pt x="6457" y="1998"/>
                  <a:pt x="6457" y="1998"/>
                </a:cubicBezTo>
                <a:cubicBezTo>
                  <a:pt x="6457" y="1998"/>
                  <a:pt x="6457" y="1998"/>
                  <a:pt x="6457" y="2013"/>
                </a:cubicBezTo>
                <a:cubicBezTo>
                  <a:pt x="6449" y="2013"/>
                  <a:pt x="6449" y="2013"/>
                  <a:pt x="6449" y="2013"/>
                </a:cubicBezTo>
                <a:cubicBezTo>
                  <a:pt x="6449" y="2027"/>
                  <a:pt x="6441" y="2027"/>
                  <a:pt x="6441" y="2027"/>
                </a:cubicBezTo>
                <a:lnTo>
                  <a:pt x="6441" y="2041"/>
                </a:lnTo>
                <a:cubicBezTo>
                  <a:pt x="6433" y="2041"/>
                  <a:pt x="6433" y="2041"/>
                  <a:pt x="6433" y="2041"/>
                </a:cubicBezTo>
                <a:cubicBezTo>
                  <a:pt x="6425" y="2041"/>
                  <a:pt x="6425" y="2041"/>
                  <a:pt x="6425" y="2041"/>
                </a:cubicBezTo>
                <a:cubicBezTo>
                  <a:pt x="6417" y="2041"/>
                  <a:pt x="6416" y="2041"/>
                  <a:pt x="6408" y="2041"/>
                </a:cubicBezTo>
                <a:cubicBezTo>
                  <a:pt x="6400" y="2041"/>
                  <a:pt x="6400" y="2041"/>
                  <a:pt x="6400" y="2027"/>
                </a:cubicBezTo>
                <a:cubicBezTo>
                  <a:pt x="6392" y="2027"/>
                  <a:pt x="6401" y="2027"/>
                  <a:pt x="6392" y="2027"/>
                </a:cubicBezTo>
                <a:cubicBezTo>
                  <a:pt x="6384" y="2027"/>
                  <a:pt x="6384" y="2027"/>
                  <a:pt x="6384" y="2041"/>
                </a:cubicBezTo>
                <a:cubicBezTo>
                  <a:pt x="6376" y="2041"/>
                  <a:pt x="6376" y="2041"/>
                  <a:pt x="6376" y="2041"/>
                </a:cubicBezTo>
                <a:cubicBezTo>
                  <a:pt x="6376" y="2055"/>
                  <a:pt x="6376" y="2056"/>
                  <a:pt x="6368" y="2056"/>
                </a:cubicBezTo>
                <a:cubicBezTo>
                  <a:pt x="6360" y="2070"/>
                  <a:pt x="6360" y="2070"/>
                  <a:pt x="6352" y="2070"/>
                </a:cubicBezTo>
                <a:cubicBezTo>
                  <a:pt x="6352" y="2055"/>
                  <a:pt x="6344" y="2056"/>
                  <a:pt x="6344" y="2056"/>
                </a:cubicBezTo>
                <a:cubicBezTo>
                  <a:pt x="6335" y="2056"/>
                  <a:pt x="6336" y="2056"/>
                  <a:pt x="6336" y="2056"/>
                </a:cubicBezTo>
                <a:cubicBezTo>
                  <a:pt x="6328" y="2056"/>
                  <a:pt x="6319" y="2055"/>
                  <a:pt x="6319" y="2070"/>
                </a:cubicBezTo>
                <a:cubicBezTo>
                  <a:pt x="6311" y="2070"/>
                  <a:pt x="6311" y="2070"/>
                  <a:pt x="6311" y="2070"/>
                </a:cubicBezTo>
                <a:cubicBezTo>
                  <a:pt x="6311" y="2084"/>
                  <a:pt x="6303" y="2084"/>
                  <a:pt x="6303" y="2084"/>
                </a:cubicBezTo>
                <a:cubicBezTo>
                  <a:pt x="6303" y="2098"/>
                  <a:pt x="6303" y="2098"/>
                  <a:pt x="6303" y="2098"/>
                </a:cubicBezTo>
                <a:cubicBezTo>
                  <a:pt x="6295" y="2113"/>
                  <a:pt x="6287" y="2112"/>
                  <a:pt x="6287" y="2112"/>
                </a:cubicBezTo>
                <a:cubicBezTo>
                  <a:pt x="6279" y="2112"/>
                  <a:pt x="6279" y="2112"/>
                  <a:pt x="6279" y="2126"/>
                </a:cubicBezTo>
                <a:cubicBezTo>
                  <a:pt x="6279" y="2126"/>
                  <a:pt x="6279" y="2126"/>
                  <a:pt x="6271" y="2126"/>
                </a:cubicBezTo>
                <a:lnTo>
                  <a:pt x="6271" y="2141"/>
                </a:lnTo>
                <a:cubicBezTo>
                  <a:pt x="6263" y="2141"/>
                  <a:pt x="6263" y="2141"/>
                  <a:pt x="6255" y="2141"/>
                </a:cubicBezTo>
                <a:cubicBezTo>
                  <a:pt x="6246" y="2141"/>
                  <a:pt x="6246" y="2155"/>
                  <a:pt x="6238" y="2155"/>
                </a:cubicBezTo>
                <a:cubicBezTo>
                  <a:pt x="6230" y="2169"/>
                  <a:pt x="6230" y="2169"/>
                  <a:pt x="6230" y="2169"/>
                </a:cubicBezTo>
                <a:lnTo>
                  <a:pt x="6222" y="2169"/>
                </a:lnTo>
                <a:cubicBezTo>
                  <a:pt x="6222" y="2169"/>
                  <a:pt x="6214" y="2170"/>
                  <a:pt x="6214" y="2184"/>
                </a:cubicBezTo>
                <a:cubicBezTo>
                  <a:pt x="6206" y="2184"/>
                  <a:pt x="6198" y="2184"/>
                  <a:pt x="6190" y="2198"/>
                </a:cubicBezTo>
                <a:cubicBezTo>
                  <a:pt x="6190" y="2198"/>
                  <a:pt x="6182" y="2198"/>
                  <a:pt x="6174" y="2213"/>
                </a:cubicBezTo>
                <a:lnTo>
                  <a:pt x="6166" y="2213"/>
                </a:lnTo>
                <a:cubicBezTo>
                  <a:pt x="6158" y="2213"/>
                  <a:pt x="6157" y="2212"/>
                  <a:pt x="6149" y="2227"/>
                </a:cubicBezTo>
                <a:lnTo>
                  <a:pt x="6141" y="2227"/>
                </a:lnTo>
                <a:cubicBezTo>
                  <a:pt x="6141" y="2227"/>
                  <a:pt x="6141" y="2241"/>
                  <a:pt x="6133" y="2241"/>
                </a:cubicBezTo>
                <a:cubicBezTo>
                  <a:pt x="6133" y="2241"/>
                  <a:pt x="6125" y="2241"/>
                  <a:pt x="6117" y="2255"/>
                </a:cubicBezTo>
                <a:cubicBezTo>
                  <a:pt x="6117" y="2255"/>
                  <a:pt x="6117" y="2269"/>
                  <a:pt x="6117" y="2283"/>
                </a:cubicBezTo>
                <a:cubicBezTo>
                  <a:pt x="6109" y="2298"/>
                  <a:pt x="6109" y="2298"/>
                  <a:pt x="6109" y="2312"/>
                </a:cubicBezTo>
                <a:cubicBezTo>
                  <a:pt x="6109" y="2341"/>
                  <a:pt x="6109" y="2355"/>
                  <a:pt x="6117" y="2369"/>
                </a:cubicBezTo>
                <a:cubicBezTo>
                  <a:pt x="6125" y="2383"/>
                  <a:pt x="6125" y="2398"/>
                  <a:pt x="6125" y="2413"/>
                </a:cubicBezTo>
                <a:cubicBezTo>
                  <a:pt x="6133" y="2427"/>
                  <a:pt x="6133" y="2426"/>
                  <a:pt x="6133" y="2441"/>
                </a:cubicBezTo>
                <a:cubicBezTo>
                  <a:pt x="6133" y="2441"/>
                  <a:pt x="6141" y="2441"/>
                  <a:pt x="6141" y="2455"/>
                </a:cubicBezTo>
                <a:cubicBezTo>
                  <a:pt x="6149" y="2455"/>
                  <a:pt x="6149" y="2455"/>
                  <a:pt x="6157" y="2455"/>
                </a:cubicBezTo>
                <a:cubicBezTo>
                  <a:pt x="6157" y="2470"/>
                  <a:pt x="6157" y="2469"/>
                  <a:pt x="6157" y="2469"/>
                </a:cubicBezTo>
                <a:lnTo>
                  <a:pt x="6166" y="2469"/>
                </a:lnTo>
                <a:cubicBezTo>
                  <a:pt x="6166" y="2469"/>
                  <a:pt x="6174" y="2483"/>
                  <a:pt x="6182" y="2483"/>
                </a:cubicBezTo>
                <a:lnTo>
                  <a:pt x="6190" y="2483"/>
                </a:lnTo>
                <a:cubicBezTo>
                  <a:pt x="6198" y="2483"/>
                  <a:pt x="6206" y="2483"/>
                  <a:pt x="6214" y="2483"/>
                </a:cubicBezTo>
                <a:cubicBezTo>
                  <a:pt x="6222" y="2483"/>
                  <a:pt x="6222" y="2483"/>
                  <a:pt x="6222" y="2483"/>
                </a:cubicBezTo>
                <a:lnTo>
                  <a:pt x="6230" y="2483"/>
                </a:lnTo>
                <a:cubicBezTo>
                  <a:pt x="6238" y="2483"/>
                  <a:pt x="6238" y="2484"/>
                  <a:pt x="6238" y="2498"/>
                </a:cubicBezTo>
                <a:cubicBezTo>
                  <a:pt x="6246" y="2498"/>
                  <a:pt x="6247" y="2498"/>
                  <a:pt x="6255" y="2512"/>
                </a:cubicBezTo>
                <a:cubicBezTo>
                  <a:pt x="6255" y="2512"/>
                  <a:pt x="6255" y="2512"/>
                  <a:pt x="6255" y="2526"/>
                </a:cubicBezTo>
                <a:lnTo>
                  <a:pt x="6255" y="2541"/>
                </a:lnTo>
                <a:lnTo>
                  <a:pt x="6255" y="2555"/>
                </a:lnTo>
                <a:cubicBezTo>
                  <a:pt x="6246" y="2555"/>
                  <a:pt x="6247" y="2555"/>
                  <a:pt x="6247" y="2569"/>
                </a:cubicBezTo>
                <a:lnTo>
                  <a:pt x="6255" y="2584"/>
                </a:lnTo>
                <a:cubicBezTo>
                  <a:pt x="6263" y="2584"/>
                  <a:pt x="6263" y="2584"/>
                  <a:pt x="6263" y="2584"/>
                </a:cubicBezTo>
                <a:cubicBezTo>
                  <a:pt x="6263" y="2584"/>
                  <a:pt x="6263" y="2584"/>
                  <a:pt x="6271" y="2584"/>
                </a:cubicBezTo>
                <a:cubicBezTo>
                  <a:pt x="6271" y="2598"/>
                  <a:pt x="6279" y="2598"/>
                  <a:pt x="6279" y="2598"/>
                </a:cubicBezTo>
                <a:cubicBezTo>
                  <a:pt x="6287" y="2598"/>
                  <a:pt x="6295" y="2598"/>
                  <a:pt x="6303" y="2598"/>
                </a:cubicBezTo>
                <a:lnTo>
                  <a:pt x="6311" y="2598"/>
                </a:lnTo>
                <a:cubicBezTo>
                  <a:pt x="6319" y="2583"/>
                  <a:pt x="6320" y="2584"/>
                  <a:pt x="6328" y="2584"/>
                </a:cubicBezTo>
                <a:cubicBezTo>
                  <a:pt x="6328" y="2569"/>
                  <a:pt x="6328" y="2569"/>
                  <a:pt x="6328" y="2569"/>
                </a:cubicBezTo>
                <a:cubicBezTo>
                  <a:pt x="6336" y="2555"/>
                  <a:pt x="6335" y="2541"/>
                  <a:pt x="6344" y="2555"/>
                </a:cubicBezTo>
                <a:cubicBezTo>
                  <a:pt x="6352" y="2555"/>
                  <a:pt x="6360" y="2555"/>
                  <a:pt x="6360" y="2555"/>
                </a:cubicBezTo>
                <a:cubicBezTo>
                  <a:pt x="6368" y="2555"/>
                  <a:pt x="6368" y="2555"/>
                  <a:pt x="6368" y="2555"/>
                </a:cubicBezTo>
                <a:lnTo>
                  <a:pt x="6376" y="2569"/>
                </a:lnTo>
                <a:lnTo>
                  <a:pt x="6384" y="2569"/>
                </a:lnTo>
                <a:cubicBezTo>
                  <a:pt x="6384" y="2569"/>
                  <a:pt x="6384" y="2569"/>
                  <a:pt x="6384" y="2555"/>
                </a:cubicBezTo>
                <a:lnTo>
                  <a:pt x="6392" y="2555"/>
                </a:lnTo>
                <a:cubicBezTo>
                  <a:pt x="6392" y="2541"/>
                  <a:pt x="6400" y="2541"/>
                  <a:pt x="6400" y="2541"/>
                </a:cubicBezTo>
                <a:cubicBezTo>
                  <a:pt x="6400" y="2527"/>
                  <a:pt x="6408" y="2526"/>
                  <a:pt x="6408" y="2512"/>
                </a:cubicBezTo>
                <a:cubicBezTo>
                  <a:pt x="6408" y="2512"/>
                  <a:pt x="6409" y="2512"/>
                  <a:pt x="6417" y="2512"/>
                </a:cubicBezTo>
                <a:cubicBezTo>
                  <a:pt x="6425" y="2512"/>
                  <a:pt x="6425" y="2512"/>
                  <a:pt x="6433" y="2512"/>
                </a:cubicBezTo>
                <a:cubicBezTo>
                  <a:pt x="6433" y="2512"/>
                  <a:pt x="6441" y="2526"/>
                  <a:pt x="6449" y="2526"/>
                </a:cubicBezTo>
                <a:cubicBezTo>
                  <a:pt x="6449" y="2540"/>
                  <a:pt x="6449" y="2541"/>
                  <a:pt x="6449" y="2541"/>
                </a:cubicBezTo>
                <a:cubicBezTo>
                  <a:pt x="6457" y="2541"/>
                  <a:pt x="6457" y="2541"/>
                  <a:pt x="6457" y="2541"/>
                </a:cubicBezTo>
                <a:cubicBezTo>
                  <a:pt x="6457" y="2555"/>
                  <a:pt x="6457" y="2555"/>
                  <a:pt x="6465" y="2555"/>
                </a:cubicBezTo>
                <a:lnTo>
                  <a:pt x="6465" y="2569"/>
                </a:lnTo>
                <a:cubicBezTo>
                  <a:pt x="6465" y="2583"/>
                  <a:pt x="6465" y="2583"/>
                  <a:pt x="6465" y="2598"/>
                </a:cubicBezTo>
                <a:cubicBezTo>
                  <a:pt x="6465" y="2612"/>
                  <a:pt x="6457" y="2598"/>
                  <a:pt x="6449" y="2598"/>
                </a:cubicBezTo>
                <a:cubicBezTo>
                  <a:pt x="6441" y="2598"/>
                  <a:pt x="6425" y="2597"/>
                  <a:pt x="6425" y="2612"/>
                </a:cubicBezTo>
                <a:cubicBezTo>
                  <a:pt x="6425" y="2626"/>
                  <a:pt x="6425" y="2626"/>
                  <a:pt x="6425" y="2640"/>
                </a:cubicBezTo>
                <a:cubicBezTo>
                  <a:pt x="6417" y="2640"/>
                  <a:pt x="6416" y="2640"/>
                  <a:pt x="6408" y="2640"/>
                </a:cubicBezTo>
                <a:cubicBezTo>
                  <a:pt x="6408" y="2640"/>
                  <a:pt x="6401" y="2640"/>
                  <a:pt x="6392" y="2640"/>
                </a:cubicBezTo>
                <a:lnTo>
                  <a:pt x="6384" y="2640"/>
                </a:lnTo>
                <a:cubicBezTo>
                  <a:pt x="6376" y="2640"/>
                  <a:pt x="6368" y="2641"/>
                  <a:pt x="6368" y="2626"/>
                </a:cubicBezTo>
                <a:cubicBezTo>
                  <a:pt x="6360" y="2626"/>
                  <a:pt x="6360" y="2626"/>
                  <a:pt x="6352" y="2626"/>
                </a:cubicBezTo>
                <a:cubicBezTo>
                  <a:pt x="6352" y="2626"/>
                  <a:pt x="6344" y="2626"/>
                  <a:pt x="6336" y="2640"/>
                </a:cubicBezTo>
                <a:lnTo>
                  <a:pt x="6328" y="2640"/>
                </a:lnTo>
                <a:cubicBezTo>
                  <a:pt x="6320" y="2655"/>
                  <a:pt x="6319" y="2655"/>
                  <a:pt x="6319" y="2669"/>
                </a:cubicBezTo>
                <a:cubicBezTo>
                  <a:pt x="6311" y="2669"/>
                  <a:pt x="6311" y="2669"/>
                  <a:pt x="6303" y="2669"/>
                </a:cubicBezTo>
                <a:lnTo>
                  <a:pt x="6295" y="2669"/>
                </a:lnTo>
                <a:cubicBezTo>
                  <a:pt x="6287" y="2669"/>
                  <a:pt x="6287" y="2669"/>
                  <a:pt x="6279" y="2669"/>
                </a:cubicBezTo>
                <a:cubicBezTo>
                  <a:pt x="6279" y="2669"/>
                  <a:pt x="6279" y="2669"/>
                  <a:pt x="6271" y="2654"/>
                </a:cubicBezTo>
                <a:lnTo>
                  <a:pt x="6263" y="2654"/>
                </a:lnTo>
                <a:cubicBezTo>
                  <a:pt x="6254" y="2654"/>
                  <a:pt x="6255" y="2655"/>
                  <a:pt x="6255" y="2669"/>
                </a:cubicBezTo>
                <a:cubicBezTo>
                  <a:pt x="6246" y="2669"/>
                  <a:pt x="6246" y="2669"/>
                  <a:pt x="6238" y="2669"/>
                </a:cubicBezTo>
                <a:cubicBezTo>
                  <a:pt x="6230" y="2669"/>
                  <a:pt x="6222" y="2683"/>
                  <a:pt x="6214" y="2683"/>
                </a:cubicBezTo>
                <a:cubicBezTo>
                  <a:pt x="6206" y="2683"/>
                  <a:pt x="6206" y="2683"/>
                  <a:pt x="6206" y="2683"/>
                </a:cubicBezTo>
                <a:cubicBezTo>
                  <a:pt x="6206" y="2683"/>
                  <a:pt x="6198" y="2698"/>
                  <a:pt x="6190" y="2698"/>
                </a:cubicBezTo>
                <a:cubicBezTo>
                  <a:pt x="6190" y="2698"/>
                  <a:pt x="6190" y="2698"/>
                  <a:pt x="6190" y="2712"/>
                </a:cubicBezTo>
                <a:cubicBezTo>
                  <a:pt x="6182" y="2726"/>
                  <a:pt x="6190" y="2726"/>
                  <a:pt x="6190" y="2741"/>
                </a:cubicBezTo>
                <a:lnTo>
                  <a:pt x="6182" y="2755"/>
                </a:lnTo>
                <a:cubicBezTo>
                  <a:pt x="6190" y="2755"/>
                  <a:pt x="6198" y="2769"/>
                  <a:pt x="6198" y="2769"/>
                </a:cubicBezTo>
                <a:cubicBezTo>
                  <a:pt x="6206" y="2783"/>
                  <a:pt x="6214" y="2784"/>
                  <a:pt x="6222" y="2784"/>
                </a:cubicBezTo>
                <a:cubicBezTo>
                  <a:pt x="6231" y="2784"/>
                  <a:pt x="6239" y="2784"/>
                  <a:pt x="6247" y="2784"/>
                </a:cubicBezTo>
                <a:cubicBezTo>
                  <a:pt x="6247" y="2784"/>
                  <a:pt x="6247" y="2798"/>
                  <a:pt x="6255" y="2798"/>
                </a:cubicBezTo>
                <a:cubicBezTo>
                  <a:pt x="6255" y="2798"/>
                  <a:pt x="6254" y="2798"/>
                  <a:pt x="6263" y="2798"/>
                </a:cubicBezTo>
                <a:cubicBezTo>
                  <a:pt x="6271" y="2812"/>
                  <a:pt x="6287" y="2826"/>
                  <a:pt x="6303" y="2826"/>
                </a:cubicBezTo>
                <a:lnTo>
                  <a:pt x="6311" y="2826"/>
                </a:lnTo>
                <a:cubicBezTo>
                  <a:pt x="6319" y="2826"/>
                  <a:pt x="6320" y="2826"/>
                  <a:pt x="6328" y="2826"/>
                </a:cubicBezTo>
                <a:lnTo>
                  <a:pt x="6344" y="2826"/>
                </a:lnTo>
                <a:cubicBezTo>
                  <a:pt x="6352" y="2841"/>
                  <a:pt x="6352" y="2855"/>
                  <a:pt x="6344" y="2869"/>
                </a:cubicBezTo>
                <a:cubicBezTo>
                  <a:pt x="6344" y="2883"/>
                  <a:pt x="6336" y="2883"/>
                  <a:pt x="6328" y="2883"/>
                </a:cubicBezTo>
                <a:cubicBezTo>
                  <a:pt x="6320" y="2883"/>
                  <a:pt x="6319" y="2883"/>
                  <a:pt x="6311" y="2883"/>
                </a:cubicBezTo>
                <a:cubicBezTo>
                  <a:pt x="6303" y="2883"/>
                  <a:pt x="6303" y="2883"/>
                  <a:pt x="6303" y="2883"/>
                </a:cubicBezTo>
                <a:cubicBezTo>
                  <a:pt x="6295" y="2883"/>
                  <a:pt x="6295" y="2883"/>
                  <a:pt x="6287" y="2897"/>
                </a:cubicBezTo>
                <a:lnTo>
                  <a:pt x="6279" y="2897"/>
                </a:lnTo>
                <a:cubicBezTo>
                  <a:pt x="6271" y="2897"/>
                  <a:pt x="6263" y="2912"/>
                  <a:pt x="6263" y="2912"/>
                </a:cubicBezTo>
                <a:cubicBezTo>
                  <a:pt x="6254" y="2926"/>
                  <a:pt x="6255" y="2926"/>
                  <a:pt x="6255" y="2926"/>
                </a:cubicBezTo>
                <a:cubicBezTo>
                  <a:pt x="6255" y="2940"/>
                  <a:pt x="6263" y="2941"/>
                  <a:pt x="6263" y="2941"/>
                </a:cubicBezTo>
                <a:cubicBezTo>
                  <a:pt x="6271" y="2941"/>
                  <a:pt x="6271" y="2955"/>
                  <a:pt x="6271" y="2955"/>
                </a:cubicBezTo>
                <a:cubicBezTo>
                  <a:pt x="6279" y="2955"/>
                  <a:pt x="6279" y="2955"/>
                  <a:pt x="6279" y="2955"/>
                </a:cubicBezTo>
                <a:lnTo>
                  <a:pt x="6287" y="2955"/>
                </a:lnTo>
                <a:cubicBezTo>
                  <a:pt x="6295" y="2955"/>
                  <a:pt x="6295" y="2955"/>
                  <a:pt x="6303" y="2955"/>
                </a:cubicBezTo>
                <a:cubicBezTo>
                  <a:pt x="6303" y="2955"/>
                  <a:pt x="6303" y="2954"/>
                  <a:pt x="6311" y="2969"/>
                </a:cubicBezTo>
                <a:cubicBezTo>
                  <a:pt x="6311" y="2969"/>
                  <a:pt x="6311" y="2969"/>
                  <a:pt x="6319" y="2969"/>
                </a:cubicBezTo>
                <a:lnTo>
                  <a:pt x="6319" y="2983"/>
                </a:lnTo>
                <a:cubicBezTo>
                  <a:pt x="6319" y="2998"/>
                  <a:pt x="6328" y="2997"/>
                  <a:pt x="6328" y="2997"/>
                </a:cubicBezTo>
                <a:cubicBezTo>
                  <a:pt x="6336" y="2997"/>
                  <a:pt x="6335" y="3011"/>
                  <a:pt x="6344" y="3011"/>
                </a:cubicBezTo>
                <a:lnTo>
                  <a:pt x="6352" y="3011"/>
                </a:lnTo>
                <a:cubicBezTo>
                  <a:pt x="6360" y="3011"/>
                  <a:pt x="6368" y="3011"/>
                  <a:pt x="6368" y="3011"/>
                </a:cubicBezTo>
                <a:cubicBezTo>
                  <a:pt x="6376" y="3011"/>
                  <a:pt x="6376" y="3011"/>
                  <a:pt x="6384" y="3011"/>
                </a:cubicBezTo>
                <a:cubicBezTo>
                  <a:pt x="6384" y="3011"/>
                  <a:pt x="6392" y="3012"/>
                  <a:pt x="6400" y="3026"/>
                </a:cubicBezTo>
                <a:cubicBezTo>
                  <a:pt x="6400" y="3026"/>
                  <a:pt x="6400" y="3026"/>
                  <a:pt x="6408" y="3026"/>
                </a:cubicBezTo>
                <a:cubicBezTo>
                  <a:pt x="6408" y="3040"/>
                  <a:pt x="6409" y="3040"/>
                  <a:pt x="6417" y="3040"/>
                </a:cubicBezTo>
                <a:cubicBezTo>
                  <a:pt x="6425" y="3040"/>
                  <a:pt x="6433" y="3040"/>
                  <a:pt x="6433" y="3040"/>
                </a:cubicBezTo>
                <a:cubicBezTo>
                  <a:pt x="6433" y="3026"/>
                  <a:pt x="6433" y="3026"/>
                  <a:pt x="6433" y="3026"/>
                </a:cubicBezTo>
                <a:cubicBezTo>
                  <a:pt x="6433" y="3012"/>
                  <a:pt x="6433" y="3011"/>
                  <a:pt x="6433" y="3011"/>
                </a:cubicBezTo>
                <a:cubicBezTo>
                  <a:pt x="6433" y="2997"/>
                  <a:pt x="6441" y="2998"/>
                  <a:pt x="6449" y="2983"/>
                </a:cubicBezTo>
                <a:cubicBezTo>
                  <a:pt x="6449" y="2983"/>
                  <a:pt x="6449" y="2983"/>
                  <a:pt x="6457" y="2983"/>
                </a:cubicBezTo>
                <a:cubicBezTo>
                  <a:pt x="6457" y="2969"/>
                  <a:pt x="6465" y="2983"/>
                  <a:pt x="6465" y="2983"/>
                </a:cubicBezTo>
                <a:cubicBezTo>
                  <a:pt x="6465" y="2983"/>
                  <a:pt x="6465" y="2983"/>
                  <a:pt x="6473" y="2997"/>
                </a:cubicBezTo>
                <a:cubicBezTo>
                  <a:pt x="6473" y="2997"/>
                  <a:pt x="6473" y="2997"/>
                  <a:pt x="6481" y="2997"/>
                </a:cubicBezTo>
                <a:lnTo>
                  <a:pt x="6489" y="3011"/>
                </a:lnTo>
                <a:cubicBezTo>
                  <a:pt x="6489" y="2997"/>
                  <a:pt x="6490" y="2983"/>
                  <a:pt x="6498" y="2983"/>
                </a:cubicBezTo>
                <a:cubicBezTo>
                  <a:pt x="6498" y="2983"/>
                  <a:pt x="6498" y="2983"/>
                  <a:pt x="6506" y="2983"/>
                </a:cubicBezTo>
                <a:cubicBezTo>
                  <a:pt x="6506" y="2969"/>
                  <a:pt x="6506" y="2969"/>
                  <a:pt x="6514" y="2969"/>
                </a:cubicBezTo>
                <a:lnTo>
                  <a:pt x="6522" y="2969"/>
                </a:lnTo>
                <a:lnTo>
                  <a:pt x="6530" y="2969"/>
                </a:lnTo>
                <a:cubicBezTo>
                  <a:pt x="6538" y="2969"/>
                  <a:pt x="6546" y="2969"/>
                  <a:pt x="6554" y="2983"/>
                </a:cubicBezTo>
                <a:cubicBezTo>
                  <a:pt x="6562" y="2983"/>
                  <a:pt x="6579" y="2983"/>
                  <a:pt x="6587" y="2983"/>
                </a:cubicBezTo>
                <a:cubicBezTo>
                  <a:pt x="6595" y="2983"/>
                  <a:pt x="6595" y="2983"/>
                  <a:pt x="6595" y="2969"/>
                </a:cubicBezTo>
                <a:cubicBezTo>
                  <a:pt x="6595" y="2954"/>
                  <a:pt x="6587" y="2955"/>
                  <a:pt x="6587" y="2955"/>
                </a:cubicBezTo>
                <a:cubicBezTo>
                  <a:pt x="6587" y="2940"/>
                  <a:pt x="6587" y="2940"/>
                  <a:pt x="6587" y="2926"/>
                </a:cubicBezTo>
                <a:cubicBezTo>
                  <a:pt x="6587" y="2926"/>
                  <a:pt x="6587" y="2926"/>
                  <a:pt x="6595" y="2926"/>
                </a:cubicBezTo>
                <a:cubicBezTo>
                  <a:pt x="6595" y="2940"/>
                  <a:pt x="6595" y="2941"/>
                  <a:pt x="6595" y="2941"/>
                </a:cubicBezTo>
                <a:cubicBezTo>
                  <a:pt x="6603" y="2941"/>
                  <a:pt x="6603" y="2941"/>
                  <a:pt x="6603" y="2941"/>
                </a:cubicBezTo>
                <a:cubicBezTo>
                  <a:pt x="6611" y="2941"/>
                  <a:pt x="6611" y="2941"/>
                  <a:pt x="6611" y="2941"/>
                </a:cubicBezTo>
                <a:cubicBezTo>
                  <a:pt x="6619" y="2941"/>
                  <a:pt x="6619" y="2941"/>
                  <a:pt x="6627" y="2941"/>
                </a:cubicBezTo>
                <a:cubicBezTo>
                  <a:pt x="6635" y="2955"/>
                  <a:pt x="6635" y="2955"/>
                  <a:pt x="6643" y="2955"/>
                </a:cubicBezTo>
                <a:cubicBezTo>
                  <a:pt x="6643" y="2955"/>
                  <a:pt x="6643" y="2955"/>
                  <a:pt x="6651" y="2955"/>
                </a:cubicBezTo>
                <a:cubicBezTo>
                  <a:pt x="6651" y="2969"/>
                  <a:pt x="6651" y="2969"/>
                  <a:pt x="6651" y="2969"/>
                </a:cubicBezTo>
                <a:cubicBezTo>
                  <a:pt x="6660" y="2969"/>
                  <a:pt x="6660" y="2969"/>
                  <a:pt x="6668" y="2969"/>
                </a:cubicBezTo>
                <a:cubicBezTo>
                  <a:pt x="6668" y="2969"/>
                  <a:pt x="6668" y="2983"/>
                  <a:pt x="6676" y="2983"/>
                </a:cubicBezTo>
                <a:cubicBezTo>
                  <a:pt x="6676" y="2983"/>
                  <a:pt x="6692" y="2997"/>
                  <a:pt x="6700" y="2997"/>
                </a:cubicBezTo>
                <a:lnTo>
                  <a:pt x="6708" y="2997"/>
                </a:lnTo>
                <a:cubicBezTo>
                  <a:pt x="6716" y="2997"/>
                  <a:pt x="6716" y="2997"/>
                  <a:pt x="6716" y="2997"/>
                </a:cubicBezTo>
                <a:lnTo>
                  <a:pt x="6724" y="2997"/>
                </a:lnTo>
                <a:cubicBezTo>
                  <a:pt x="6724" y="3012"/>
                  <a:pt x="6724" y="3011"/>
                  <a:pt x="6724" y="3011"/>
                </a:cubicBezTo>
                <a:cubicBezTo>
                  <a:pt x="6732" y="3011"/>
                  <a:pt x="6724" y="3011"/>
                  <a:pt x="6732" y="3011"/>
                </a:cubicBezTo>
                <a:cubicBezTo>
                  <a:pt x="6741" y="3011"/>
                  <a:pt x="6741" y="3012"/>
                  <a:pt x="6749" y="3026"/>
                </a:cubicBezTo>
                <a:cubicBezTo>
                  <a:pt x="6757" y="3026"/>
                  <a:pt x="6765" y="3040"/>
                  <a:pt x="6773" y="3040"/>
                </a:cubicBezTo>
                <a:cubicBezTo>
                  <a:pt x="6773" y="3040"/>
                  <a:pt x="6781" y="3040"/>
                  <a:pt x="6781" y="3054"/>
                </a:cubicBezTo>
                <a:cubicBezTo>
                  <a:pt x="6789" y="3054"/>
                  <a:pt x="6781" y="3054"/>
                  <a:pt x="6789" y="3054"/>
                </a:cubicBezTo>
                <a:cubicBezTo>
                  <a:pt x="6797" y="3054"/>
                  <a:pt x="6797" y="3054"/>
                  <a:pt x="6805" y="3054"/>
                </a:cubicBezTo>
                <a:cubicBezTo>
                  <a:pt x="6805" y="3069"/>
                  <a:pt x="6813" y="3069"/>
                  <a:pt x="6813" y="3069"/>
                </a:cubicBezTo>
                <a:cubicBezTo>
                  <a:pt x="6822" y="3083"/>
                  <a:pt x="6821" y="3083"/>
                  <a:pt x="6821" y="3097"/>
                </a:cubicBezTo>
                <a:cubicBezTo>
                  <a:pt x="6830" y="3097"/>
                  <a:pt x="6829" y="3097"/>
                  <a:pt x="6829" y="3097"/>
                </a:cubicBezTo>
                <a:cubicBezTo>
                  <a:pt x="6829" y="3111"/>
                  <a:pt x="6829" y="3112"/>
                  <a:pt x="6829" y="3112"/>
                </a:cubicBezTo>
                <a:cubicBezTo>
                  <a:pt x="6837" y="3126"/>
                  <a:pt x="6846" y="3126"/>
                  <a:pt x="6846" y="3140"/>
                </a:cubicBezTo>
                <a:cubicBezTo>
                  <a:pt x="6846" y="3155"/>
                  <a:pt x="6854" y="3154"/>
                  <a:pt x="6854" y="3169"/>
                </a:cubicBezTo>
                <a:cubicBezTo>
                  <a:pt x="6854" y="3183"/>
                  <a:pt x="6854" y="3183"/>
                  <a:pt x="6854" y="3197"/>
                </a:cubicBezTo>
                <a:lnTo>
                  <a:pt x="6854" y="3211"/>
                </a:lnTo>
                <a:cubicBezTo>
                  <a:pt x="6854" y="3226"/>
                  <a:pt x="6854" y="3240"/>
                  <a:pt x="6862" y="3240"/>
                </a:cubicBezTo>
                <a:lnTo>
                  <a:pt x="6862" y="3254"/>
                </a:lnTo>
                <a:cubicBezTo>
                  <a:pt x="6862" y="3254"/>
                  <a:pt x="6862" y="3254"/>
                  <a:pt x="6870" y="3254"/>
                </a:cubicBezTo>
                <a:cubicBezTo>
                  <a:pt x="6870" y="3268"/>
                  <a:pt x="6878" y="3269"/>
                  <a:pt x="6878" y="3283"/>
                </a:cubicBezTo>
                <a:lnTo>
                  <a:pt x="6886" y="3297"/>
                </a:lnTo>
                <a:cubicBezTo>
                  <a:pt x="6894" y="3297"/>
                  <a:pt x="6895" y="3297"/>
                  <a:pt x="6895" y="3297"/>
                </a:cubicBezTo>
                <a:cubicBezTo>
                  <a:pt x="6895" y="3311"/>
                  <a:pt x="6902" y="3312"/>
                  <a:pt x="6902" y="3312"/>
                </a:cubicBezTo>
                <a:cubicBezTo>
                  <a:pt x="6902" y="3312"/>
                  <a:pt x="6902" y="3311"/>
                  <a:pt x="6902" y="3326"/>
                </a:cubicBezTo>
                <a:cubicBezTo>
                  <a:pt x="6902" y="3326"/>
                  <a:pt x="6902" y="3326"/>
                  <a:pt x="6910" y="3326"/>
                </a:cubicBezTo>
                <a:lnTo>
                  <a:pt x="6910" y="3340"/>
                </a:lnTo>
                <a:cubicBezTo>
                  <a:pt x="6919" y="3354"/>
                  <a:pt x="6919" y="3354"/>
                  <a:pt x="6919" y="3354"/>
                </a:cubicBezTo>
                <a:lnTo>
                  <a:pt x="6919" y="3368"/>
                </a:lnTo>
                <a:cubicBezTo>
                  <a:pt x="6927" y="3368"/>
                  <a:pt x="6927" y="3368"/>
                  <a:pt x="6935" y="3368"/>
                </a:cubicBezTo>
                <a:cubicBezTo>
                  <a:pt x="6935" y="3383"/>
                  <a:pt x="6943" y="3382"/>
                  <a:pt x="6943" y="3382"/>
                </a:cubicBezTo>
                <a:cubicBezTo>
                  <a:pt x="6951" y="3397"/>
                  <a:pt x="6951" y="3397"/>
                  <a:pt x="6951" y="3411"/>
                </a:cubicBezTo>
                <a:lnTo>
                  <a:pt x="6951" y="3426"/>
                </a:lnTo>
                <a:cubicBezTo>
                  <a:pt x="6951" y="3440"/>
                  <a:pt x="6951" y="3440"/>
                  <a:pt x="6951" y="3454"/>
                </a:cubicBezTo>
                <a:cubicBezTo>
                  <a:pt x="6959" y="3468"/>
                  <a:pt x="6959" y="3469"/>
                  <a:pt x="6959" y="3469"/>
                </a:cubicBezTo>
                <a:cubicBezTo>
                  <a:pt x="6959" y="3483"/>
                  <a:pt x="6959" y="3483"/>
                  <a:pt x="6959" y="3483"/>
                </a:cubicBezTo>
                <a:cubicBezTo>
                  <a:pt x="6959" y="3497"/>
                  <a:pt x="6959" y="3497"/>
                  <a:pt x="6959" y="3497"/>
                </a:cubicBezTo>
                <a:cubicBezTo>
                  <a:pt x="6959" y="3511"/>
                  <a:pt x="6967" y="3511"/>
                  <a:pt x="6967" y="3526"/>
                </a:cubicBezTo>
                <a:cubicBezTo>
                  <a:pt x="6967" y="3540"/>
                  <a:pt x="6967" y="3554"/>
                  <a:pt x="6967" y="3554"/>
                </a:cubicBezTo>
                <a:cubicBezTo>
                  <a:pt x="6967" y="3569"/>
                  <a:pt x="6959" y="3568"/>
                  <a:pt x="6959" y="3568"/>
                </a:cubicBezTo>
                <a:cubicBezTo>
                  <a:pt x="6959" y="3568"/>
                  <a:pt x="6959" y="3568"/>
                  <a:pt x="6959" y="3582"/>
                </a:cubicBezTo>
                <a:cubicBezTo>
                  <a:pt x="6959" y="3582"/>
                  <a:pt x="6959" y="3583"/>
                  <a:pt x="6951" y="3597"/>
                </a:cubicBezTo>
                <a:cubicBezTo>
                  <a:pt x="6951" y="3597"/>
                  <a:pt x="6951" y="3597"/>
                  <a:pt x="6951" y="3611"/>
                </a:cubicBezTo>
                <a:cubicBezTo>
                  <a:pt x="6959" y="3611"/>
                  <a:pt x="6959" y="3611"/>
                  <a:pt x="6959" y="3611"/>
                </a:cubicBezTo>
                <a:cubicBezTo>
                  <a:pt x="6967" y="3625"/>
                  <a:pt x="6983" y="3626"/>
                  <a:pt x="6991" y="3640"/>
                </a:cubicBezTo>
                <a:cubicBezTo>
                  <a:pt x="6991" y="3654"/>
                  <a:pt x="7000" y="3654"/>
                  <a:pt x="7008" y="3669"/>
                </a:cubicBezTo>
                <a:cubicBezTo>
                  <a:pt x="7008" y="3683"/>
                  <a:pt x="7008" y="3682"/>
                  <a:pt x="7000" y="3697"/>
                </a:cubicBezTo>
                <a:cubicBezTo>
                  <a:pt x="6992" y="3711"/>
                  <a:pt x="6991" y="3725"/>
                  <a:pt x="6991" y="3739"/>
                </a:cubicBezTo>
                <a:cubicBezTo>
                  <a:pt x="7000" y="3754"/>
                  <a:pt x="7008" y="3754"/>
                  <a:pt x="7016" y="3754"/>
                </a:cubicBezTo>
                <a:cubicBezTo>
                  <a:pt x="7016" y="3754"/>
                  <a:pt x="7024" y="3740"/>
                  <a:pt x="7032" y="3754"/>
                </a:cubicBezTo>
                <a:cubicBezTo>
                  <a:pt x="7040" y="3768"/>
                  <a:pt x="7032" y="3768"/>
                  <a:pt x="7032" y="3768"/>
                </a:cubicBezTo>
                <a:lnTo>
                  <a:pt x="7032" y="3782"/>
                </a:lnTo>
                <a:cubicBezTo>
                  <a:pt x="7032" y="3782"/>
                  <a:pt x="7032" y="3797"/>
                  <a:pt x="7024" y="3797"/>
                </a:cubicBezTo>
                <a:cubicBezTo>
                  <a:pt x="7024" y="3797"/>
                  <a:pt x="7024" y="3797"/>
                  <a:pt x="7016" y="3797"/>
                </a:cubicBezTo>
                <a:cubicBezTo>
                  <a:pt x="7016" y="3811"/>
                  <a:pt x="7016" y="3811"/>
                  <a:pt x="7016" y="3811"/>
                </a:cubicBezTo>
                <a:cubicBezTo>
                  <a:pt x="7008" y="3811"/>
                  <a:pt x="7008" y="3811"/>
                  <a:pt x="7008" y="3811"/>
                </a:cubicBezTo>
                <a:lnTo>
                  <a:pt x="7000" y="3825"/>
                </a:lnTo>
                <a:lnTo>
                  <a:pt x="6991" y="3825"/>
                </a:lnTo>
                <a:cubicBezTo>
                  <a:pt x="6991" y="3839"/>
                  <a:pt x="7000" y="3840"/>
                  <a:pt x="7000" y="3840"/>
                </a:cubicBezTo>
                <a:cubicBezTo>
                  <a:pt x="7008" y="3854"/>
                  <a:pt x="7008" y="3854"/>
                  <a:pt x="7008" y="3854"/>
                </a:cubicBezTo>
                <a:lnTo>
                  <a:pt x="7016" y="3868"/>
                </a:lnTo>
                <a:cubicBezTo>
                  <a:pt x="7016" y="3882"/>
                  <a:pt x="7016" y="3897"/>
                  <a:pt x="7016" y="3911"/>
                </a:cubicBezTo>
                <a:cubicBezTo>
                  <a:pt x="7016" y="3911"/>
                  <a:pt x="7016" y="3911"/>
                  <a:pt x="7008" y="3925"/>
                </a:cubicBezTo>
                <a:cubicBezTo>
                  <a:pt x="7000" y="3925"/>
                  <a:pt x="7000" y="3925"/>
                  <a:pt x="6991" y="3925"/>
                </a:cubicBezTo>
                <a:cubicBezTo>
                  <a:pt x="6991" y="3939"/>
                  <a:pt x="6991" y="3954"/>
                  <a:pt x="6991" y="3968"/>
                </a:cubicBezTo>
                <a:cubicBezTo>
                  <a:pt x="6991" y="3982"/>
                  <a:pt x="7000" y="3983"/>
                  <a:pt x="7008" y="3997"/>
                </a:cubicBezTo>
                <a:cubicBezTo>
                  <a:pt x="7008" y="3997"/>
                  <a:pt x="7008" y="4011"/>
                  <a:pt x="7008" y="4025"/>
                </a:cubicBezTo>
                <a:lnTo>
                  <a:pt x="7000" y="4040"/>
                </a:lnTo>
                <a:cubicBezTo>
                  <a:pt x="7000" y="4054"/>
                  <a:pt x="7000" y="4054"/>
                  <a:pt x="7000" y="4054"/>
                </a:cubicBezTo>
                <a:cubicBezTo>
                  <a:pt x="7000" y="4068"/>
                  <a:pt x="7000" y="4068"/>
                  <a:pt x="7000" y="4068"/>
                </a:cubicBezTo>
                <a:cubicBezTo>
                  <a:pt x="7008" y="4068"/>
                  <a:pt x="7008" y="4082"/>
                  <a:pt x="7008" y="4082"/>
                </a:cubicBezTo>
                <a:cubicBezTo>
                  <a:pt x="7016" y="4082"/>
                  <a:pt x="7016" y="4096"/>
                  <a:pt x="7024" y="4096"/>
                </a:cubicBezTo>
                <a:lnTo>
                  <a:pt x="7032" y="4096"/>
                </a:lnTo>
                <a:cubicBezTo>
                  <a:pt x="7040" y="4111"/>
                  <a:pt x="7040" y="4096"/>
                  <a:pt x="7048" y="4096"/>
                </a:cubicBezTo>
                <a:cubicBezTo>
                  <a:pt x="7056" y="4111"/>
                  <a:pt x="7056" y="4096"/>
                  <a:pt x="7056" y="4096"/>
                </a:cubicBezTo>
                <a:lnTo>
                  <a:pt x="7056" y="4082"/>
                </a:lnTo>
                <a:cubicBezTo>
                  <a:pt x="7064" y="4068"/>
                  <a:pt x="7065" y="4068"/>
                  <a:pt x="7065" y="4068"/>
                </a:cubicBezTo>
                <a:cubicBezTo>
                  <a:pt x="7065" y="4053"/>
                  <a:pt x="7065" y="4054"/>
                  <a:pt x="7065" y="4040"/>
                </a:cubicBezTo>
                <a:cubicBezTo>
                  <a:pt x="7065" y="4025"/>
                  <a:pt x="7072" y="4025"/>
                  <a:pt x="7072" y="4025"/>
                </a:cubicBezTo>
                <a:cubicBezTo>
                  <a:pt x="7072" y="4025"/>
                  <a:pt x="7072" y="4025"/>
                  <a:pt x="7080" y="4025"/>
                </a:cubicBezTo>
                <a:cubicBezTo>
                  <a:pt x="7080" y="4011"/>
                  <a:pt x="7089" y="4011"/>
                  <a:pt x="7097" y="4011"/>
                </a:cubicBezTo>
                <a:cubicBezTo>
                  <a:pt x="7105" y="4011"/>
                  <a:pt x="7113" y="4011"/>
                  <a:pt x="7121" y="4025"/>
                </a:cubicBezTo>
                <a:cubicBezTo>
                  <a:pt x="7129" y="4025"/>
                  <a:pt x="7129" y="4025"/>
                  <a:pt x="7129" y="4040"/>
                </a:cubicBezTo>
                <a:cubicBezTo>
                  <a:pt x="7129" y="4040"/>
                  <a:pt x="7129" y="4039"/>
                  <a:pt x="7121" y="4054"/>
                </a:cubicBezTo>
                <a:lnTo>
                  <a:pt x="7121" y="4068"/>
                </a:lnTo>
                <a:cubicBezTo>
                  <a:pt x="7121" y="4068"/>
                  <a:pt x="7113" y="4068"/>
                  <a:pt x="7113" y="4082"/>
                </a:cubicBezTo>
                <a:cubicBezTo>
                  <a:pt x="7121" y="4097"/>
                  <a:pt x="7121" y="4082"/>
                  <a:pt x="7129" y="4082"/>
                </a:cubicBezTo>
                <a:cubicBezTo>
                  <a:pt x="7129" y="4082"/>
                  <a:pt x="7137" y="4082"/>
                  <a:pt x="7146" y="4082"/>
                </a:cubicBezTo>
                <a:cubicBezTo>
                  <a:pt x="7146" y="4082"/>
                  <a:pt x="7153" y="4082"/>
                  <a:pt x="7161" y="4082"/>
                </a:cubicBezTo>
                <a:cubicBezTo>
                  <a:pt x="7161" y="4082"/>
                  <a:pt x="7170" y="4082"/>
                  <a:pt x="7170" y="4096"/>
                </a:cubicBezTo>
                <a:lnTo>
                  <a:pt x="7170" y="4110"/>
                </a:lnTo>
                <a:cubicBezTo>
                  <a:pt x="7170" y="4125"/>
                  <a:pt x="7170" y="4139"/>
                  <a:pt x="7170" y="4139"/>
                </a:cubicBezTo>
                <a:cubicBezTo>
                  <a:pt x="7178" y="4153"/>
                  <a:pt x="7178" y="4154"/>
                  <a:pt x="7186" y="4154"/>
                </a:cubicBezTo>
                <a:cubicBezTo>
                  <a:pt x="7194" y="4168"/>
                  <a:pt x="7202" y="4168"/>
                  <a:pt x="7210" y="4182"/>
                </a:cubicBezTo>
                <a:cubicBezTo>
                  <a:pt x="7210" y="4182"/>
                  <a:pt x="7218" y="4196"/>
                  <a:pt x="7218" y="4211"/>
                </a:cubicBezTo>
                <a:cubicBezTo>
                  <a:pt x="7218" y="4211"/>
                  <a:pt x="7218" y="4225"/>
                  <a:pt x="7218" y="4239"/>
                </a:cubicBezTo>
                <a:cubicBezTo>
                  <a:pt x="7218" y="4239"/>
                  <a:pt x="7218" y="4239"/>
                  <a:pt x="7218" y="4253"/>
                </a:cubicBezTo>
                <a:cubicBezTo>
                  <a:pt x="7210" y="4253"/>
                  <a:pt x="7210" y="4253"/>
                  <a:pt x="7210" y="4253"/>
                </a:cubicBezTo>
                <a:cubicBezTo>
                  <a:pt x="7202" y="4268"/>
                  <a:pt x="7194" y="4253"/>
                  <a:pt x="7194" y="4253"/>
                </a:cubicBezTo>
                <a:cubicBezTo>
                  <a:pt x="7186" y="4253"/>
                  <a:pt x="7186" y="4253"/>
                  <a:pt x="7178" y="4253"/>
                </a:cubicBezTo>
                <a:cubicBezTo>
                  <a:pt x="7178" y="4239"/>
                  <a:pt x="7178" y="4239"/>
                  <a:pt x="7178" y="4239"/>
                </a:cubicBezTo>
                <a:cubicBezTo>
                  <a:pt x="7170" y="4239"/>
                  <a:pt x="7162" y="4239"/>
                  <a:pt x="7154" y="4239"/>
                </a:cubicBezTo>
                <a:cubicBezTo>
                  <a:pt x="7145" y="4239"/>
                  <a:pt x="7145" y="4225"/>
                  <a:pt x="7137" y="4225"/>
                </a:cubicBezTo>
                <a:lnTo>
                  <a:pt x="7129" y="4225"/>
                </a:lnTo>
                <a:cubicBezTo>
                  <a:pt x="7121" y="4225"/>
                  <a:pt x="7121" y="4225"/>
                  <a:pt x="7113" y="4225"/>
                </a:cubicBezTo>
                <a:cubicBezTo>
                  <a:pt x="7113" y="4225"/>
                  <a:pt x="7105" y="4225"/>
                  <a:pt x="7105" y="4211"/>
                </a:cubicBezTo>
                <a:cubicBezTo>
                  <a:pt x="7097" y="4211"/>
                  <a:pt x="7089" y="4211"/>
                  <a:pt x="7089" y="4197"/>
                </a:cubicBezTo>
                <a:cubicBezTo>
                  <a:pt x="7081" y="4197"/>
                  <a:pt x="7081" y="4197"/>
                  <a:pt x="7072" y="4197"/>
                </a:cubicBezTo>
                <a:lnTo>
                  <a:pt x="7065" y="4197"/>
                </a:lnTo>
                <a:cubicBezTo>
                  <a:pt x="7056" y="4197"/>
                  <a:pt x="7056" y="4196"/>
                  <a:pt x="7056" y="4211"/>
                </a:cubicBezTo>
                <a:lnTo>
                  <a:pt x="7048" y="4211"/>
                </a:lnTo>
                <a:cubicBezTo>
                  <a:pt x="7048" y="4225"/>
                  <a:pt x="7048" y="4225"/>
                  <a:pt x="7048" y="4225"/>
                </a:cubicBezTo>
                <a:cubicBezTo>
                  <a:pt x="7048" y="4239"/>
                  <a:pt x="7056" y="4239"/>
                  <a:pt x="7056" y="4239"/>
                </a:cubicBezTo>
                <a:cubicBezTo>
                  <a:pt x="7056" y="4254"/>
                  <a:pt x="7065" y="4268"/>
                  <a:pt x="7065" y="4268"/>
                </a:cubicBezTo>
                <a:cubicBezTo>
                  <a:pt x="7065" y="4282"/>
                  <a:pt x="7065" y="4296"/>
                  <a:pt x="7065" y="4296"/>
                </a:cubicBezTo>
                <a:cubicBezTo>
                  <a:pt x="7065" y="4311"/>
                  <a:pt x="7056" y="4325"/>
                  <a:pt x="7056" y="4325"/>
                </a:cubicBezTo>
                <a:lnTo>
                  <a:pt x="7048" y="4325"/>
                </a:lnTo>
                <a:lnTo>
                  <a:pt x="7048" y="4339"/>
                </a:lnTo>
                <a:lnTo>
                  <a:pt x="7040" y="4339"/>
                </a:lnTo>
                <a:cubicBezTo>
                  <a:pt x="7040" y="4339"/>
                  <a:pt x="7040" y="4353"/>
                  <a:pt x="7032" y="4353"/>
                </a:cubicBezTo>
                <a:cubicBezTo>
                  <a:pt x="7032" y="4367"/>
                  <a:pt x="7032" y="4368"/>
                  <a:pt x="7032" y="4382"/>
                </a:cubicBezTo>
                <a:cubicBezTo>
                  <a:pt x="7032" y="4382"/>
                  <a:pt x="7032" y="4382"/>
                  <a:pt x="7032" y="4397"/>
                </a:cubicBezTo>
                <a:cubicBezTo>
                  <a:pt x="7032" y="4397"/>
                  <a:pt x="7024" y="4396"/>
                  <a:pt x="7024" y="4411"/>
                </a:cubicBezTo>
                <a:cubicBezTo>
                  <a:pt x="7024" y="4425"/>
                  <a:pt x="7024" y="4439"/>
                  <a:pt x="7032" y="4439"/>
                </a:cubicBezTo>
                <a:cubicBezTo>
                  <a:pt x="7032" y="4454"/>
                  <a:pt x="7040" y="4467"/>
                  <a:pt x="7048" y="4467"/>
                </a:cubicBezTo>
                <a:cubicBezTo>
                  <a:pt x="7056" y="4467"/>
                  <a:pt x="7056" y="4467"/>
                  <a:pt x="7056" y="4467"/>
                </a:cubicBezTo>
                <a:cubicBezTo>
                  <a:pt x="7064" y="4482"/>
                  <a:pt x="7064" y="4482"/>
                  <a:pt x="7056" y="4482"/>
                </a:cubicBezTo>
                <a:cubicBezTo>
                  <a:pt x="7056" y="4496"/>
                  <a:pt x="7056" y="4496"/>
                  <a:pt x="7056" y="4496"/>
                </a:cubicBezTo>
                <a:cubicBezTo>
                  <a:pt x="7056" y="4510"/>
                  <a:pt x="7064" y="4511"/>
                  <a:pt x="7072" y="4525"/>
                </a:cubicBezTo>
                <a:cubicBezTo>
                  <a:pt x="7081" y="4525"/>
                  <a:pt x="7081" y="4525"/>
                  <a:pt x="7089" y="4525"/>
                </a:cubicBezTo>
                <a:cubicBezTo>
                  <a:pt x="7097" y="4525"/>
                  <a:pt x="7097" y="4510"/>
                  <a:pt x="7097" y="4510"/>
                </a:cubicBezTo>
                <a:cubicBezTo>
                  <a:pt x="7105" y="4510"/>
                  <a:pt x="7105" y="4510"/>
                  <a:pt x="7113" y="4510"/>
                </a:cubicBezTo>
                <a:cubicBezTo>
                  <a:pt x="7121" y="4510"/>
                  <a:pt x="7129" y="4496"/>
                  <a:pt x="7137" y="4496"/>
                </a:cubicBezTo>
                <a:cubicBezTo>
                  <a:pt x="7137" y="4496"/>
                  <a:pt x="7137" y="4496"/>
                  <a:pt x="7146" y="4496"/>
                </a:cubicBezTo>
                <a:lnTo>
                  <a:pt x="7154" y="4496"/>
                </a:lnTo>
                <a:lnTo>
                  <a:pt x="7161" y="4496"/>
                </a:lnTo>
                <a:cubicBezTo>
                  <a:pt x="7161" y="4496"/>
                  <a:pt x="7170" y="4496"/>
                  <a:pt x="7170" y="4482"/>
                </a:cubicBezTo>
                <a:cubicBezTo>
                  <a:pt x="7178" y="4482"/>
                  <a:pt x="7178" y="4468"/>
                  <a:pt x="7178" y="4453"/>
                </a:cubicBezTo>
                <a:cubicBezTo>
                  <a:pt x="7170" y="4439"/>
                  <a:pt x="7162" y="4439"/>
                  <a:pt x="7154" y="4425"/>
                </a:cubicBezTo>
                <a:cubicBezTo>
                  <a:pt x="7154" y="4425"/>
                  <a:pt x="7154" y="4425"/>
                  <a:pt x="7154" y="4411"/>
                </a:cubicBezTo>
                <a:cubicBezTo>
                  <a:pt x="7145" y="4411"/>
                  <a:pt x="7145" y="4411"/>
                  <a:pt x="7137" y="4397"/>
                </a:cubicBezTo>
                <a:lnTo>
                  <a:pt x="7137" y="4382"/>
                </a:lnTo>
                <a:cubicBezTo>
                  <a:pt x="7145" y="4382"/>
                  <a:pt x="7137" y="4368"/>
                  <a:pt x="7146" y="4368"/>
                </a:cubicBezTo>
                <a:cubicBezTo>
                  <a:pt x="7162" y="4382"/>
                  <a:pt x="7170" y="4382"/>
                  <a:pt x="7178" y="4382"/>
                </a:cubicBezTo>
                <a:cubicBezTo>
                  <a:pt x="7186" y="4382"/>
                  <a:pt x="7194" y="4382"/>
                  <a:pt x="7194" y="4368"/>
                </a:cubicBezTo>
                <a:cubicBezTo>
                  <a:pt x="7194" y="4368"/>
                  <a:pt x="7194" y="4368"/>
                  <a:pt x="7202" y="4368"/>
                </a:cubicBezTo>
                <a:cubicBezTo>
                  <a:pt x="7202" y="4368"/>
                  <a:pt x="7202" y="4368"/>
                  <a:pt x="7210" y="4368"/>
                </a:cubicBezTo>
                <a:lnTo>
                  <a:pt x="7218" y="4368"/>
                </a:lnTo>
                <a:cubicBezTo>
                  <a:pt x="7226" y="4368"/>
                  <a:pt x="7226" y="4368"/>
                  <a:pt x="7226" y="4368"/>
                </a:cubicBezTo>
                <a:cubicBezTo>
                  <a:pt x="7226" y="4382"/>
                  <a:pt x="7235" y="4368"/>
                  <a:pt x="7235" y="4382"/>
                </a:cubicBezTo>
                <a:lnTo>
                  <a:pt x="7243" y="4397"/>
                </a:lnTo>
                <a:lnTo>
                  <a:pt x="7243" y="4411"/>
                </a:lnTo>
                <a:lnTo>
                  <a:pt x="7243" y="4425"/>
                </a:lnTo>
                <a:lnTo>
                  <a:pt x="7243" y="4439"/>
                </a:lnTo>
                <a:cubicBezTo>
                  <a:pt x="7243" y="4439"/>
                  <a:pt x="7243" y="4439"/>
                  <a:pt x="7243" y="4453"/>
                </a:cubicBezTo>
                <a:cubicBezTo>
                  <a:pt x="7243" y="4468"/>
                  <a:pt x="7243" y="4468"/>
                  <a:pt x="7243" y="4482"/>
                </a:cubicBezTo>
                <a:cubicBezTo>
                  <a:pt x="7243" y="4482"/>
                  <a:pt x="7243" y="4482"/>
                  <a:pt x="7235" y="4482"/>
                </a:cubicBezTo>
                <a:lnTo>
                  <a:pt x="7235" y="4496"/>
                </a:lnTo>
                <a:cubicBezTo>
                  <a:pt x="7235" y="4496"/>
                  <a:pt x="7234" y="4496"/>
                  <a:pt x="7226" y="4496"/>
                </a:cubicBezTo>
                <a:cubicBezTo>
                  <a:pt x="7226" y="4496"/>
                  <a:pt x="7226" y="4496"/>
                  <a:pt x="7226" y="4510"/>
                </a:cubicBezTo>
                <a:cubicBezTo>
                  <a:pt x="7226" y="4510"/>
                  <a:pt x="7226" y="4511"/>
                  <a:pt x="7226" y="4525"/>
                </a:cubicBezTo>
                <a:lnTo>
                  <a:pt x="7226" y="4539"/>
                </a:lnTo>
                <a:cubicBezTo>
                  <a:pt x="7226" y="4553"/>
                  <a:pt x="7226" y="4553"/>
                  <a:pt x="7226" y="4553"/>
                </a:cubicBezTo>
                <a:cubicBezTo>
                  <a:pt x="7218" y="4553"/>
                  <a:pt x="7218" y="4568"/>
                  <a:pt x="7218" y="4568"/>
                </a:cubicBezTo>
                <a:lnTo>
                  <a:pt x="7210" y="4568"/>
                </a:lnTo>
                <a:cubicBezTo>
                  <a:pt x="7202" y="4568"/>
                  <a:pt x="7202" y="4582"/>
                  <a:pt x="7202" y="4582"/>
                </a:cubicBezTo>
                <a:cubicBezTo>
                  <a:pt x="7202" y="4596"/>
                  <a:pt x="7202" y="4610"/>
                  <a:pt x="7202" y="4624"/>
                </a:cubicBezTo>
                <a:cubicBezTo>
                  <a:pt x="7202" y="4639"/>
                  <a:pt x="7202" y="4653"/>
                  <a:pt x="7194" y="4653"/>
                </a:cubicBezTo>
                <a:cubicBezTo>
                  <a:pt x="7178" y="4639"/>
                  <a:pt x="7170" y="4653"/>
                  <a:pt x="7154" y="4653"/>
                </a:cubicBezTo>
                <a:cubicBezTo>
                  <a:pt x="7154" y="4653"/>
                  <a:pt x="7145" y="4667"/>
                  <a:pt x="7137" y="4667"/>
                </a:cubicBezTo>
                <a:lnTo>
                  <a:pt x="7137" y="4682"/>
                </a:lnTo>
                <a:cubicBezTo>
                  <a:pt x="7137" y="4696"/>
                  <a:pt x="7137" y="4696"/>
                  <a:pt x="7137" y="4696"/>
                </a:cubicBezTo>
                <a:cubicBezTo>
                  <a:pt x="7145" y="4696"/>
                  <a:pt x="7145" y="4696"/>
                  <a:pt x="7154" y="4696"/>
                </a:cubicBezTo>
                <a:lnTo>
                  <a:pt x="7161" y="4696"/>
                </a:lnTo>
                <a:cubicBezTo>
                  <a:pt x="7170" y="4696"/>
                  <a:pt x="7170" y="4696"/>
                  <a:pt x="7170" y="4682"/>
                </a:cubicBezTo>
                <a:cubicBezTo>
                  <a:pt x="7178" y="4682"/>
                  <a:pt x="7178" y="4682"/>
                  <a:pt x="7186" y="4682"/>
                </a:cubicBezTo>
                <a:cubicBezTo>
                  <a:pt x="7186" y="4682"/>
                  <a:pt x="7202" y="4682"/>
                  <a:pt x="7210" y="4682"/>
                </a:cubicBezTo>
                <a:cubicBezTo>
                  <a:pt x="7218" y="4696"/>
                  <a:pt x="7210" y="4710"/>
                  <a:pt x="7210" y="4710"/>
                </a:cubicBezTo>
                <a:cubicBezTo>
                  <a:pt x="7218" y="4710"/>
                  <a:pt x="7218" y="4710"/>
                  <a:pt x="7218" y="4725"/>
                </a:cubicBezTo>
                <a:cubicBezTo>
                  <a:pt x="7218" y="4725"/>
                  <a:pt x="7226" y="4725"/>
                  <a:pt x="7235" y="4725"/>
                </a:cubicBezTo>
                <a:cubicBezTo>
                  <a:pt x="7235" y="4725"/>
                  <a:pt x="7234" y="4725"/>
                  <a:pt x="7243" y="4739"/>
                </a:cubicBezTo>
                <a:cubicBezTo>
                  <a:pt x="7243" y="4739"/>
                  <a:pt x="7251" y="4739"/>
                  <a:pt x="7243" y="4753"/>
                </a:cubicBezTo>
                <a:cubicBezTo>
                  <a:pt x="7243" y="4767"/>
                  <a:pt x="7243" y="4768"/>
                  <a:pt x="7235" y="4768"/>
                </a:cubicBezTo>
                <a:lnTo>
                  <a:pt x="7226" y="4753"/>
                </a:lnTo>
                <a:cubicBezTo>
                  <a:pt x="7226" y="4753"/>
                  <a:pt x="7218" y="4753"/>
                  <a:pt x="7218" y="4739"/>
                </a:cubicBezTo>
                <a:cubicBezTo>
                  <a:pt x="7218" y="4739"/>
                  <a:pt x="7218" y="4739"/>
                  <a:pt x="7210" y="4739"/>
                </a:cubicBezTo>
                <a:cubicBezTo>
                  <a:pt x="7202" y="4739"/>
                  <a:pt x="7202" y="4739"/>
                  <a:pt x="7194" y="4739"/>
                </a:cubicBezTo>
                <a:cubicBezTo>
                  <a:pt x="7194" y="4739"/>
                  <a:pt x="7186" y="4739"/>
                  <a:pt x="7178" y="4739"/>
                </a:cubicBezTo>
                <a:lnTo>
                  <a:pt x="7170" y="4739"/>
                </a:lnTo>
                <a:cubicBezTo>
                  <a:pt x="7162" y="4739"/>
                  <a:pt x="7154" y="4739"/>
                  <a:pt x="7154" y="4739"/>
                </a:cubicBezTo>
                <a:cubicBezTo>
                  <a:pt x="7145" y="4725"/>
                  <a:pt x="7146" y="4725"/>
                  <a:pt x="7146" y="4725"/>
                </a:cubicBezTo>
                <a:cubicBezTo>
                  <a:pt x="7137" y="4725"/>
                  <a:pt x="7129" y="4725"/>
                  <a:pt x="7121" y="4725"/>
                </a:cubicBezTo>
                <a:cubicBezTo>
                  <a:pt x="7121" y="4739"/>
                  <a:pt x="7113" y="4739"/>
                  <a:pt x="7113" y="4753"/>
                </a:cubicBezTo>
                <a:cubicBezTo>
                  <a:pt x="7105" y="4753"/>
                  <a:pt x="7105" y="4753"/>
                  <a:pt x="7097" y="4768"/>
                </a:cubicBezTo>
                <a:lnTo>
                  <a:pt x="7089" y="4768"/>
                </a:lnTo>
                <a:cubicBezTo>
                  <a:pt x="7081" y="4768"/>
                  <a:pt x="7080" y="4767"/>
                  <a:pt x="7080" y="4782"/>
                </a:cubicBezTo>
                <a:lnTo>
                  <a:pt x="7072" y="4782"/>
                </a:lnTo>
                <a:cubicBezTo>
                  <a:pt x="7072" y="4796"/>
                  <a:pt x="7072" y="4796"/>
                  <a:pt x="7072" y="4796"/>
                </a:cubicBezTo>
                <a:cubicBezTo>
                  <a:pt x="7072" y="4810"/>
                  <a:pt x="7080" y="4810"/>
                  <a:pt x="7080" y="4810"/>
                </a:cubicBezTo>
                <a:cubicBezTo>
                  <a:pt x="7080" y="4825"/>
                  <a:pt x="7089" y="4824"/>
                  <a:pt x="7089" y="4824"/>
                </a:cubicBezTo>
                <a:cubicBezTo>
                  <a:pt x="7089" y="4839"/>
                  <a:pt x="7089" y="4839"/>
                  <a:pt x="7089" y="4853"/>
                </a:cubicBezTo>
                <a:cubicBezTo>
                  <a:pt x="7097" y="4867"/>
                  <a:pt x="7097" y="4882"/>
                  <a:pt x="7097" y="4882"/>
                </a:cubicBezTo>
                <a:cubicBezTo>
                  <a:pt x="7097" y="4910"/>
                  <a:pt x="7089" y="4882"/>
                  <a:pt x="7080" y="4882"/>
                </a:cubicBezTo>
                <a:cubicBezTo>
                  <a:pt x="7072" y="4896"/>
                  <a:pt x="7072" y="4896"/>
                  <a:pt x="7080" y="4896"/>
                </a:cubicBezTo>
                <a:cubicBezTo>
                  <a:pt x="7080" y="4910"/>
                  <a:pt x="7080" y="4910"/>
                  <a:pt x="7080" y="4910"/>
                </a:cubicBezTo>
                <a:cubicBezTo>
                  <a:pt x="7080" y="4924"/>
                  <a:pt x="7089" y="4925"/>
                  <a:pt x="7089" y="4925"/>
                </a:cubicBezTo>
                <a:cubicBezTo>
                  <a:pt x="7089" y="4939"/>
                  <a:pt x="7097" y="4939"/>
                  <a:pt x="7097" y="4939"/>
                </a:cubicBezTo>
                <a:cubicBezTo>
                  <a:pt x="7105" y="4939"/>
                  <a:pt x="7113" y="4939"/>
                  <a:pt x="7121" y="4939"/>
                </a:cubicBezTo>
                <a:cubicBezTo>
                  <a:pt x="7121" y="4953"/>
                  <a:pt x="7113" y="4967"/>
                  <a:pt x="7113" y="4967"/>
                </a:cubicBezTo>
                <a:cubicBezTo>
                  <a:pt x="7105" y="4982"/>
                  <a:pt x="7105" y="4967"/>
                  <a:pt x="7105" y="4981"/>
                </a:cubicBezTo>
                <a:cubicBezTo>
                  <a:pt x="7105" y="4996"/>
                  <a:pt x="7105" y="4995"/>
                  <a:pt x="7097" y="4995"/>
                </a:cubicBezTo>
                <a:cubicBezTo>
                  <a:pt x="7089" y="5010"/>
                  <a:pt x="7089" y="5039"/>
                  <a:pt x="7097" y="5053"/>
                </a:cubicBezTo>
                <a:cubicBezTo>
                  <a:pt x="7105" y="5053"/>
                  <a:pt x="7105" y="5067"/>
                  <a:pt x="7105" y="5067"/>
                </a:cubicBezTo>
                <a:cubicBezTo>
                  <a:pt x="7105" y="5067"/>
                  <a:pt x="7105" y="5067"/>
                  <a:pt x="7113" y="5081"/>
                </a:cubicBezTo>
                <a:cubicBezTo>
                  <a:pt x="7113" y="5081"/>
                  <a:pt x="7113" y="5081"/>
                  <a:pt x="7121" y="5096"/>
                </a:cubicBezTo>
                <a:cubicBezTo>
                  <a:pt x="7121" y="5096"/>
                  <a:pt x="7129" y="5096"/>
                  <a:pt x="7129" y="5110"/>
                </a:cubicBezTo>
                <a:cubicBezTo>
                  <a:pt x="7137" y="5110"/>
                  <a:pt x="7137" y="5110"/>
                  <a:pt x="7137" y="5124"/>
                </a:cubicBezTo>
                <a:cubicBezTo>
                  <a:pt x="7145" y="5124"/>
                  <a:pt x="7146" y="5139"/>
                  <a:pt x="7146" y="5139"/>
                </a:cubicBezTo>
                <a:cubicBezTo>
                  <a:pt x="7146" y="5139"/>
                  <a:pt x="7154" y="5138"/>
                  <a:pt x="7154" y="5153"/>
                </a:cubicBezTo>
                <a:cubicBezTo>
                  <a:pt x="7154" y="5153"/>
                  <a:pt x="7154" y="5153"/>
                  <a:pt x="7154" y="5167"/>
                </a:cubicBezTo>
                <a:cubicBezTo>
                  <a:pt x="7154" y="5182"/>
                  <a:pt x="7154" y="5181"/>
                  <a:pt x="7154" y="5181"/>
                </a:cubicBezTo>
                <a:cubicBezTo>
                  <a:pt x="7162" y="5181"/>
                  <a:pt x="7154" y="5195"/>
                  <a:pt x="7154" y="5195"/>
                </a:cubicBezTo>
                <a:cubicBezTo>
                  <a:pt x="7162" y="5195"/>
                  <a:pt x="7161" y="5210"/>
                  <a:pt x="7161" y="5210"/>
                </a:cubicBezTo>
                <a:cubicBezTo>
                  <a:pt x="7161" y="5224"/>
                  <a:pt x="7162" y="5239"/>
                  <a:pt x="7170" y="5253"/>
                </a:cubicBezTo>
                <a:cubicBezTo>
                  <a:pt x="7170" y="5267"/>
                  <a:pt x="7170" y="5281"/>
                  <a:pt x="7170" y="5296"/>
                </a:cubicBezTo>
                <a:lnTo>
                  <a:pt x="7161" y="5310"/>
                </a:lnTo>
                <a:lnTo>
                  <a:pt x="7161" y="5324"/>
                </a:lnTo>
                <a:cubicBezTo>
                  <a:pt x="7161" y="5338"/>
                  <a:pt x="7162" y="5338"/>
                  <a:pt x="7170" y="5352"/>
                </a:cubicBezTo>
                <a:cubicBezTo>
                  <a:pt x="7170" y="5367"/>
                  <a:pt x="7178" y="5367"/>
                  <a:pt x="7186" y="5352"/>
                </a:cubicBezTo>
                <a:cubicBezTo>
                  <a:pt x="7194" y="5338"/>
                  <a:pt x="7202" y="5296"/>
                  <a:pt x="7226" y="5296"/>
                </a:cubicBezTo>
                <a:cubicBezTo>
                  <a:pt x="7234" y="5296"/>
                  <a:pt x="7235" y="5296"/>
                  <a:pt x="7235" y="5296"/>
                </a:cubicBezTo>
                <a:cubicBezTo>
                  <a:pt x="7243" y="5296"/>
                  <a:pt x="7243" y="5310"/>
                  <a:pt x="7243" y="5310"/>
                </a:cubicBezTo>
                <a:cubicBezTo>
                  <a:pt x="7243" y="5324"/>
                  <a:pt x="7243" y="5324"/>
                  <a:pt x="7235" y="5324"/>
                </a:cubicBezTo>
                <a:cubicBezTo>
                  <a:pt x="7235" y="5338"/>
                  <a:pt x="7234" y="5338"/>
                  <a:pt x="7226" y="5352"/>
                </a:cubicBezTo>
                <a:lnTo>
                  <a:pt x="7218" y="5352"/>
                </a:lnTo>
                <a:cubicBezTo>
                  <a:pt x="7218" y="5367"/>
                  <a:pt x="7218" y="5367"/>
                  <a:pt x="7218" y="5367"/>
                </a:cubicBezTo>
                <a:cubicBezTo>
                  <a:pt x="7218" y="5367"/>
                  <a:pt x="7210" y="5367"/>
                  <a:pt x="7210" y="5381"/>
                </a:cubicBezTo>
                <a:cubicBezTo>
                  <a:pt x="7202" y="5395"/>
                  <a:pt x="7210" y="5395"/>
                  <a:pt x="7210" y="5395"/>
                </a:cubicBezTo>
                <a:cubicBezTo>
                  <a:pt x="7210" y="5424"/>
                  <a:pt x="7202" y="5438"/>
                  <a:pt x="7210" y="5467"/>
                </a:cubicBezTo>
                <a:cubicBezTo>
                  <a:pt x="7210" y="5467"/>
                  <a:pt x="7218" y="5467"/>
                  <a:pt x="7218" y="5481"/>
                </a:cubicBezTo>
                <a:cubicBezTo>
                  <a:pt x="7218" y="5495"/>
                  <a:pt x="7218" y="5495"/>
                  <a:pt x="7218" y="5495"/>
                </a:cubicBezTo>
                <a:lnTo>
                  <a:pt x="7226" y="5495"/>
                </a:lnTo>
                <a:cubicBezTo>
                  <a:pt x="7226" y="5510"/>
                  <a:pt x="7226" y="5509"/>
                  <a:pt x="7235" y="5524"/>
                </a:cubicBezTo>
                <a:cubicBezTo>
                  <a:pt x="7235" y="5524"/>
                  <a:pt x="7243" y="5538"/>
                  <a:pt x="7251" y="5538"/>
                </a:cubicBezTo>
                <a:cubicBezTo>
                  <a:pt x="7251" y="5553"/>
                  <a:pt x="7251" y="5552"/>
                  <a:pt x="7251" y="5552"/>
                </a:cubicBezTo>
                <a:cubicBezTo>
                  <a:pt x="7251" y="5552"/>
                  <a:pt x="7259" y="5552"/>
                  <a:pt x="7259" y="5566"/>
                </a:cubicBezTo>
                <a:cubicBezTo>
                  <a:pt x="7259" y="5566"/>
                  <a:pt x="7259" y="5567"/>
                  <a:pt x="7259" y="5581"/>
                </a:cubicBezTo>
                <a:cubicBezTo>
                  <a:pt x="7259" y="5581"/>
                  <a:pt x="7259" y="5595"/>
                  <a:pt x="7267" y="5595"/>
                </a:cubicBezTo>
                <a:cubicBezTo>
                  <a:pt x="7267" y="5609"/>
                  <a:pt x="7267" y="5610"/>
                  <a:pt x="7267" y="5610"/>
                </a:cubicBezTo>
                <a:cubicBezTo>
                  <a:pt x="7267" y="5624"/>
                  <a:pt x="7267" y="5624"/>
                  <a:pt x="7267" y="5638"/>
                </a:cubicBezTo>
                <a:lnTo>
                  <a:pt x="7275" y="5653"/>
                </a:lnTo>
                <a:cubicBezTo>
                  <a:pt x="7275" y="5667"/>
                  <a:pt x="7283" y="5666"/>
                  <a:pt x="7283" y="5681"/>
                </a:cubicBezTo>
                <a:cubicBezTo>
                  <a:pt x="7291" y="5681"/>
                  <a:pt x="7291" y="5681"/>
                  <a:pt x="7291" y="5695"/>
                </a:cubicBezTo>
                <a:lnTo>
                  <a:pt x="7299" y="5709"/>
                </a:lnTo>
                <a:cubicBezTo>
                  <a:pt x="7299" y="5724"/>
                  <a:pt x="7307" y="5723"/>
                  <a:pt x="7307" y="5723"/>
                </a:cubicBezTo>
                <a:cubicBezTo>
                  <a:pt x="7307" y="5723"/>
                  <a:pt x="7307" y="5724"/>
                  <a:pt x="7316" y="5738"/>
                </a:cubicBezTo>
                <a:lnTo>
                  <a:pt x="7316" y="5752"/>
                </a:lnTo>
                <a:lnTo>
                  <a:pt x="7324" y="5766"/>
                </a:lnTo>
                <a:cubicBezTo>
                  <a:pt x="7324" y="5781"/>
                  <a:pt x="7324" y="5781"/>
                  <a:pt x="7324" y="5781"/>
                </a:cubicBezTo>
                <a:cubicBezTo>
                  <a:pt x="7332" y="5781"/>
                  <a:pt x="7331" y="5795"/>
                  <a:pt x="7331" y="5795"/>
                </a:cubicBezTo>
                <a:cubicBezTo>
                  <a:pt x="7340" y="5795"/>
                  <a:pt x="7340" y="5795"/>
                  <a:pt x="7340" y="5795"/>
                </a:cubicBezTo>
                <a:cubicBezTo>
                  <a:pt x="7340" y="5795"/>
                  <a:pt x="7348" y="5795"/>
                  <a:pt x="7348" y="5809"/>
                </a:cubicBezTo>
                <a:cubicBezTo>
                  <a:pt x="7356" y="5809"/>
                  <a:pt x="7356" y="5809"/>
                  <a:pt x="7364" y="5809"/>
                </a:cubicBezTo>
                <a:cubicBezTo>
                  <a:pt x="7372" y="5823"/>
                  <a:pt x="7372" y="5824"/>
                  <a:pt x="7380" y="5824"/>
                </a:cubicBezTo>
                <a:cubicBezTo>
                  <a:pt x="7380" y="5838"/>
                  <a:pt x="7380" y="5838"/>
                  <a:pt x="7380" y="5838"/>
                </a:cubicBezTo>
                <a:cubicBezTo>
                  <a:pt x="7388" y="5838"/>
                  <a:pt x="7380" y="5852"/>
                  <a:pt x="7380" y="5852"/>
                </a:cubicBezTo>
                <a:cubicBezTo>
                  <a:pt x="7380" y="5852"/>
                  <a:pt x="7380" y="5852"/>
                  <a:pt x="7380" y="5867"/>
                </a:cubicBezTo>
                <a:cubicBezTo>
                  <a:pt x="7380" y="5867"/>
                  <a:pt x="7380" y="5866"/>
                  <a:pt x="7380" y="5881"/>
                </a:cubicBezTo>
                <a:cubicBezTo>
                  <a:pt x="7380" y="5881"/>
                  <a:pt x="7380" y="5895"/>
                  <a:pt x="7388" y="5881"/>
                </a:cubicBezTo>
                <a:cubicBezTo>
                  <a:pt x="7396" y="5881"/>
                  <a:pt x="7397" y="5867"/>
                  <a:pt x="7397" y="5852"/>
                </a:cubicBezTo>
                <a:lnTo>
                  <a:pt x="7405" y="5852"/>
                </a:lnTo>
                <a:cubicBezTo>
                  <a:pt x="7405" y="5852"/>
                  <a:pt x="7404" y="5852"/>
                  <a:pt x="7413" y="5852"/>
                </a:cubicBezTo>
                <a:cubicBezTo>
                  <a:pt x="7413" y="5852"/>
                  <a:pt x="7413" y="5852"/>
                  <a:pt x="7413" y="5838"/>
                </a:cubicBezTo>
                <a:cubicBezTo>
                  <a:pt x="7421" y="5838"/>
                  <a:pt x="7429" y="5838"/>
                  <a:pt x="7437" y="5838"/>
                </a:cubicBezTo>
                <a:cubicBezTo>
                  <a:pt x="7445" y="5838"/>
                  <a:pt x="7445" y="5838"/>
                  <a:pt x="7453" y="5852"/>
                </a:cubicBezTo>
                <a:lnTo>
                  <a:pt x="7461" y="5852"/>
                </a:lnTo>
                <a:lnTo>
                  <a:pt x="7461" y="5867"/>
                </a:lnTo>
                <a:cubicBezTo>
                  <a:pt x="7469" y="5867"/>
                  <a:pt x="7469" y="5866"/>
                  <a:pt x="7469" y="5881"/>
                </a:cubicBezTo>
                <a:cubicBezTo>
                  <a:pt x="7469" y="5895"/>
                  <a:pt x="7469" y="5895"/>
                  <a:pt x="7469" y="5895"/>
                </a:cubicBezTo>
                <a:cubicBezTo>
                  <a:pt x="7477" y="5895"/>
                  <a:pt x="7477" y="5895"/>
                  <a:pt x="7477" y="5895"/>
                </a:cubicBezTo>
                <a:cubicBezTo>
                  <a:pt x="7485" y="5895"/>
                  <a:pt x="7486" y="5895"/>
                  <a:pt x="7486" y="5909"/>
                </a:cubicBezTo>
                <a:cubicBezTo>
                  <a:pt x="7494" y="5909"/>
                  <a:pt x="7494" y="5909"/>
                  <a:pt x="7502" y="5909"/>
                </a:cubicBezTo>
                <a:lnTo>
                  <a:pt x="7510" y="5909"/>
                </a:lnTo>
                <a:cubicBezTo>
                  <a:pt x="7510" y="5909"/>
                  <a:pt x="7518" y="5909"/>
                  <a:pt x="7518" y="5923"/>
                </a:cubicBezTo>
                <a:lnTo>
                  <a:pt x="7518" y="5938"/>
                </a:lnTo>
                <a:cubicBezTo>
                  <a:pt x="7518" y="5952"/>
                  <a:pt x="7518" y="5952"/>
                  <a:pt x="7518" y="5952"/>
                </a:cubicBezTo>
                <a:cubicBezTo>
                  <a:pt x="7518" y="5966"/>
                  <a:pt x="7518" y="5966"/>
                  <a:pt x="7518" y="5966"/>
                </a:cubicBezTo>
                <a:cubicBezTo>
                  <a:pt x="7526" y="5980"/>
                  <a:pt x="7526" y="5981"/>
                  <a:pt x="7526" y="5981"/>
                </a:cubicBezTo>
                <a:cubicBezTo>
                  <a:pt x="7534" y="5981"/>
                  <a:pt x="7534" y="5981"/>
                  <a:pt x="7534" y="5981"/>
                </a:cubicBezTo>
                <a:lnTo>
                  <a:pt x="7542" y="5981"/>
                </a:lnTo>
                <a:cubicBezTo>
                  <a:pt x="7550" y="5967"/>
                  <a:pt x="7550" y="5966"/>
                  <a:pt x="7550" y="5966"/>
                </a:cubicBezTo>
                <a:cubicBezTo>
                  <a:pt x="7550" y="5966"/>
                  <a:pt x="7550" y="5966"/>
                  <a:pt x="7558" y="5952"/>
                </a:cubicBezTo>
                <a:cubicBezTo>
                  <a:pt x="7558" y="5952"/>
                  <a:pt x="7566" y="5938"/>
                  <a:pt x="7575" y="5938"/>
                </a:cubicBezTo>
                <a:cubicBezTo>
                  <a:pt x="7583" y="5938"/>
                  <a:pt x="7583" y="5952"/>
                  <a:pt x="7591" y="5952"/>
                </a:cubicBezTo>
                <a:cubicBezTo>
                  <a:pt x="7599" y="5966"/>
                  <a:pt x="7599" y="5966"/>
                  <a:pt x="7599" y="5966"/>
                </a:cubicBezTo>
                <a:cubicBezTo>
                  <a:pt x="7607" y="5966"/>
                  <a:pt x="7615" y="5966"/>
                  <a:pt x="7615" y="5952"/>
                </a:cubicBezTo>
                <a:cubicBezTo>
                  <a:pt x="7623" y="5952"/>
                  <a:pt x="7615" y="5938"/>
                  <a:pt x="7615" y="5923"/>
                </a:cubicBezTo>
                <a:cubicBezTo>
                  <a:pt x="7615" y="5923"/>
                  <a:pt x="7623" y="5924"/>
                  <a:pt x="7623" y="5909"/>
                </a:cubicBezTo>
                <a:lnTo>
                  <a:pt x="7623" y="5895"/>
                </a:lnTo>
                <a:cubicBezTo>
                  <a:pt x="7623" y="5895"/>
                  <a:pt x="7623" y="5895"/>
                  <a:pt x="7623" y="5881"/>
                </a:cubicBezTo>
                <a:lnTo>
                  <a:pt x="7623" y="5867"/>
                </a:lnTo>
                <a:cubicBezTo>
                  <a:pt x="7623" y="5838"/>
                  <a:pt x="7623" y="5809"/>
                  <a:pt x="7639" y="5795"/>
                </a:cubicBezTo>
                <a:cubicBezTo>
                  <a:pt x="7639" y="5795"/>
                  <a:pt x="7640" y="5781"/>
                  <a:pt x="7648" y="5781"/>
                </a:cubicBezTo>
                <a:cubicBezTo>
                  <a:pt x="7648" y="5781"/>
                  <a:pt x="7648" y="5781"/>
                  <a:pt x="7648" y="5766"/>
                </a:cubicBezTo>
                <a:cubicBezTo>
                  <a:pt x="7656" y="5766"/>
                  <a:pt x="7656" y="5766"/>
                  <a:pt x="7656" y="5766"/>
                </a:cubicBezTo>
                <a:cubicBezTo>
                  <a:pt x="7664" y="5752"/>
                  <a:pt x="7664" y="5752"/>
                  <a:pt x="7664" y="5752"/>
                </a:cubicBezTo>
                <a:lnTo>
                  <a:pt x="7664" y="5738"/>
                </a:lnTo>
                <a:lnTo>
                  <a:pt x="7664" y="5723"/>
                </a:lnTo>
                <a:cubicBezTo>
                  <a:pt x="7655" y="5723"/>
                  <a:pt x="7656" y="5709"/>
                  <a:pt x="7656" y="5709"/>
                </a:cubicBezTo>
                <a:cubicBezTo>
                  <a:pt x="7656" y="5695"/>
                  <a:pt x="7656" y="5681"/>
                  <a:pt x="7656" y="5681"/>
                </a:cubicBezTo>
                <a:cubicBezTo>
                  <a:pt x="7656" y="5666"/>
                  <a:pt x="7656" y="5652"/>
                  <a:pt x="7656" y="5638"/>
                </a:cubicBezTo>
                <a:cubicBezTo>
                  <a:pt x="7648" y="5638"/>
                  <a:pt x="7648" y="5638"/>
                  <a:pt x="7648" y="5638"/>
                </a:cubicBezTo>
                <a:cubicBezTo>
                  <a:pt x="7648" y="5638"/>
                  <a:pt x="7647" y="5624"/>
                  <a:pt x="7639" y="5624"/>
                </a:cubicBezTo>
                <a:cubicBezTo>
                  <a:pt x="7639" y="5624"/>
                  <a:pt x="7639" y="5609"/>
                  <a:pt x="7639" y="5595"/>
                </a:cubicBezTo>
                <a:cubicBezTo>
                  <a:pt x="7647" y="5595"/>
                  <a:pt x="7648" y="5595"/>
                  <a:pt x="7648" y="5581"/>
                </a:cubicBezTo>
                <a:cubicBezTo>
                  <a:pt x="7656" y="5581"/>
                  <a:pt x="7664" y="5581"/>
                  <a:pt x="7672" y="5581"/>
                </a:cubicBezTo>
                <a:cubicBezTo>
                  <a:pt x="7672" y="5581"/>
                  <a:pt x="7688" y="5581"/>
                  <a:pt x="7696" y="5566"/>
                </a:cubicBezTo>
                <a:cubicBezTo>
                  <a:pt x="7696" y="5566"/>
                  <a:pt x="7688" y="5567"/>
                  <a:pt x="7688" y="5552"/>
                </a:cubicBezTo>
                <a:lnTo>
                  <a:pt x="7688" y="5538"/>
                </a:lnTo>
                <a:cubicBezTo>
                  <a:pt x="7688" y="5538"/>
                  <a:pt x="7696" y="5538"/>
                  <a:pt x="7696" y="5524"/>
                </a:cubicBezTo>
                <a:lnTo>
                  <a:pt x="7696" y="5510"/>
                </a:lnTo>
                <a:cubicBezTo>
                  <a:pt x="7696" y="5510"/>
                  <a:pt x="7696" y="5495"/>
                  <a:pt x="7704" y="5495"/>
                </a:cubicBezTo>
                <a:lnTo>
                  <a:pt x="7712" y="5495"/>
                </a:lnTo>
                <a:cubicBezTo>
                  <a:pt x="7720" y="5481"/>
                  <a:pt x="7720" y="5481"/>
                  <a:pt x="7720" y="5467"/>
                </a:cubicBezTo>
                <a:cubicBezTo>
                  <a:pt x="7728" y="5467"/>
                  <a:pt x="7728" y="5453"/>
                  <a:pt x="7728" y="5453"/>
                </a:cubicBezTo>
                <a:cubicBezTo>
                  <a:pt x="7728" y="5438"/>
                  <a:pt x="7737" y="5438"/>
                  <a:pt x="7737" y="5438"/>
                </a:cubicBezTo>
                <a:cubicBezTo>
                  <a:pt x="7737" y="5438"/>
                  <a:pt x="7737" y="5438"/>
                  <a:pt x="7737" y="5424"/>
                </a:cubicBezTo>
                <a:cubicBezTo>
                  <a:pt x="7745" y="5424"/>
                  <a:pt x="7745" y="5410"/>
                  <a:pt x="7745" y="5410"/>
                </a:cubicBezTo>
                <a:cubicBezTo>
                  <a:pt x="7745" y="5396"/>
                  <a:pt x="7737" y="5395"/>
                  <a:pt x="7737" y="5395"/>
                </a:cubicBezTo>
                <a:cubicBezTo>
                  <a:pt x="7737" y="5381"/>
                  <a:pt x="7737" y="5381"/>
                  <a:pt x="7737" y="5381"/>
                </a:cubicBezTo>
                <a:lnTo>
                  <a:pt x="7728" y="5381"/>
                </a:lnTo>
                <a:cubicBezTo>
                  <a:pt x="7728" y="5381"/>
                  <a:pt x="7728" y="5381"/>
                  <a:pt x="7728" y="5367"/>
                </a:cubicBezTo>
                <a:lnTo>
                  <a:pt x="7720" y="5367"/>
                </a:lnTo>
                <a:cubicBezTo>
                  <a:pt x="7720" y="5353"/>
                  <a:pt x="7720" y="5338"/>
                  <a:pt x="7728" y="5338"/>
                </a:cubicBezTo>
                <a:cubicBezTo>
                  <a:pt x="7728" y="5324"/>
                  <a:pt x="7729" y="5338"/>
                  <a:pt x="7737" y="5338"/>
                </a:cubicBezTo>
                <a:cubicBezTo>
                  <a:pt x="7745" y="5338"/>
                  <a:pt x="7745" y="5324"/>
                  <a:pt x="7745" y="5324"/>
                </a:cubicBezTo>
                <a:lnTo>
                  <a:pt x="7753" y="5324"/>
                </a:lnTo>
                <a:cubicBezTo>
                  <a:pt x="7753" y="5309"/>
                  <a:pt x="7753" y="5310"/>
                  <a:pt x="7753" y="5310"/>
                </a:cubicBezTo>
                <a:cubicBezTo>
                  <a:pt x="7753" y="5310"/>
                  <a:pt x="7753" y="5296"/>
                  <a:pt x="7745" y="5296"/>
                </a:cubicBezTo>
                <a:lnTo>
                  <a:pt x="7737" y="5296"/>
                </a:lnTo>
                <a:cubicBezTo>
                  <a:pt x="7729" y="5296"/>
                  <a:pt x="7728" y="5296"/>
                  <a:pt x="7728" y="5296"/>
                </a:cubicBezTo>
                <a:cubicBezTo>
                  <a:pt x="7720" y="5296"/>
                  <a:pt x="7720" y="5295"/>
                  <a:pt x="7720" y="5281"/>
                </a:cubicBezTo>
                <a:lnTo>
                  <a:pt x="7712" y="5281"/>
                </a:lnTo>
                <a:cubicBezTo>
                  <a:pt x="7712" y="5267"/>
                  <a:pt x="7712" y="5267"/>
                  <a:pt x="7712" y="5267"/>
                </a:cubicBezTo>
                <a:lnTo>
                  <a:pt x="7712" y="5253"/>
                </a:lnTo>
                <a:cubicBezTo>
                  <a:pt x="7720" y="5239"/>
                  <a:pt x="7720" y="5238"/>
                  <a:pt x="7720" y="5238"/>
                </a:cubicBezTo>
                <a:cubicBezTo>
                  <a:pt x="7728" y="5238"/>
                  <a:pt x="7745" y="5238"/>
                  <a:pt x="7753" y="5238"/>
                </a:cubicBezTo>
                <a:cubicBezTo>
                  <a:pt x="7753" y="5238"/>
                  <a:pt x="7761" y="5238"/>
                  <a:pt x="7769" y="5238"/>
                </a:cubicBezTo>
                <a:cubicBezTo>
                  <a:pt x="7769" y="5224"/>
                  <a:pt x="7769" y="5224"/>
                  <a:pt x="7761" y="5224"/>
                </a:cubicBezTo>
                <a:cubicBezTo>
                  <a:pt x="7753" y="5210"/>
                  <a:pt x="7753" y="5210"/>
                  <a:pt x="7753" y="5210"/>
                </a:cubicBezTo>
                <a:cubicBezTo>
                  <a:pt x="7753" y="5196"/>
                  <a:pt x="7753" y="5195"/>
                  <a:pt x="7753" y="5195"/>
                </a:cubicBezTo>
                <a:cubicBezTo>
                  <a:pt x="7761" y="5195"/>
                  <a:pt x="7769" y="5195"/>
                  <a:pt x="7769" y="5195"/>
                </a:cubicBezTo>
                <a:cubicBezTo>
                  <a:pt x="7769" y="5181"/>
                  <a:pt x="7769" y="5182"/>
                  <a:pt x="7769" y="5167"/>
                </a:cubicBezTo>
                <a:cubicBezTo>
                  <a:pt x="7769" y="5167"/>
                  <a:pt x="7769" y="5167"/>
                  <a:pt x="7777" y="5167"/>
                </a:cubicBezTo>
                <a:cubicBezTo>
                  <a:pt x="7777" y="5153"/>
                  <a:pt x="7777" y="5153"/>
                  <a:pt x="7777" y="5153"/>
                </a:cubicBezTo>
                <a:lnTo>
                  <a:pt x="7785" y="5153"/>
                </a:lnTo>
                <a:cubicBezTo>
                  <a:pt x="7785" y="5138"/>
                  <a:pt x="7785" y="5139"/>
                  <a:pt x="7785" y="5139"/>
                </a:cubicBezTo>
                <a:lnTo>
                  <a:pt x="7793" y="5139"/>
                </a:lnTo>
                <a:cubicBezTo>
                  <a:pt x="7793" y="5139"/>
                  <a:pt x="7793" y="5139"/>
                  <a:pt x="7801" y="5139"/>
                </a:cubicBezTo>
                <a:cubicBezTo>
                  <a:pt x="7801" y="5139"/>
                  <a:pt x="7810" y="5124"/>
                  <a:pt x="7818" y="5124"/>
                </a:cubicBezTo>
                <a:lnTo>
                  <a:pt x="7826" y="5124"/>
                </a:lnTo>
                <a:cubicBezTo>
                  <a:pt x="7834" y="5124"/>
                  <a:pt x="7834" y="5124"/>
                  <a:pt x="7834" y="5110"/>
                </a:cubicBezTo>
                <a:lnTo>
                  <a:pt x="7842" y="5110"/>
                </a:lnTo>
                <a:cubicBezTo>
                  <a:pt x="7842" y="5110"/>
                  <a:pt x="7842" y="5110"/>
                  <a:pt x="7850" y="5110"/>
                </a:cubicBezTo>
                <a:cubicBezTo>
                  <a:pt x="7858" y="5110"/>
                  <a:pt x="7858" y="5110"/>
                  <a:pt x="7858" y="5110"/>
                </a:cubicBezTo>
                <a:cubicBezTo>
                  <a:pt x="7866" y="5110"/>
                  <a:pt x="7866" y="5096"/>
                  <a:pt x="7866" y="5096"/>
                </a:cubicBezTo>
                <a:cubicBezTo>
                  <a:pt x="7874" y="5096"/>
                  <a:pt x="7874" y="5095"/>
                  <a:pt x="7874" y="5081"/>
                </a:cubicBezTo>
                <a:cubicBezTo>
                  <a:pt x="7874" y="5067"/>
                  <a:pt x="7874" y="5067"/>
                  <a:pt x="7874" y="5053"/>
                </a:cubicBezTo>
                <a:lnTo>
                  <a:pt x="7874" y="5038"/>
                </a:lnTo>
                <a:cubicBezTo>
                  <a:pt x="7882" y="5038"/>
                  <a:pt x="7882" y="5038"/>
                  <a:pt x="7882" y="5038"/>
                </a:cubicBezTo>
                <a:cubicBezTo>
                  <a:pt x="7891" y="5038"/>
                  <a:pt x="7898" y="5038"/>
                  <a:pt x="7898" y="5038"/>
                </a:cubicBezTo>
                <a:lnTo>
                  <a:pt x="7898" y="5053"/>
                </a:lnTo>
                <a:cubicBezTo>
                  <a:pt x="7898" y="5053"/>
                  <a:pt x="7890" y="5053"/>
                  <a:pt x="7890" y="5067"/>
                </a:cubicBezTo>
                <a:cubicBezTo>
                  <a:pt x="7890" y="5067"/>
                  <a:pt x="7882" y="5067"/>
                  <a:pt x="7882" y="5081"/>
                </a:cubicBezTo>
                <a:cubicBezTo>
                  <a:pt x="7882" y="5081"/>
                  <a:pt x="7882" y="5096"/>
                  <a:pt x="7890" y="5096"/>
                </a:cubicBezTo>
                <a:cubicBezTo>
                  <a:pt x="7898" y="5110"/>
                  <a:pt x="7906" y="5110"/>
                  <a:pt x="7915" y="5110"/>
                </a:cubicBezTo>
                <a:cubicBezTo>
                  <a:pt x="7923" y="5110"/>
                  <a:pt x="7923" y="5110"/>
                  <a:pt x="7923" y="5096"/>
                </a:cubicBezTo>
                <a:cubicBezTo>
                  <a:pt x="7923" y="5096"/>
                  <a:pt x="7923" y="5096"/>
                  <a:pt x="7931" y="5096"/>
                </a:cubicBezTo>
                <a:cubicBezTo>
                  <a:pt x="7931" y="5081"/>
                  <a:pt x="7931" y="5081"/>
                  <a:pt x="7931" y="5081"/>
                </a:cubicBezTo>
                <a:cubicBezTo>
                  <a:pt x="7939" y="5067"/>
                  <a:pt x="7947" y="5067"/>
                  <a:pt x="7955" y="5081"/>
                </a:cubicBezTo>
                <a:lnTo>
                  <a:pt x="7963" y="5081"/>
                </a:lnTo>
                <a:cubicBezTo>
                  <a:pt x="7972" y="5081"/>
                  <a:pt x="7971" y="5081"/>
                  <a:pt x="7971" y="5081"/>
                </a:cubicBezTo>
                <a:cubicBezTo>
                  <a:pt x="7980" y="5081"/>
                  <a:pt x="7980" y="5081"/>
                  <a:pt x="7988" y="5081"/>
                </a:cubicBezTo>
                <a:lnTo>
                  <a:pt x="7988" y="5067"/>
                </a:lnTo>
                <a:lnTo>
                  <a:pt x="7996" y="5067"/>
                </a:lnTo>
                <a:cubicBezTo>
                  <a:pt x="8004" y="5053"/>
                  <a:pt x="8004" y="5053"/>
                  <a:pt x="8004" y="5053"/>
                </a:cubicBezTo>
                <a:lnTo>
                  <a:pt x="8004" y="5038"/>
                </a:lnTo>
                <a:lnTo>
                  <a:pt x="8012" y="5038"/>
                </a:lnTo>
                <a:lnTo>
                  <a:pt x="8012" y="5024"/>
                </a:lnTo>
                <a:cubicBezTo>
                  <a:pt x="8012" y="5024"/>
                  <a:pt x="8012" y="5024"/>
                  <a:pt x="8020" y="5024"/>
                </a:cubicBezTo>
                <a:lnTo>
                  <a:pt x="8020" y="5010"/>
                </a:lnTo>
                <a:lnTo>
                  <a:pt x="8028" y="5010"/>
                </a:lnTo>
                <a:cubicBezTo>
                  <a:pt x="8036" y="4996"/>
                  <a:pt x="8036" y="4995"/>
                  <a:pt x="8044" y="4995"/>
                </a:cubicBezTo>
                <a:lnTo>
                  <a:pt x="8052" y="4995"/>
                </a:lnTo>
                <a:cubicBezTo>
                  <a:pt x="8061" y="4981"/>
                  <a:pt x="8060" y="4981"/>
                  <a:pt x="8060" y="4981"/>
                </a:cubicBezTo>
                <a:lnTo>
                  <a:pt x="8069" y="4967"/>
                </a:lnTo>
                <a:cubicBezTo>
                  <a:pt x="8069" y="4953"/>
                  <a:pt x="8069" y="4953"/>
                  <a:pt x="8069" y="4953"/>
                </a:cubicBezTo>
                <a:cubicBezTo>
                  <a:pt x="8069" y="4953"/>
                  <a:pt x="8069" y="4953"/>
                  <a:pt x="8069" y="4939"/>
                </a:cubicBezTo>
                <a:cubicBezTo>
                  <a:pt x="8069" y="4939"/>
                  <a:pt x="8069" y="4939"/>
                  <a:pt x="8077" y="4925"/>
                </a:cubicBezTo>
                <a:cubicBezTo>
                  <a:pt x="8077" y="4925"/>
                  <a:pt x="8077" y="4924"/>
                  <a:pt x="8077" y="4910"/>
                </a:cubicBezTo>
                <a:cubicBezTo>
                  <a:pt x="8085" y="4896"/>
                  <a:pt x="8093" y="4881"/>
                  <a:pt x="8093" y="4867"/>
                </a:cubicBezTo>
                <a:cubicBezTo>
                  <a:pt x="8093" y="4853"/>
                  <a:pt x="8093" y="4853"/>
                  <a:pt x="8093" y="4838"/>
                </a:cubicBezTo>
                <a:lnTo>
                  <a:pt x="8093" y="4824"/>
                </a:lnTo>
                <a:cubicBezTo>
                  <a:pt x="8101" y="4810"/>
                  <a:pt x="8101" y="4810"/>
                  <a:pt x="8109" y="4810"/>
                </a:cubicBezTo>
                <a:lnTo>
                  <a:pt x="8117" y="4810"/>
                </a:lnTo>
                <a:cubicBezTo>
                  <a:pt x="8125" y="4796"/>
                  <a:pt x="8133" y="4796"/>
                  <a:pt x="8141" y="4796"/>
                </a:cubicBezTo>
                <a:cubicBezTo>
                  <a:pt x="8158" y="4796"/>
                  <a:pt x="8166" y="4767"/>
                  <a:pt x="8182" y="4753"/>
                </a:cubicBezTo>
                <a:lnTo>
                  <a:pt x="8182" y="4739"/>
                </a:lnTo>
                <a:cubicBezTo>
                  <a:pt x="8182" y="4739"/>
                  <a:pt x="8182" y="4739"/>
                  <a:pt x="8174" y="4725"/>
                </a:cubicBezTo>
                <a:cubicBezTo>
                  <a:pt x="8174" y="4725"/>
                  <a:pt x="8174" y="4724"/>
                  <a:pt x="8166" y="4710"/>
                </a:cubicBezTo>
                <a:cubicBezTo>
                  <a:pt x="8166" y="4710"/>
                  <a:pt x="8166" y="4710"/>
                  <a:pt x="8166" y="4696"/>
                </a:cubicBezTo>
                <a:cubicBezTo>
                  <a:pt x="8166" y="4696"/>
                  <a:pt x="8166" y="4682"/>
                  <a:pt x="8174" y="4682"/>
                </a:cubicBezTo>
                <a:cubicBezTo>
                  <a:pt x="8174" y="4682"/>
                  <a:pt x="8190" y="4696"/>
                  <a:pt x="8198" y="4696"/>
                </a:cubicBezTo>
                <a:cubicBezTo>
                  <a:pt x="8198" y="4710"/>
                  <a:pt x="8206" y="4710"/>
                  <a:pt x="8214" y="4725"/>
                </a:cubicBezTo>
                <a:cubicBezTo>
                  <a:pt x="8223" y="4725"/>
                  <a:pt x="8222" y="4725"/>
                  <a:pt x="8230" y="4725"/>
                </a:cubicBezTo>
                <a:lnTo>
                  <a:pt x="8239" y="4725"/>
                </a:lnTo>
                <a:cubicBezTo>
                  <a:pt x="8247" y="4725"/>
                  <a:pt x="8247" y="4725"/>
                  <a:pt x="8247" y="4725"/>
                </a:cubicBezTo>
                <a:cubicBezTo>
                  <a:pt x="8255" y="4725"/>
                  <a:pt x="8255" y="4725"/>
                  <a:pt x="8255" y="4725"/>
                </a:cubicBezTo>
                <a:cubicBezTo>
                  <a:pt x="8255" y="4725"/>
                  <a:pt x="8255" y="4725"/>
                  <a:pt x="8263" y="4725"/>
                </a:cubicBezTo>
                <a:cubicBezTo>
                  <a:pt x="8263" y="4725"/>
                  <a:pt x="8263" y="4724"/>
                  <a:pt x="8271" y="4710"/>
                </a:cubicBezTo>
                <a:lnTo>
                  <a:pt x="8279" y="4710"/>
                </a:lnTo>
                <a:cubicBezTo>
                  <a:pt x="8287" y="4696"/>
                  <a:pt x="8303" y="4696"/>
                  <a:pt x="8311" y="4682"/>
                </a:cubicBezTo>
                <a:cubicBezTo>
                  <a:pt x="8328" y="4682"/>
                  <a:pt x="8344" y="4667"/>
                  <a:pt x="8368" y="4667"/>
                </a:cubicBezTo>
                <a:cubicBezTo>
                  <a:pt x="8376" y="4667"/>
                  <a:pt x="8376" y="4668"/>
                  <a:pt x="8385" y="4653"/>
                </a:cubicBezTo>
                <a:cubicBezTo>
                  <a:pt x="8393" y="4653"/>
                  <a:pt x="8392" y="4653"/>
                  <a:pt x="8392" y="4653"/>
                </a:cubicBezTo>
                <a:cubicBezTo>
                  <a:pt x="8401" y="4653"/>
                  <a:pt x="8400" y="4653"/>
                  <a:pt x="8400" y="4653"/>
                </a:cubicBezTo>
                <a:cubicBezTo>
                  <a:pt x="8409" y="4653"/>
                  <a:pt x="8417" y="4653"/>
                  <a:pt x="8425" y="4653"/>
                </a:cubicBezTo>
                <a:cubicBezTo>
                  <a:pt x="8425" y="4653"/>
                  <a:pt x="8433" y="4653"/>
                  <a:pt x="8433" y="4639"/>
                </a:cubicBezTo>
                <a:cubicBezTo>
                  <a:pt x="8441" y="4639"/>
                  <a:pt x="8441" y="4639"/>
                  <a:pt x="8441" y="4653"/>
                </a:cubicBezTo>
                <a:cubicBezTo>
                  <a:pt x="8441" y="4639"/>
                  <a:pt x="8449" y="4639"/>
                  <a:pt x="8449" y="4639"/>
                </a:cubicBezTo>
                <a:cubicBezTo>
                  <a:pt x="8449" y="4639"/>
                  <a:pt x="8457" y="4639"/>
                  <a:pt x="8457" y="4624"/>
                </a:cubicBezTo>
                <a:cubicBezTo>
                  <a:pt x="8465" y="4624"/>
                  <a:pt x="8465" y="4610"/>
                  <a:pt x="8473" y="4610"/>
                </a:cubicBezTo>
                <a:cubicBezTo>
                  <a:pt x="8482" y="4596"/>
                  <a:pt x="8498" y="4582"/>
                  <a:pt x="8506" y="4568"/>
                </a:cubicBezTo>
                <a:cubicBezTo>
                  <a:pt x="8506" y="4553"/>
                  <a:pt x="8514" y="4553"/>
                  <a:pt x="8522" y="4539"/>
                </a:cubicBezTo>
                <a:cubicBezTo>
                  <a:pt x="8522" y="4539"/>
                  <a:pt x="8530" y="4539"/>
                  <a:pt x="8530" y="4525"/>
                </a:cubicBezTo>
                <a:cubicBezTo>
                  <a:pt x="8538" y="4525"/>
                  <a:pt x="8538" y="4525"/>
                  <a:pt x="8546" y="4525"/>
                </a:cubicBezTo>
                <a:cubicBezTo>
                  <a:pt x="8554" y="4525"/>
                  <a:pt x="8554" y="4524"/>
                  <a:pt x="8562" y="4510"/>
                </a:cubicBezTo>
                <a:cubicBezTo>
                  <a:pt x="8571" y="4510"/>
                  <a:pt x="8571" y="4510"/>
                  <a:pt x="8579" y="4510"/>
                </a:cubicBezTo>
                <a:lnTo>
                  <a:pt x="8579" y="4496"/>
                </a:lnTo>
                <a:cubicBezTo>
                  <a:pt x="8587" y="4496"/>
                  <a:pt x="8587" y="4496"/>
                  <a:pt x="8587" y="4496"/>
                </a:cubicBezTo>
                <a:cubicBezTo>
                  <a:pt x="8587" y="4482"/>
                  <a:pt x="8587" y="4482"/>
                  <a:pt x="8595" y="4467"/>
                </a:cubicBezTo>
                <a:cubicBezTo>
                  <a:pt x="8595" y="4467"/>
                  <a:pt x="8603" y="4468"/>
                  <a:pt x="8603" y="4453"/>
                </a:cubicBezTo>
                <a:cubicBezTo>
                  <a:pt x="8611" y="4453"/>
                  <a:pt x="8611" y="4453"/>
                  <a:pt x="8611" y="4453"/>
                </a:cubicBezTo>
                <a:cubicBezTo>
                  <a:pt x="8619" y="4439"/>
                  <a:pt x="8619" y="4439"/>
                  <a:pt x="8619" y="4439"/>
                </a:cubicBezTo>
                <a:cubicBezTo>
                  <a:pt x="8627" y="4439"/>
                  <a:pt x="8636" y="4425"/>
                  <a:pt x="8636" y="4425"/>
                </a:cubicBezTo>
                <a:cubicBezTo>
                  <a:pt x="8644" y="4425"/>
                  <a:pt x="8652" y="4411"/>
                  <a:pt x="8660" y="4411"/>
                </a:cubicBezTo>
                <a:lnTo>
                  <a:pt x="8660" y="4397"/>
                </a:lnTo>
                <a:lnTo>
                  <a:pt x="8668" y="4397"/>
                </a:lnTo>
                <a:cubicBezTo>
                  <a:pt x="8668" y="4382"/>
                  <a:pt x="8676" y="4382"/>
                  <a:pt x="8676" y="4382"/>
                </a:cubicBezTo>
                <a:cubicBezTo>
                  <a:pt x="8676" y="4382"/>
                  <a:pt x="8676" y="4382"/>
                  <a:pt x="8676" y="4368"/>
                </a:cubicBezTo>
                <a:cubicBezTo>
                  <a:pt x="8676" y="4368"/>
                  <a:pt x="8676" y="4368"/>
                  <a:pt x="8668" y="4368"/>
                </a:cubicBezTo>
                <a:cubicBezTo>
                  <a:pt x="8668" y="4354"/>
                  <a:pt x="8668" y="4353"/>
                  <a:pt x="8668" y="4353"/>
                </a:cubicBezTo>
                <a:cubicBezTo>
                  <a:pt x="8660" y="4353"/>
                  <a:pt x="8660" y="4353"/>
                  <a:pt x="8660" y="4353"/>
                </a:cubicBezTo>
                <a:cubicBezTo>
                  <a:pt x="8660" y="4353"/>
                  <a:pt x="8652" y="4353"/>
                  <a:pt x="8644" y="4353"/>
                </a:cubicBezTo>
                <a:cubicBezTo>
                  <a:pt x="8644" y="4339"/>
                  <a:pt x="8636" y="4339"/>
                  <a:pt x="8636" y="4339"/>
                </a:cubicBezTo>
                <a:cubicBezTo>
                  <a:pt x="8627" y="4339"/>
                  <a:pt x="8619" y="4325"/>
                  <a:pt x="8611" y="4325"/>
                </a:cubicBezTo>
                <a:lnTo>
                  <a:pt x="8603" y="4325"/>
                </a:lnTo>
                <a:cubicBezTo>
                  <a:pt x="8595" y="4325"/>
                  <a:pt x="8595" y="4325"/>
                  <a:pt x="8587" y="4325"/>
                </a:cubicBezTo>
                <a:cubicBezTo>
                  <a:pt x="8587" y="4325"/>
                  <a:pt x="8587" y="4325"/>
                  <a:pt x="8579" y="4325"/>
                </a:cubicBezTo>
                <a:cubicBezTo>
                  <a:pt x="8579" y="4311"/>
                  <a:pt x="8579" y="4310"/>
                  <a:pt x="8579" y="4310"/>
                </a:cubicBezTo>
                <a:cubicBezTo>
                  <a:pt x="8571" y="4310"/>
                  <a:pt x="8563" y="4310"/>
                  <a:pt x="8555" y="4310"/>
                </a:cubicBezTo>
                <a:cubicBezTo>
                  <a:pt x="8555" y="4296"/>
                  <a:pt x="8554" y="4296"/>
                  <a:pt x="8546" y="4296"/>
                </a:cubicBezTo>
                <a:cubicBezTo>
                  <a:pt x="8538" y="4296"/>
                  <a:pt x="8538" y="4296"/>
                  <a:pt x="8530" y="4296"/>
                </a:cubicBezTo>
                <a:lnTo>
                  <a:pt x="8522" y="4310"/>
                </a:lnTo>
                <a:cubicBezTo>
                  <a:pt x="8514" y="4310"/>
                  <a:pt x="8514" y="4310"/>
                  <a:pt x="8506" y="4310"/>
                </a:cubicBezTo>
                <a:cubicBezTo>
                  <a:pt x="8498" y="4310"/>
                  <a:pt x="8498" y="4310"/>
                  <a:pt x="8498" y="4310"/>
                </a:cubicBezTo>
                <a:cubicBezTo>
                  <a:pt x="8490" y="4296"/>
                  <a:pt x="8482" y="4311"/>
                  <a:pt x="8473" y="4296"/>
                </a:cubicBezTo>
                <a:cubicBezTo>
                  <a:pt x="8482" y="4296"/>
                  <a:pt x="8482" y="4282"/>
                  <a:pt x="8473" y="4282"/>
                </a:cubicBezTo>
                <a:cubicBezTo>
                  <a:pt x="8473" y="4282"/>
                  <a:pt x="8473" y="4282"/>
                  <a:pt x="8465" y="4268"/>
                </a:cubicBezTo>
                <a:cubicBezTo>
                  <a:pt x="8465" y="4268"/>
                  <a:pt x="8465" y="4268"/>
                  <a:pt x="8457" y="4268"/>
                </a:cubicBezTo>
                <a:lnTo>
                  <a:pt x="8449" y="4253"/>
                </a:lnTo>
                <a:cubicBezTo>
                  <a:pt x="8449" y="4253"/>
                  <a:pt x="8449" y="4253"/>
                  <a:pt x="8457" y="4253"/>
                </a:cubicBezTo>
                <a:cubicBezTo>
                  <a:pt x="8465" y="4253"/>
                  <a:pt x="8473" y="4239"/>
                  <a:pt x="8473" y="4239"/>
                </a:cubicBezTo>
                <a:cubicBezTo>
                  <a:pt x="8482" y="4239"/>
                  <a:pt x="8490" y="4239"/>
                  <a:pt x="8490" y="4239"/>
                </a:cubicBezTo>
                <a:lnTo>
                  <a:pt x="8490" y="4225"/>
                </a:lnTo>
                <a:cubicBezTo>
                  <a:pt x="8482" y="4225"/>
                  <a:pt x="8473" y="4211"/>
                  <a:pt x="8465" y="4211"/>
                </a:cubicBezTo>
                <a:cubicBezTo>
                  <a:pt x="8449" y="4211"/>
                  <a:pt x="8441" y="4197"/>
                  <a:pt x="8433" y="4197"/>
                </a:cubicBezTo>
                <a:cubicBezTo>
                  <a:pt x="8425" y="4197"/>
                  <a:pt x="8425" y="4182"/>
                  <a:pt x="8433" y="4182"/>
                </a:cubicBezTo>
                <a:lnTo>
                  <a:pt x="8441" y="4182"/>
                </a:lnTo>
                <a:cubicBezTo>
                  <a:pt x="8449" y="4182"/>
                  <a:pt x="8465" y="4182"/>
                  <a:pt x="8473" y="4182"/>
                </a:cubicBezTo>
                <a:cubicBezTo>
                  <a:pt x="8482" y="4182"/>
                  <a:pt x="8482" y="4182"/>
                  <a:pt x="8490" y="4168"/>
                </a:cubicBezTo>
                <a:cubicBezTo>
                  <a:pt x="8490" y="4168"/>
                  <a:pt x="8490" y="4168"/>
                  <a:pt x="8498" y="4168"/>
                </a:cubicBezTo>
                <a:cubicBezTo>
                  <a:pt x="8498" y="4168"/>
                  <a:pt x="8498" y="4154"/>
                  <a:pt x="8506" y="4154"/>
                </a:cubicBezTo>
                <a:cubicBezTo>
                  <a:pt x="8506" y="4154"/>
                  <a:pt x="8506" y="4154"/>
                  <a:pt x="8514" y="4154"/>
                </a:cubicBezTo>
                <a:cubicBezTo>
                  <a:pt x="8514" y="4140"/>
                  <a:pt x="8514" y="4139"/>
                  <a:pt x="8514" y="4139"/>
                </a:cubicBezTo>
                <a:cubicBezTo>
                  <a:pt x="8514" y="4125"/>
                  <a:pt x="8514" y="4125"/>
                  <a:pt x="8514" y="4125"/>
                </a:cubicBezTo>
                <a:cubicBezTo>
                  <a:pt x="8514" y="4111"/>
                  <a:pt x="8514" y="4110"/>
                  <a:pt x="8506" y="4110"/>
                </a:cubicBezTo>
                <a:cubicBezTo>
                  <a:pt x="8506" y="4110"/>
                  <a:pt x="8506" y="4110"/>
                  <a:pt x="8498" y="4110"/>
                </a:cubicBezTo>
                <a:cubicBezTo>
                  <a:pt x="8490" y="4096"/>
                  <a:pt x="8482" y="4096"/>
                  <a:pt x="8473" y="4096"/>
                </a:cubicBezTo>
                <a:cubicBezTo>
                  <a:pt x="8473" y="4096"/>
                  <a:pt x="8465" y="4096"/>
                  <a:pt x="8457" y="4096"/>
                </a:cubicBezTo>
                <a:lnTo>
                  <a:pt x="8449" y="4096"/>
                </a:lnTo>
                <a:cubicBezTo>
                  <a:pt x="8449" y="4082"/>
                  <a:pt x="8441" y="4082"/>
                  <a:pt x="8441" y="4082"/>
                </a:cubicBezTo>
                <a:cubicBezTo>
                  <a:pt x="8441" y="4082"/>
                  <a:pt x="8433" y="4082"/>
                  <a:pt x="8433" y="4068"/>
                </a:cubicBezTo>
                <a:lnTo>
                  <a:pt x="8425" y="4054"/>
                </a:lnTo>
                <a:cubicBezTo>
                  <a:pt x="8417" y="4054"/>
                  <a:pt x="8409" y="4054"/>
                  <a:pt x="8400" y="4040"/>
                </a:cubicBezTo>
                <a:cubicBezTo>
                  <a:pt x="8392" y="4040"/>
                  <a:pt x="8384" y="4039"/>
                  <a:pt x="8376" y="4025"/>
                </a:cubicBezTo>
                <a:lnTo>
                  <a:pt x="8368" y="4025"/>
                </a:lnTo>
                <a:lnTo>
                  <a:pt x="8360" y="4011"/>
                </a:lnTo>
                <a:lnTo>
                  <a:pt x="8352" y="3997"/>
                </a:lnTo>
                <a:cubicBezTo>
                  <a:pt x="8352" y="3983"/>
                  <a:pt x="8352" y="3982"/>
                  <a:pt x="8352" y="3968"/>
                </a:cubicBezTo>
                <a:cubicBezTo>
                  <a:pt x="8360" y="3968"/>
                  <a:pt x="8360" y="3982"/>
                  <a:pt x="8360" y="3982"/>
                </a:cubicBezTo>
                <a:cubicBezTo>
                  <a:pt x="8368" y="3982"/>
                  <a:pt x="8368" y="3997"/>
                  <a:pt x="8368" y="3997"/>
                </a:cubicBezTo>
                <a:cubicBezTo>
                  <a:pt x="8376" y="4011"/>
                  <a:pt x="8392" y="4011"/>
                  <a:pt x="8400" y="4011"/>
                </a:cubicBezTo>
                <a:cubicBezTo>
                  <a:pt x="8400" y="4011"/>
                  <a:pt x="8401" y="4011"/>
                  <a:pt x="8409" y="4011"/>
                </a:cubicBezTo>
                <a:lnTo>
                  <a:pt x="8417" y="4011"/>
                </a:lnTo>
                <a:lnTo>
                  <a:pt x="8425" y="4025"/>
                </a:lnTo>
                <a:cubicBezTo>
                  <a:pt x="8433" y="4025"/>
                  <a:pt x="8433" y="4040"/>
                  <a:pt x="8441" y="4040"/>
                </a:cubicBezTo>
                <a:lnTo>
                  <a:pt x="8449" y="4040"/>
                </a:lnTo>
                <a:cubicBezTo>
                  <a:pt x="8449" y="4054"/>
                  <a:pt x="8449" y="4054"/>
                  <a:pt x="8457" y="4054"/>
                </a:cubicBezTo>
                <a:cubicBezTo>
                  <a:pt x="8457" y="4054"/>
                  <a:pt x="8457" y="4053"/>
                  <a:pt x="8465" y="4068"/>
                </a:cubicBezTo>
                <a:cubicBezTo>
                  <a:pt x="8473" y="4068"/>
                  <a:pt x="8473" y="4068"/>
                  <a:pt x="8473" y="4068"/>
                </a:cubicBezTo>
                <a:cubicBezTo>
                  <a:pt x="8482" y="4068"/>
                  <a:pt x="8482" y="4082"/>
                  <a:pt x="8490" y="4082"/>
                </a:cubicBezTo>
                <a:lnTo>
                  <a:pt x="8498" y="4082"/>
                </a:lnTo>
                <a:cubicBezTo>
                  <a:pt x="8506" y="4082"/>
                  <a:pt x="8506" y="4082"/>
                  <a:pt x="8514" y="4082"/>
                </a:cubicBezTo>
                <a:cubicBezTo>
                  <a:pt x="8522" y="4082"/>
                  <a:pt x="8530" y="4096"/>
                  <a:pt x="8538" y="4096"/>
                </a:cubicBezTo>
                <a:cubicBezTo>
                  <a:pt x="8546" y="4096"/>
                  <a:pt x="8546" y="4110"/>
                  <a:pt x="8546" y="4110"/>
                </a:cubicBezTo>
                <a:cubicBezTo>
                  <a:pt x="8554" y="4125"/>
                  <a:pt x="8555" y="4125"/>
                  <a:pt x="8555" y="4139"/>
                </a:cubicBezTo>
                <a:cubicBezTo>
                  <a:pt x="8555" y="4139"/>
                  <a:pt x="8562" y="4140"/>
                  <a:pt x="8562" y="4154"/>
                </a:cubicBezTo>
                <a:cubicBezTo>
                  <a:pt x="8562" y="4154"/>
                  <a:pt x="8562" y="4154"/>
                  <a:pt x="8562" y="4168"/>
                </a:cubicBezTo>
                <a:cubicBezTo>
                  <a:pt x="8562" y="4168"/>
                  <a:pt x="8562" y="4168"/>
                  <a:pt x="8562" y="4182"/>
                </a:cubicBezTo>
                <a:cubicBezTo>
                  <a:pt x="8562" y="4196"/>
                  <a:pt x="8562" y="4196"/>
                  <a:pt x="8562" y="4211"/>
                </a:cubicBezTo>
                <a:cubicBezTo>
                  <a:pt x="8562" y="4211"/>
                  <a:pt x="8563" y="4225"/>
                  <a:pt x="8571" y="4225"/>
                </a:cubicBezTo>
                <a:cubicBezTo>
                  <a:pt x="8571" y="4239"/>
                  <a:pt x="8571" y="4239"/>
                  <a:pt x="8579" y="4253"/>
                </a:cubicBezTo>
                <a:cubicBezTo>
                  <a:pt x="8579" y="4253"/>
                  <a:pt x="8579" y="4268"/>
                  <a:pt x="8587" y="4268"/>
                </a:cubicBezTo>
                <a:cubicBezTo>
                  <a:pt x="8587" y="4268"/>
                  <a:pt x="8587" y="4282"/>
                  <a:pt x="8595" y="4282"/>
                </a:cubicBezTo>
                <a:lnTo>
                  <a:pt x="8603" y="4282"/>
                </a:lnTo>
                <a:cubicBezTo>
                  <a:pt x="8603" y="4297"/>
                  <a:pt x="8611" y="4296"/>
                  <a:pt x="8611" y="4296"/>
                </a:cubicBezTo>
                <a:cubicBezTo>
                  <a:pt x="8619" y="4311"/>
                  <a:pt x="8619" y="4296"/>
                  <a:pt x="8627" y="4296"/>
                </a:cubicBezTo>
                <a:cubicBezTo>
                  <a:pt x="8635" y="4296"/>
                  <a:pt x="8635" y="4296"/>
                  <a:pt x="8644" y="4296"/>
                </a:cubicBezTo>
                <a:cubicBezTo>
                  <a:pt x="8652" y="4282"/>
                  <a:pt x="8651" y="4282"/>
                  <a:pt x="8651" y="4282"/>
                </a:cubicBezTo>
                <a:cubicBezTo>
                  <a:pt x="8651" y="4268"/>
                  <a:pt x="8652" y="4268"/>
                  <a:pt x="8660" y="4268"/>
                </a:cubicBezTo>
                <a:cubicBezTo>
                  <a:pt x="8660" y="4268"/>
                  <a:pt x="8660" y="4253"/>
                  <a:pt x="8668" y="4253"/>
                </a:cubicBezTo>
                <a:cubicBezTo>
                  <a:pt x="8668" y="4268"/>
                  <a:pt x="8668" y="4268"/>
                  <a:pt x="8668" y="4268"/>
                </a:cubicBezTo>
                <a:cubicBezTo>
                  <a:pt x="8668" y="4268"/>
                  <a:pt x="8668" y="4268"/>
                  <a:pt x="8676" y="4282"/>
                </a:cubicBezTo>
                <a:cubicBezTo>
                  <a:pt x="8676" y="4282"/>
                  <a:pt x="8692" y="4296"/>
                  <a:pt x="8692" y="4310"/>
                </a:cubicBezTo>
                <a:cubicBezTo>
                  <a:pt x="8700" y="4310"/>
                  <a:pt x="8708" y="4325"/>
                  <a:pt x="8708" y="4310"/>
                </a:cubicBezTo>
                <a:cubicBezTo>
                  <a:pt x="8708" y="4310"/>
                  <a:pt x="8708" y="4311"/>
                  <a:pt x="8708" y="4296"/>
                </a:cubicBezTo>
                <a:cubicBezTo>
                  <a:pt x="8700" y="4296"/>
                  <a:pt x="8700" y="4282"/>
                  <a:pt x="8700" y="4282"/>
                </a:cubicBezTo>
                <a:cubicBezTo>
                  <a:pt x="8700" y="4268"/>
                  <a:pt x="8692" y="4254"/>
                  <a:pt x="8700" y="4239"/>
                </a:cubicBezTo>
                <a:lnTo>
                  <a:pt x="8700" y="4225"/>
                </a:lnTo>
                <a:cubicBezTo>
                  <a:pt x="8700" y="4210"/>
                  <a:pt x="8708" y="4197"/>
                  <a:pt x="8708" y="4197"/>
                </a:cubicBezTo>
                <a:cubicBezTo>
                  <a:pt x="8708" y="4182"/>
                  <a:pt x="8708" y="4182"/>
                  <a:pt x="8708" y="4168"/>
                </a:cubicBezTo>
                <a:lnTo>
                  <a:pt x="8708" y="4154"/>
                </a:lnTo>
                <a:cubicBezTo>
                  <a:pt x="8708" y="4140"/>
                  <a:pt x="8708" y="4139"/>
                  <a:pt x="8708" y="4139"/>
                </a:cubicBezTo>
                <a:cubicBezTo>
                  <a:pt x="8708" y="4125"/>
                  <a:pt x="8708" y="4125"/>
                  <a:pt x="8700" y="4125"/>
                </a:cubicBezTo>
                <a:cubicBezTo>
                  <a:pt x="8692" y="4111"/>
                  <a:pt x="8700" y="4082"/>
                  <a:pt x="8700" y="4082"/>
                </a:cubicBezTo>
                <a:cubicBezTo>
                  <a:pt x="8700" y="4068"/>
                  <a:pt x="8700" y="4054"/>
                  <a:pt x="8700" y="4054"/>
                </a:cubicBezTo>
                <a:cubicBezTo>
                  <a:pt x="8700" y="4039"/>
                  <a:pt x="8692" y="4040"/>
                  <a:pt x="8692" y="4040"/>
                </a:cubicBezTo>
                <a:cubicBezTo>
                  <a:pt x="8692" y="4040"/>
                  <a:pt x="8692" y="4039"/>
                  <a:pt x="8684" y="4025"/>
                </a:cubicBezTo>
                <a:cubicBezTo>
                  <a:pt x="8684" y="4025"/>
                  <a:pt x="8684" y="4025"/>
                  <a:pt x="8676" y="4025"/>
                </a:cubicBezTo>
                <a:lnTo>
                  <a:pt x="8668" y="4011"/>
                </a:lnTo>
                <a:cubicBezTo>
                  <a:pt x="8668" y="4011"/>
                  <a:pt x="8668" y="4011"/>
                  <a:pt x="8660" y="4011"/>
                </a:cubicBezTo>
                <a:cubicBezTo>
                  <a:pt x="8660" y="3997"/>
                  <a:pt x="8660" y="3997"/>
                  <a:pt x="8660" y="3997"/>
                </a:cubicBezTo>
                <a:cubicBezTo>
                  <a:pt x="8652" y="3997"/>
                  <a:pt x="8652" y="3996"/>
                  <a:pt x="8644" y="3982"/>
                </a:cubicBezTo>
                <a:cubicBezTo>
                  <a:pt x="8644" y="3982"/>
                  <a:pt x="8635" y="3982"/>
                  <a:pt x="8627" y="3968"/>
                </a:cubicBezTo>
                <a:cubicBezTo>
                  <a:pt x="8619" y="3954"/>
                  <a:pt x="8611" y="3954"/>
                  <a:pt x="8611" y="3939"/>
                </a:cubicBezTo>
                <a:cubicBezTo>
                  <a:pt x="8603" y="3925"/>
                  <a:pt x="8595" y="3911"/>
                  <a:pt x="8595" y="3911"/>
                </a:cubicBezTo>
                <a:cubicBezTo>
                  <a:pt x="8587" y="3911"/>
                  <a:pt x="8587" y="3911"/>
                  <a:pt x="8579" y="3897"/>
                </a:cubicBezTo>
                <a:cubicBezTo>
                  <a:pt x="8571" y="3897"/>
                  <a:pt x="8563" y="3897"/>
                  <a:pt x="8555" y="3882"/>
                </a:cubicBezTo>
                <a:cubicBezTo>
                  <a:pt x="8555" y="3882"/>
                  <a:pt x="8554" y="3882"/>
                  <a:pt x="8546" y="3882"/>
                </a:cubicBezTo>
                <a:cubicBezTo>
                  <a:pt x="8546" y="3868"/>
                  <a:pt x="8546" y="3868"/>
                  <a:pt x="8546" y="3854"/>
                </a:cubicBezTo>
                <a:cubicBezTo>
                  <a:pt x="8546" y="3854"/>
                  <a:pt x="8546" y="3854"/>
                  <a:pt x="8546" y="3840"/>
                </a:cubicBezTo>
                <a:cubicBezTo>
                  <a:pt x="8546" y="3840"/>
                  <a:pt x="8546" y="3839"/>
                  <a:pt x="8546" y="3825"/>
                </a:cubicBezTo>
                <a:cubicBezTo>
                  <a:pt x="8538" y="3825"/>
                  <a:pt x="8546" y="3825"/>
                  <a:pt x="8538" y="3825"/>
                </a:cubicBezTo>
                <a:lnTo>
                  <a:pt x="8538" y="3811"/>
                </a:lnTo>
                <a:cubicBezTo>
                  <a:pt x="8530" y="3811"/>
                  <a:pt x="8522" y="3811"/>
                  <a:pt x="8522" y="3811"/>
                </a:cubicBezTo>
                <a:cubicBezTo>
                  <a:pt x="8514" y="3811"/>
                  <a:pt x="8498" y="3825"/>
                  <a:pt x="8498" y="3811"/>
                </a:cubicBezTo>
                <a:cubicBezTo>
                  <a:pt x="8498" y="3797"/>
                  <a:pt x="8498" y="3796"/>
                  <a:pt x="8498" y="3782"/>
                </a:cubicBezTo>
                <a:cubicBezTo>
                  <a:pt x="8506" y="3782"/>
                  <a:pt x="8506" y="3782"/>
                  <a:pt x="8506" y="3782"/>
                </a:cubicBezTo>
                <a:cubicBezTo>
                  <a:pt x="8522" y="3782"/>
                  <a:pt x="8546" y="3783"/>
                  <a:pt x="8546" y="3754"/>
                </a:cubicBezTo>
                <a:cubicBezTo>
                  <a:pt x="8554" y="3740"/>
                  <a:pt x="8546" y="3739"/>
                  <a:pt x="8546" y="3739"/>
                </a:cubicBezTo>
                <a:cubicBezTo>
                  <a:pt x="8538" y="3725"/>
                  <a:pt x="8538" y="3725"/>
                  <a:pt x="8538" y="3725"/>
                </a:cubicBezTo>
                <a:lnTo>
                  <a:pt x="8530" y="3725"/>
                </a:lnTo>
                <a:cubicBezTo>
                  <a:pt x="8522" y="3725"/>
                  <a:pt x="8522" y="3725"/>
                  <a:pt x="8514" y="3725"/>
                </a:cubicBezTo>
                <a:cubicBezTo>
                  <a:pt x="8514" y="3725"/>
                  <a:pt x="8514" y="3726"/>
                  <a:pt x="8514" y="3711"/>
                </a:cubicBezTo>
                <a:cubicBezTo>
                  <a:pt x="8506" y="3711"/>
                  <a:pt x="8506" y="3711"/>
                  <a:pt x="8506" y="3711"/>
                </a:cubicBezTo>
                <a:cubicBezTo>
                  <a:pt x="8506" y="3697"/>
                  <a:pt x="8506" y="3683"/>
                  <a:pt x="8506" y="3683"/>
                </a:cubicBezTo>
                <a:lnTo>
                  <a:pt x="8514" y="3683"/>
                </a:lnTo>
                <a:lnTo>
                  <a:pt x="8522" y="3683"/>
                </a:lnTo>
                <a:cubicBezTo>
                  <a:pt x="8522" y="3668"/>
                  <a:pt x="8522" y="3669"/>
                  <a:pt x="8522" y="3669"/>
                </a:cubicBezTo>
                <a:lnTo>
                  <a:pt x="8530" y="3669"/>
                </a:lnTo>
                <a:cubicBezTo>
                  <a:pt x="8530" y="3669"/>
                  <a:pt x="8530" y="3669"/>
                  <a:pt x="8538" y="3669"/>
                </a:cubicBezTo>
                <a:cubicBezTo>
                  <a:pt x="8538" y="3669"/>
                  <a:pt x="8538" y="3668"/>
                  <a:pt x="8538" y="3654"/>
                </a:cubicBezTo>
                <a:cubicBezTo>
                  <a:pt x="8546" y="3654"/>
                  <a:pt x="8546" y="3654"/>
                  <a:pt x="8546" y="3654"/>
                </a:cubicBezTo>
                <a:cubicBezTo>
                  <a:pt x="8554" y="3654"/>
                  <a:pt x="8555" y="3640"/>
                  <a:pt x="8555" y="3640"/>
                </a:cubicBezTo>
                <a:cubicBezTo>
                  <a:pt x="8555" y="3626"/>
                  <a:pt x="8546" y="3626"/>
                  <a:pt x="8555" y="3626"/>
                </a:cubicBezTo>
                <a:cubicBezTo>
                  <a:pt x="8563" y="3626"/>
                  <a:pt x="8562" y="3626"/>
                  <a:pt x="8562" y="3626"/>
                </a:cubicBezTo>
                <a:lnTo>
                  <a:pt x="8571" y="3626"/>
                </a:lnTo>
                <a:cubicBezTo>
                  <a:pt x="8571" y="3626"/>
                  <a:pt x="8571" y="3640"/>
                  <a:pt x="8579" y="3640"/>
                </a:cubicBezTo>
                <a:cubicBezTo>
                  <a:pt x="8579" y="3640"/>
                  <a:pt x="8579" y="3640"/>
                  <a:pt x="8587" y="3640"/>
                </a:cubicBezTo>
                <a:cubicBezTo>
                  <a:pt x="8595" y="3640"/>
                  <a:pt x="8595" y="3640"/>
                  <a:pt x="8595" y="3640"/>
                </a:cubicBezTo>
                <a:cubicBezTo>
                  <a:pt x="8595" y="3640"/>
                  <a:pt x="8595" y="3640"/>
                  <a:pt x="8603" y="3654"/>
                </a:cubicBezTo>
                <a:lnTo>
                  <a:pt x="8611" y="3654"/>
                </a:lnTo>
                <a:cubicBezTo>
                  <a:pt x="8611" y="3668"/>
                  <a:pt x="8619" y="3669"/>
                  <a:pt x="8619" y="3669"/>
                </a:cubicBezTo>
                <a:cubicBezTo>
                  <a:pt x="8619" y="3669"/>
                  <a:pt x="8619" y="3669"/>
                  <a:pt x="8627" y="3669"/>
                </a:cubicBezTo>
                <a:cubicBezTo>
                  <a:pt x="8627" y="3683"/>
                  <a:pt x="8627" y="3683"/>
                  <a:pt x="8636" y="3683"/>
                </a:cubicBezTo>
                <a:cubicBezTo>
                  <a:pt x="8636" y="3683"/>
                  <a:pt x="8635" y="3683"/>
                  <a:pt x="8644" y="3683"/>
                </a:cubicBezTo>
                <a:lnTo>
                  <a:pt x="8651" y="3683"/>
                </a:lnTo>
                <a:cubicBezTo>
                  <a:pt x="8651" y="3697"/>
                  <a:pt x="8660" y="3697"/>
                  <a:pt x="8660" y="3697"/>
                </a:cubicBezTo>
                <a:cubicBezTo>
                  <a:pt x="8668" y="3697"/>
                  <a:pt x="8668" y="3697"/>
                  <a:pt x="8668" y="3697"/>
                </a:cubicBezTo>
                <a:cubicBezTo>
                  <a:pt x="8676" y="3697"/>
                  <a:pt x="8676" y="3697"/>
                  <a:pt x="8676" y="3697"/>
                </a:cubicBezTo>
                <a:cubicBezTo>
                  <a:pt x="8684" y="3697"/>
                  <a:pt x="8684" y="3697"/>
                  <a:pt x="8692" y="3697"/>
                </a:cubicBezTo>
                <a:cubicBezTo>
                  <a:pt x="8692" y="3697"/>
                  <a:pt x="8700" y="3697"/>
                  <a:pt x="8708" y="3683"/>
                </a:cubicBezTo>
                <a:cubicBezTo>
                  <a:pt x="8708" y="3683"/>
                  <a:pt x="8708" y="3683"/>
                  <a:pt x="8716" y="3683"/>
                </a:cubicBezTo>
                <a:cubicBezTo>
                  <a:pt x="8724" y="3683"/>
                  <a:pt x="8724" y="3669"/>
                  <a:pt x="8732" y="3669"/>
                </a:cubicBezTo>
                <a:cubicBezTo>
                  <a:pt x="8732" y="3669"/>
                  <a:pt x="8732" y="3668"/>
                  <a:pt x="8732" y="3654"/>
                </a:cubicBezTo>
                <a:cubicBezTo>
                  <a:pt x="8732" y="3654"/>
                  <a:pt x="8741" y="3654"/>
                  <a:pt x="8741" y="3640"/>
                </a:cubicBezTo>
                <a:cubicBezTo>
                  <a:pt x="8741" y="3640"/>
                  <a:pt x="8749" y="3640"/>
                  <a:pt x="8749" y="3626"/>
                </a:cubicBezTo>
                <a:cubicBezTo>
                  <a:pt x="8757" y="3626"/>
                  <a:pt x="8757" y="3625"/>
                  <a:pt x="8757" y="3611"/>
                </a:cubicBezTo>
                <a:lnTo>
                  <a:pt x="8765" y="3611"/>
                </a:lnTo>
                <a:cubicBezTo>
                  <a:pt x="8765" y="3611"/>
                  <a:pt x="8765" y="3611"/>
                  <a:pt x="8765" y="3597"/>
                </a:cubicBezTo>
                <a:lnTo>
                  <a:pt x="8773" y="3597"/>
                </a:lnTo>
                <a:cubicBezTo>
                  <a:pt x="8773" y="3597"/>
                  <a:pt x="8773" y="3582"/>
                  <a:pt x="8765" y="3582"/>
                </a:cubicBezTo>
                <a:cubicBezTo>
                  <a:pt x="8765" y="3582"/>
                  <a:pt x="8765" y="3583"/>
                  <a:pt x="8765" y="3568"/>
                </a:cubicBezTo>
                <a:cubicBezTo>
                  <a:pt x="8765" y="3568"/>
                  <a:pt x="8765" y="3568"/>
                  <a:pt x="8757" y="3568"/>
                </a:cubicBezTo>
                <a:cubicBezTo>
                  <a:pt x="8757" y="3568"/>
                  <a:pt x="8757" y="3569"/>
                  <a:pt x="8757" y="3554"/>
                </a:cubicBezTo>
                <a:cubicBezTo>
                  <a:pt x="8749" y="3554"/>
                  <a:pt x="8749" y="3554"/>
                  <a:pt x="8749" y="3554"/>
                </a:cubicBezTo>
                <a:lnTo>
                  <a:pt x="8741" y="3540"/>
                </a:lnTo>
                <a:lnTo>
                  <a:pt x="8732" y="3540"/>
                </a:lnTo>
                <a:lnTo>
                  <a:pt x="8725" y="3540"/>
                </a:lnTo>
                <a:cubicBezTo>
                  <a:pt x="8725" y="3540"/>
                  <a:pt x="8716" y="3540"/>
                  <a:pt x="8716" y="3526"/>
                </a:cubicBezTo>
                <a:lnTo>
                  <a:pt x="8708" y="3526"/>
                </a:lnTo>
                <a:lnTo>
                  <a:pt x="8700" y="3526"/>
                </a:lnTo>
                <a:lnTo>
                  <a:pt x="8692" y="3526"/>
                </a:lnTo>
                <a:lnTo>
                  <a:pt x="8692" y="3511"/>
                </a:lnTo>
                <a:cubicBezTo>
                  <a:pt x="8684" y="3511"/>
                  <a:pt x="8684" y="3511"/>
                  <a:pt x="8684" y="3497"/>
                </a:cubicBezTo>
                <a:cubicBezTo>
                  <a:pt x="8676" y="3497"/>
                  <a:pt x="8684" y="3483"/>
                  <a:pt x="8684" y="3469"/>
                </a:cubicBezTo>
                <a:cubicBezTo>
                  <a:pt x="8692" y="3454"/>
                  <a:pt x="8692" y="3454"/>
                  <a:pt x="8692" y="3454"/>
                </a:cubicBezTo>
                <a:cubicBezTo>
                  <a:pt x="8692" y="3440"/>
                  <a:pt x="8692" y="3440"/>
                  <a:pt x="8692" y="3440"/>
                </a:cubicBezTo>
                <a:lnTo>
                  <a:pt x="8700" y="3440"/>
                </a:lnTo>
                <a:lnTo>
                  <a:pt x="8700" y="3426"/>
                </a:lnTo>
                <a:cubicBezTo>
                  <a:pt x="8708" y="3426"/>
                  <a:pt x="8716" y="3426"/>
                  <a:pt x="8716" y="3426"/>
                </a:cubicBezTo>
                <a:cubicBezTo>
                  <a:pt x="8724" y="3426"/>
                  <a:pt x="8741" y="3426"/>
                  <a:pt x="8749" y="3426"/>
                </a:cubicBezTo>
                <a:cubicBezTo>
                  <a:pt x="8749" y="3426"/>
                  <a:pt x="8749" y="3426"/>
                  <a:pt x="8757" y="3426"/>
                </a:cubicBezTo>
                <a:lnTo>
                  <a:pt x="8765" y="3426"/>
                </a:lnTo>
                <a:cubicBezTo>
                  <a:pt x="8765" y="3440"/>
                  <a:pt x="8765" y="3440"/>
                  <a:pt x="8765" y="3440"/>
                </a:cubicBezTo>
                <a:cubicBezTo>
                  <a:pt x="8773" y="3440"/>
                  <a:pt x="8781" y="3440"/>
                  <a:pt x="8789" y="3440"/>
                </a:cubicBezTo>
                <a:cubicBezTo>
                  <a:pt x="8789" y="3454"/>
                  <a:pt x="8789" y="3454"/>
                  <a:pt x="8797" y="3454"/>
                </a:cubicBezTo>
                <a:cubicBezTo>
                  <a:pt x="8805" y="3454"/>
                  <a:pt x="8814" y="3454"/>
                  <a:pt x="8814" y="3440"/>
                </a:cubicBezTo>
                <a:cubicBezTo>
                  <a:pt x="8822" y="3440"/>
                  <a:pt x="8821" y="3440"/>
                  <a:pt x="8821" y="3426"/>
                </a:cubicBezTo>
                <a:cubicBezTo>
                  <a:pt x="8821" y="3426"/>
                  <a:pt x="8821" y="3425"/>
                  <a:pt x="8821" y="3411"/>
                </a:cubicBezTo>
                <a:cubicBezTo>
                  <a:pt x="8821" y="3411"/>
                  <a:pt x="8821" y="3411"/>
                  <a:pt x="8821" y="3397"/>
                </a:cubicBezTo>
                <a:cubicBezTo>
                  <a:pt x="8821" y="3397"/>
                  <a:pt x="8821" y="3397"/>
                  <a:pt x="8821" y="3382"/>
                </a:cubicBezTo>
                <a:cubicBezTo>
                  <a:pt x="8821" y="3382"/>
                  <a:pt x="8814" y="3383"/>
                  <a:pt x="8814" y="3368"/>
                </a:cubicBezTo>
                <a:lnTo>
                  <a:pt x="8806" y="3368"/>
                </a:lnTo>
                <a:cubicBezTo>
                  <a:pt x="8797" y="3354"/>
                  <a:pt x="8789" y="3368"/>
                  <a:pt x="8781" y="3368"/>
                </a:cubicBezTo>
                <a:cubicBezTo>
                  <a:pt x="8773" y="3368"/>
                  <a:pt x="8765" y="3354"/>
                  <a:pt x="8757" y="3354"/>
                </a:cubicBezTo>
                <a:cubicBezTo>
                  <a:pt x="8749" y="3340"/>
                  <a:pt x="8749" y="3326"/>
                  <a:pt x="8749" y="3312"/>
                </a:cubicBezTo>
                <a:cubicBezTo>
                  <a:pt x="8749" y="3312"/>
                  <a:pt x="8749" y="3311"/>
                  <a:pt x="8749" y="3297"/>
                </a:cubicBezTo>
                <a:cubicBezTo>
                  <a:pt x="8741" y="3297"/>
                  <a:pt x="8741" y="3283"/>
                  <a:pt x="8741" y="3269"/>
                </a:cubicBezTo>
                <a:cubicBezTo>
                  <a:pt x="8741" y="3255"/>
                  <a:pt x="8749" y="3254"/>
                  <a:pt x="8749" y="3254"/>
                </a:cubicBezTo>
                <a:cubicBezTo>
                  <a:pt x="8757" y="3254"/>
                  <a:pt x="8781" y="3254"/>
                  <a:pt x="8781" y="3254"/>
                </a:cubicBezTo>
                <a:cubicBezTo>
                  <a:pt x="8781" y="3240"/>
                  <a:pt x="8781" y="3240"/>
                  <a:pt x="8781" y="3240"/>
                </a:cubicBezTo>
                <a:cubicBezTo>
                  <a:pt x="8781" y="3226"/>
                  <a:pt x="8781" y="3226"/>
                  <a:pt x="8773" y="3226"/>
                </a:cubicBezTo>
                <a:lnTo>
                  <a:pt x="8773" y="3211"/>
                </a:lnTo>
                <a:lnTo>
                  <a:pt x="8765" y="3211"/>
                </a:lnTo>
                <a:cubicBezTo>
                  <a:pt x="8757" y="3197"/>
                  <a:pt x="8757" y="3212"/>
                  <a:pt x="8757" y="3197"/>
                </a:cubicBezTo>
                <a:cubicBezTo>
                  <a:pt x="8741" y="3197"/>
                  <a:pt x="8733" y="3198"/>
                  <a:pt x="8725" y="3183"/>
                </a:cubicBezTo>
                <a:cubicBezTo>
                  <a:pt x="8725" y="3183"/>
                  <a:pt x="8716" y="3169"/>
                  <a:pt x="8725" y="3169"/>
                </a:cubicBezTo>
                <a:cubicBezTo>
                  <a:pt x="8725" y="3169"/>
                  <a:pt x="8733" y="3169"/>
                  <a:pt x="8741" y="3169"/>
                </a:cubicBezTo>
                <a:cubicBezTo>
                  <a:pt x="8741" y="3169"/>
                  <a:pt x="8741" y="3169"/>
                  <a:pt x="8749" y="3169"/>
                </a:cubicBezTo>
                <a:cubicBezTo>
                  <a:pt x="8749" y="3183"/>
                  <a:pt x="8749" y="3183"/>
                  <a:pt x="8757" y="3183"/>
                </a:cubicBezTo>
                <a:cubicBezTo>
                  <a:pt x="8765" y="3198"/>
                  <a:pt x="8765" y="3197"/>
                  <a:pt x="8773" y="3211"/>
                </a:cubicBezTo>
                <a:cubicBezTo>
                  <a:pt x="8781" y="3211"/>
                  <a:pt x="8781" y="3226"/>
                  <a:pt x="8789" y="3226"/>
                </a:cubicBezTo>
                <a:cubicBezTo>
                  <a:pt x="8797" y="3226"/>
                  <a:pt x="8797" y="3226"/>
                  <a:pt x="8806" y="3226"/>
                </a:cubicBezTo>
                <a:cubicBezTo>
                  <a:pt x="8814" y="3212"/>
                  <a:pt x="8814" y="3198"/>
                  <a:pt x="8814" y="3183"/>
                </a:cubicBezTo>
                <a:lnTo>
                  <a:pt x="8814" y="3169"/>
                </a:lnTo>
                <a:lnTo>
                  <a:pt x="8806" y="3155"/>
                </a:lnTo>
                <a:cubicBezTo>
                  <a:pt x="8814" y="3155"/>
                  <a:pt x="8814" y="3140"/>
                  <a:pt x="8814" y="3140"/>
                </a:cubicBezTo>
                <a:cubicBezTo>
                  <a:pt x="8814" y="3126"/>
                  <a:pt x="8814" y="3111"/>
                  <a:pt x="8814" y="3097"/>
                </a:cubicBezTo>
                <a:lnTo>
                  <a:pt x="8814" y="3083"/>
                </a:lnTo>
                <a:cubicBezTo>
                  <a:pt x="8814" y="3083"/>
                  <a:pt x="8814" y="3083"/>
                  <a:pt x="8814" y="3069"/>
                </a:cubicBezTo>
                <a:cubicBezTo>
                  <a:pt x="8814" y="3069"/>
                  <a:pt x="8814" y="3069"/>
                  <a:pt x="8806" y="3054"/>
                </a:cubicBezTo>
                <a:cubicBezTo>
                  <a:pt x="8797" y="3040"/>
                  <a:pt x="8789" y="3040"/>
                  <a:pt x="8789" y="3040"/>
                </a:cubicBezTo>
                <a:cubicBezTo>
                  <a:pt x="8781" y="3040"/>
                  <a:pt x="8781" y="3040"/>
                  <a:pt x="8773" y="3040"/>
                </a:cubicBezTo>
                <a:cubicBezTo>
                  <a:pt x="8765" y="3040"/>
                  <a:pt x="8765" y="3026"/>
                  <a:pt x="8765" y="3026"/>
                </a:cubicBezTo>
                <a:cubicBezTo>
                  <a:pt x="8765" y="3012"/>
                  <a:pt x="8781" y="2997"/>
                  <a:pt x="8789" y="2997"/>
                </a:cubicBezTo>
                <a:cubicBezTo>
                  <a:pt x="8789" y="2983"/>
                  <a:pt x="8797" y="2983"/>
                  <a:pt x="8797" y="2983"/>
                </a:cubicBezTo>
                <a:cubicBezTo>
                  <a:pt x="8797" y="2969"/>
                  <a:pt x="8797" y="2969"/>
                  <a:pt x="8797" y="2955"/>
                </a:cubicBezTo>
                <a:cubicBezTo>
                  <a:pt x="8797" y="2955"/>
                  <a:pt x="8797" y="2955"/>
                  <a:pt x="8789" y="2955"/>
                </a:cubicBezTo>
                <a:lnTo>
                  <a:pt x="8789" y="2941"/>
                </a:lnTo>
                <a:cubicBezTo>
                  <a:pt x="8781" y="2926"/>
                  <a:pt x="8789" y="2926"/>
                  <a:pt x="8781" y="2926"/>
                </a:cubicBezTo>
                <a:lnTo>
                  <a:pt x="8781" y="2912"/>
                </a:lnTo>
                <a:cubicBezTo>
                  <a:pt x="8773" y="2912"/>
                  <a:pt x="8773" y="2912"/>
                  <a:pt x="8765" y="2912"/>
                </a:cubicBezTo>
                <a:cubicBezTo>
                  <a:pt x="8765" y="2912"/>
                  <a:pt x="8765" y="2912"/>
                  <a:pt x="8757" y="2912"/>
                </a:cubicBezTo>
                <a:lnTo>
                  <a:pt x="8749" y="2912"/>
                </a:lnTo>
                <a:cubicBezTo>
                  <a:pt x="8749" y="2912"/>
                  <a:pt x="8741" y="2911"/>
                  <a:pt x="8741" y="2897"/>
                </a:cubicBezTo>
                <a:cubicBezTo>
                  <a:pt x="8733" y="2897"/>
                  <a:pt x="8725" y="2911"/>
                  <a:pt x="8725" y="2897"/>
                </a:cubicBezTo>
                <a:cubicBezTo>
                  <a:pt x="8716" y="2897"/>
                  <a:pt x="8716" y="2897"/>
                  <a:pt x="8708" y="2883"/>
                </a:cubicBezTo>
                <a:cubicBezTo>
                  <a:pt x="8708" y="2883"/>
                  <a:pt x="8716" y="2869"/>
                  <a:pt x="8708" y="2869"/>
                </a:cubicBezTo>
                <a:cubicBezTo>
                  <a:pt x="8708" y="2855"/>
                  <a:pt x="8700" y="2854"/>
                  <a:pt x="8700" y="2854"/>
                </a:cubicBezTo>
                <a:cubicBezTo>
                  <a:pt x="8700" y="2897"/>
                  <a:pt x="8692" y="2940"/>
                  <a:pt x="8692" y="2969"/>
                </a:cubicBezTo>
                <a:cubicBezTo>
                  <a:pt x="8692" y="3012"/>
                  <a:pt x="8684" y="3040"/>
                  <a:pt x="8668" y="3026"/>
                </a:cubicBezTo>
                <a:cubicBezTo>
                  <a:pt x="8652" y="3026"/>
                  <a:pt x="8652" y="3011"/>
                  <a:pt x="8636" y="3011"/>
                </a:cubicBezTo>
                <a:cubicBezTo>
                  <a:pt x="8627" y="2997"/>
                  <a:pt x="8619" y="3012"/>
                  <a:pt x="8611" y="2997"/>
                </a:cubicBezTo>
                <a:cubicBezTo>
                  <a:pt x="8587" y="2983"/>
                  <a:pt x="8579" y="2969"/>
                  <a:pt x="8571" y="2912"/>
                </a:cubicBezTo>
                <a:cubicBezTo>
                  <a:pt x="8555" y="2855"/>
                  <a:pt x="8546" y="2726"/>
                  <a:pt x="8611" y="2741"/>
                </a:cubicBezTo>
                <a:cubicBezTo>
                  <a:pt x="8619" y="2741"/>
                  <a:pt x="8627" y="2755"/>
                  <a:pt x="8644" y="2769"/>
                </a:cubicBezTo>
                <a:cubicBezTo>
                  <a:pt x="8652" y="2769"/>
                  <a:pt x="8660" y="2784"/>
                  <a:pt x="8668" y="2784"/>
                </a:cubicBezTo>
                <a:lnTo>
                  <a:pt x="8676" y="2798"/>
                </a:lnTo>
                <a:cubicBezTo>
                  <a:pt x="8676" y="2798"/>
                  <a:pt x="8684" y="2783"/>
                  <a:pt x="8684" y="2798"/>
                </a:cubicBezTo>
                <a:cubicBezTo>
                  <a:pt x="8692" y="2798"/>
                  <a:pt x="8692" y="2798"/>
                  <a:pt x="8700" y="2798"/>
                </a:cubicBezTo>
                <a:cubicBezTo>
                  <a:pt x="8700" y="2812"/>
                  <a:pt x="8700" y="2812"/>
                  <a:pt x="8708" y="2812"/>
                </a:cubicBezTo>
                <a:lnTo>
                  <a:pt x="8716" y="2812"/>
                </a:lnTo>
                <a:cubicBezTo>
                  <a:pt x="8724" y="2812"/>
                  <a:pt x="8725" y="2812"/>
                  <a:pt x="8725" y="2812"/>
                </a:cubicBezTo>
                <a:cubicBezTo>
                  <a:pt x="8733" y="2812"/>
                  <a:pt x="8732" y="2812"/>
                  <a:pt x="8732" y="2812"/>
                </a:cubicBezTo>
                <a:lnTo>
                  <a:pt x="8741" y="2812"/>
                </a:lnTo>
                <a:cubicBezTo>
                  <a:pt x="8741" y="2797"/>
                  <a:pt x="8741" y="2798"/>
                  <a:pt x="8741" y="2798"/>
                </a:cubicBezTo>
                <a:cubicBezTo>
                  <a:pt x="8741" y="2783"/>
                  <a:pt x="8741" y="2769"/>
                  <a:pt x="8749" y="2755"/>
                </a:cubicBezTo>
                <a:cubicBezTo>
                  <a:pt x="8749" y="2755"/>
                  <a:pt x="8757" y="2741"/>
                  <a:pt x="8765" y="2741"/>
                </a:cubicBezTo>
                <a:cubicBezTo>
                  <a:pt x="8765" y="2741"/>
                  <a:pt x="8781" y="2741"/>
                  <a:pt x="8789" y="2741"/>
                </a:cubicBezTo>
                <a:cubicBezTo>
                  <a:pt x="8789" y="2741"/>
                  <a:pt x="8789" y="2755"/>
                  <a:pt x="8797" y="2755"/>
                </a:cubicBezTo>
                <a:cubicBezTo>
                  <a:pt x="8805" y="2755"/>
                  <a:pt x="8806" y="2769"/>
                  <a:pt x="8806" y="2769"/>
                </a:cubicBezTo>
                <a:cubicBezTo>
                  <a:pt x="8814" y="2769"/>
                  <a:pt x="8814" y="2769"/>
                  <a:pt x="8814" y="2769"/>
                </a:cubicBezTo>
                <a:cubicBezTo>
                  <a:pt x="8814" y="2783"/>
                  <a:pt x="8821" y="2769"/>
                  <a:pt x="8821" y="2769"/>
                </a:cubicBezTo>
                <a:cubicBezTo>
                  <a:pt x="8821" y="2769"/>
                  <a:pt x="8822" y="2769"/>
                  <a:pt x="8830" y="2769"/>
                </a:cubicBezTo>
                <a:cubicBezTo>
                  <a:pt x="8830" y="2769"/>
                  <a:pt x="8830" y="2769"/>
                  <a:pt x="8838" y="2769"/>
                </a:cubicBezTo>
                <a:cubicBezTo>
                  <a:pt x="8838" y="2769"/>
                  <a:pt x="8838" y="2784"/>
                  <a:pt x="8846" y="2784"/>
                </a:cubicBezTo>
                <a:lnTo>
                  <a:pt x="8854" y="2784"/>
                </a:lnTo>
                <a:cubicBezTo>
                  <a:pt x="8854" y="2784"/>
                  <a:pt x="8854" y="2784"/>
                  <a:pt x="8862" y="2784"/>
                </a:cubicBezTo>
                <a:lnTo>
                  <a:pt x="8870" y="2784"/>
                </a:lnTo>
                <a:cubicBezTo>
                  <a:pt x="8878" y="2784"/>
                  <a:pt x="8878" y="2769"/>
                  <a:pt x="8878" y="2755"/>
                </a:cubicBezTo>
                <a:cubicBezTo>
                  <a:pt x="8886" y="2741"/>
                  <a:pt x="8887" y="2726"/>
                  <a:pt x="8887" y="2712"/>
                </a:cubicBezTo>
                <a:lnTo>
                  <a:pt x="8887" y="2698"/>
                </a:lnTo>
                <a:lnTo>
                  <a:pt x="8887" y="2683"/>
                </a:lnTo>
                <a:cubicBezTo>
                  <a:pt x="8887" y="2669"/>
                  <a:pt x="8878" y="2669"/>
                  <a:pt x="8878" y="2669"/>
                </a:cubicBezTo>
                <a:cubicBezTo>
                  <a:pt x="8878" y="2655"/>
                  <a:pt x="8870" y="2654"/>
                  <a:pt x="8870" y="2654"/>
                </a:cubicBezTo>
                <a:cubicBezTo>
                  <a:pt x="8870" y="2654"/>
                  <a:pt x="8870" y="2640"/>
                  <a:pt x="8862" y="2640"/>
                </a:cubicBezTo>
                <a:cubicBezTo>
                  <a:pt x="8862" y="2640"/>
                  <a:pt x="8862" y="2640"/>
                  <a:pt x="8854" y="2640"/>
                </a:cubicBezTo>
                <a:lnTo>
                  <a:pt x="8854" y="2626"/>
                </a:lnTo>
                <a:cubicBezTo>
                  <a:pt x="8846" y="2626"/>
                  <a:pt x="8838" y="2626"/>
                  <a:pt x="8838" y="2640"/>
                </a:cubicBezTo>
                <a:cubicBezTo>
                  <a:pt x="8830" y="2640"/>
                  <a:pt x="8830" y="2640"/>
                  <a:pt x="8830" y="2640"/>
                </a:cubicBezTo>
                <a:cubicBezTo>
                  <a:pt x="8822" y="2640"/>
                  <a:pt x="8821" y="2641"/>
                  <a:pt x="8821" y="2626"/>
                </a:cubicBezTo>
                <a:cubicBezTo>
                  <a:pt x="8813" y="2626"/>
                  <a:pt x="8814" y="2626"/>
                  <a:pt x="8814" y="2626"/>
                </a:cubicBezTo>
                <a:cubicBezTo>
                  <a:pt x="8805" y="2626"/>
                  <a:pt x="8806" y="2626"/>
                  <a:pt x="8806" y="2626"/>
                </a:cubicBezTo>
                <a:cubicBezTo>
                  <a:pt x="8797" y="2626"/>
                  <a:pt x="8797" y="2612"/>
                  <a:pt x="8789" y="2612"/>
                </a:cubicBezTo>
                <a:cubicBezTo>
                  <a:pt x="8789" y="2612"/>
                  <a:pt x="8781" y="2612"/>
                  <a:pt x="8773" y="2612"/>
                </a:cubicBezTo>
                <a:cubicBezTo>
                  <a:pt x="8773" y="2612"/>
                  <a:pt x="8765" y="2612"/>
                  <a:pt x="8765" y="2598"/>
                </a:cubicBezTo>
                <a:cubicBezTo>
                  <a:pt x="8757" y="2598"/>
                  <a:pt x="8757" y="2598"/>
                  <a:pt x="8749" y="2584"/>
                </a:cubicBezTo>
                <a:cubicBezTo>
                  <a:pt x="8749" y="2584"/>
                  <a:pt x="8757" y="2569"/>
                  <a:pt x="8757" y="2555"/>
                </a:cubicBezTo>
                <a:cubicBezTo>
                  <a:pt x="8765" y="2555"/>
                  <a:pt x="8781" y="2555"/>
                  <a:pt x="8789" y="2555"/>
                </a:cubicBezTo>
                <a:cubicBezTo>
                  <a:pt x="8789" y="2541"/>
                  <a:pt x="8797" y="2555"/>
                  <a:pt x="8797" y="2541"/>
                </a:cubicBezTo>
                <a:cubicBezTo>
                  <a:pt x="8805" y="2541"/>
                  <a:pt x="8805" y="2541"/>
                  <a:pt x="8814" y="2541"/>
                </a:cubicBezTo>
                <a:cubicBezTo>
                  <a:pt x="8814" y="2541"/>
                  <a:pt x="8821" y="2540"/>
                  <a:pt x="8821" y="2526"/>
                </a:cubicBezTo>
                <a:cubicBezTo>
                  <a:pt x="8821" y="2526"/>
                  <a:pt x="8821" y="2526"/>
                  <a:pt x="8821" y="2512"/>
                </a:cubicBezTo>
                <a:cubicBezTo>
                  <a:pt x="8821" y="2512"/>
                  <a:pt x="8822" y="2498"/>
                  <a:pt x="8814" y="2498"/>
                </a:cubicBezTo>
                <a:cubicBezTo>
                  <a:pt x="8805" y="2498"/>
                  <a:pt x="8797" y="2483"/>
                  <a:pt x="8789" y="2483"/>
                </a:cubicBezTo>
                <a:cubicBezTo>
                  <a:pt x="8789" y="2469"/>
                  <a:pt x="8781" y="2469"/>
                  <a:pt x="8781" y="2469"/>
                </a:cubicBezTo>
                <a:cubicBezTo>
                  <a:pt x="8773" y="2455"/>
                  <a:pt x="8773" y="2455"/>
                  <a:pt x="8773" y="2455"/>
                </a:cubicBezTo>
                <a:lnTo>
                  <a:pt x="8773" y="2441"/>
                </a:lnTo>
                <a:cubicBezTo>
                  <a:pt x="8765" y="2441"/>
                  <a:pt x="8765" y="2441"/>
                  <a:pt x="8765" y="2441"/>
                </a:cubicBezTo>
                <a:cubicBezTo>
                  <a:pt x="8765" y="2426"/>
                  <a:pt x="8765" y="2427"/>
                  <a:pt x="8765" y="2427"/>
                </a:cubicBezTo>
                <a:cubicBezTo>
                  <a:pt x="8757" y="2427"/>
                  <a:pt x="8757" y="2427"/>
                  <a:pt x="8749" y="2427"/>
                </a:cubicBezTo>
                <a:cubicBezTo>
                  <a:pt x="8749" y="2427"/>
                  <a:pt x="8749" y="2427"/>
                  <a:pt x="8741" y="2427"/>
                </a:cubicBezTo>
                <a:cubicBezTo>
                  <a:pt x="8733" y="2441"/>
                  <a:pt x="8732" y="2441"/>
                  <a:pt x="8732" y="2455"/>
                </a:cubicBezTo>
                <a:cubicBezTo>
                  <a:pt x="8732" y="2470"/>
                  <a:pt x="8725" y="2469"/>
                  <a:pt x="8725" y="2483"/>
                </a:cubicBezTo>
                <a:lnTo>
                  <a:pt x="8716" y="2483"/>
                </a:lnTo>
                <a:cubicBezTo>
                  <a:pt x="8708" y="2483"/>
                  <a:pt x="8708" y="2483"/>
                  <a:pt x="8708" y="2483"/>
                </a:cubicBezTo>
                <a:cubicBezTo>
                  <a:pt x="8708" y="2483"/>
                  <a:pt x="8708" y="2469"/>
                  <a:pt x="8700" y="2469"/>
                </a:cubicBezTo>
                <a:cubicBezTo>
                  <a:pt x="8700" y="2455"/>
                  <a:pt x="8700" y="2441"/>
                  <a:pt x="8700" y="2441"/>
                </a:cubicBezTo>
                <a:cubicBezTo>
                  <a:pt x="8708" y="2426"/>
                  <a:pt x="8708" y="2427"/>
                  <a:pt x="8708" y="2413"/>
                </a:cubicBezTo>
                <a:cubicBezTo>
                  <a:pt x="8716" y="2413"/>
                  <a:pt x="8716" y="2398"/>
                  <a:pt x="8716" y="2398"/>
                </a:cubicBezTo>
                <a:cubicBezTo>
                  <a:pt x="8724" y="2384"/>
                  <a:pt x="8725" y="2369"/>
                  <a:pt x="8725" y="2355"/>
                </a:cubicBezTo>
                <a:cubicBezTo>
                  <a:pt x="8725" y="2327"/>
                  <a:pt x="8725" y="2312"/>
                  <a:pt x="8725" y="2283"/>
                </a:cubicBezTo>
                <a:cubicBezTo>
                  <a:pt x="8725" y="2269"/>
                  <a:pt x="8725" y="2255"/>
                  <a:pt x="8725" y="2241"/>
                </a:cubicBezTo>
                <a:cubicBezTo>
                  <a:pt x="8725" y="2226"/>
                  <a:pt x="8732" y="2212"/>
                  <a:pt x="8732" y="2198"/>
                </a:cubicBezTo>
                <a:cubicBezTo>
                  <a:pt x="8732" y="2184"/>
                  <a:pt x="8732" y="2184"/>
                  <a:pt x="8732" y="2184"/>
                </a:cubicBezTo>
                <a:cubicBezTo>
                  <a:pt x="8732" y="2184"/>
                  <a:pt x="8732" y="2183"/>
                  <a:pt x="8732" y="2169"/>
                </a:cubicBezTo>
                <a:cubicBezTo>
                  <a:pt x="8741" y="2169"/>
                  <a:pt x="8741" y="2169"/>
                  <a:pt x="8749" y="2155"/>
                </a:cubicBezTo>
                <a:cubicBezTo>
                  <a:pt x="8749" y="2155"/>
                  <a:pt x="8749" y="2155"/>
                  <a:pt x="8757" y="2155"/>
                </a:cubicBezTo>
                <a:lnTo>
                  <a:pt x="8765" y="2155"/>
                </a:lnTo>
                <a:cubicBezTo>
                  <a:pt x="8773" y="2155"/>
                  <a:pt x="8773" y="2141"/>
                  <a:pt x="8781" y="2141"/>
                </a:cubicBezTo>
                <a:cubicBezTo>
                  <a:pt x="8781" y="2141"/>
                  <a:pt x="8781" y="2141"/>
                  <a:pt x="8789" y="2126"/>
                </a:cubicBezTo>
                <a:cubicBezTo>
                  <a:pt x="8797" y="2126"/>
                  <a:pt x="8789" y="2113"/>
                  <a:pt x="8789" y="2098"/>
                </a:cubicBezTo>
                <a:cubicBezTo>
                  <a:pt x="8789" y="2098"/>
                  <a:pt x="8789" y="2084"/>
                  <a:pt x="8789" y="2070"/>
                </a:cubicBezTo>
                <a:cubicBezTo>
                  <a:pt x="8789" y="2055"/>
                  <a:pt x="8797" y="2056"/>
                  <a:pt x="8797" y="2056"/>
                </a:cubicBezTo>
                <a:cubicBezTo>
                  <a:pt x="8805" y="2056"/>
                  <a:pt x="8806" y="2041"/>
                  <a:pt x="8806" y="2041"/>
                </a:cubicBezTo>
                <a:cubicBezTo>
                  <a:pt x="8806" y="2041"/>
                  <a:pt x="8805" y="2041"/>
                  <a:pt x="8814" y="2041"/>
                </a:cubicBezTo>
                <a:cubicBezTo>
                  <a:pt x="8814" y="2027"/>
                  <a:pt x="8814" y="2041"/>
                  <a:pt x="8814" y="2027"/>
                </a:cubicBezTo>
                <a:cubicBezTo>
                  <a:pt x="8822" y="2027"/>
                  <a:pt x="8821" y="2027"/>
                  <a:pt x="8821" y="2027"/>
                </a:cubicBezTo>
                <a:cubicBezTo>
                  <a:pt x="8830" y="2027"/>
                  <a:pt x="8830" y="2013"/>
                  <a:pt x="8838" y="2013"/>
                </a:cubicBezTo>
                <a:lnTo>
                  <a:pt x="8838" y="1998"/>
                </a:lnTo>
                <a:lnTo>
                  <a:pt x="8838" y="1984"/>
                </a:lnTo>
                <a:cubicBezTo>
                  <a:pt x="8838" y="1984"/>
                  <a:pt x="8838" y="1970"/>
                  <a:pt x="8830" y="1970"/>
                </a:cubicBezTo>
                <a:lnTo>
                  <a:pt x="8821" y="1970"/>
                </a:lnTo>
                <a:cubicBezTo>
                  <a:pt x="8813" y="1970"/>
                  <a:pt x="8822" y="1970"/>
                  <a:pt x="8814" y="1955"/>
                </a:cubicBezTo>
                <a:cubicBezTo>
                  <a:pt x="8814" y="1941"/>
                  <a:pt x="8814" y="1941"/>
                  <a:pt x="8806" y="1927"/>
                </a:cubicBezTo>
                <a:cubicBezTo>
                  <a:pt x="8806" y="1927"/>
                  <a:pt x="8806" y="1927"/>
                  <a:pt x="8806" y="1912"/>
                </a:cubicBezTo>
                <a:lnTo>
                  <a:pt x="8806" y="1898"/>
                </a:lnTo>
                <a:cubicBezTo>
                  <a:pt x="8806" y="1884"/>
                  <a:pt x="8806" y="1884"/>
                  <a:pt x="8806" y="1870"/>
                </a:cubicBezTo>
                <a:cubicBezTo>
                  <a:pt x="8814" y="1855"/>
                  <a:pt x="8813" y="1855"/>
                  <a:pt x="8821" y="1841"/>
                </a:cubicBezTo>
                <a:cubicBezTo>
                  <a:pt x="8821" y="1827"/>
                  <a:pt x="8821" y="1827"/>
                  <a:pt x="8821" y="1827"/>
                </a:cubicBezTo>
                <a:cubicBezTo>
                  <a:pt x="8830" y="1827"/>
                  <a:pt x="8830" y="1813"/>
                  <a:pt x="8838" y="1813"/>
                </a:cubicBezTo>
                <a:lnTo>
                  <a:pt x="8846" y="1827"/>
                </a:lnTo>
                <a:cubicBezTo>
                  <a:pt x="8854" y="1827"/>
                  <a:pt x="8854" y="1827"/>
                  <a:pt x="8862" y="1827"/>
                </a:cubicBezTo>
                <a:lnTo>
                  <a:pt x="8870" y="1827"/>
                </a:lnTo>
                <a:cubicBezTo>
                  <a:pt x="8878" y="1827"/>
                  <a:pt x="8878" y="1813"/>
                  <a:pt x="8878" y="1813"/>
                </a:cubicBezTo>
                <a:cubicBezTo>
                  <a:pt x="8886" y="1813"/>
                  <a:pt x="8887" y="1798"/>
                  <a:pt x="8887" y="1798"/>
                </a:cubicBezTo>
                <a:cubicBezTo>
                  <a:pt x="8887" y="1798"/>
                  <a:pt x="8886" y="1784"/>
                  <a:pt x="8895" y="1784"/>
                </a:cubicBezTo>
                <a:lnTo>
                  <a:pt x="8895" y="1770"/>
                </a:lnTo>
                <a:cubicBezTo>
                  <a:pt x="8903" y="1770"/>
                  <a:pt x="8902" y="1770"/>
                  <a:pt x="8902" y="1755"/>
                </a:cubicBezTo>
                <a:cubicBezTo>
                  <a:pt x="8902" y="1755"/>
                  <a:pt x="8911" y="1756"/>
                  <a:pt x="8911" y="1741"/>
                </a:cubicBezTo>
                <a:cubicBezTo>
                  <a:pt x="8911" y="1741"/>
                  <a:pt x="8919" y="1727"/>
                  <a:pt x="8919" y="1713"/>
                </a:cubicBezTo>
                <a:cubicBezTo>
                  <a:pt x="8919" y="1713"/>
                  <a:pt x="8919" y="1699"/>
                  <a:pt x="8911" y="1699"/>
                </a:cubicBezTo>
                <a:cubicBezTo>
                  <a:pt x="8911" y="1699"/>
                  <a:pt x="8911" y="1698"/>
                  <a:pt x="8911" y="1684"/>
                </a:cubicBezTo>
                <a:cubicBezTo>
                  <a:pt x="8911" y="1684"/>
                  <a:pt x="8911" y="1684"/>
                  <a:pt x="8902" y="1684"/>
                </a:cubicBezTo>
                <a:cubicBezTo>
                  <a:pt x="8894" y="1684"/>
                  <a:pt x="8895" y="1684"/>
                  <a:pt x="8887" y="1684"/>
                </a:cubicBezTo>
                <a:cubicBezTo>
                  <a:pt x="8887" y="1684"/>
                  <a:pt x="8878" y="1684"/>
                  <a:pt x="8870" y="1684"/>
                </a:cubicBezTo>
                <a:cubicBezTo>
                  <a:pt x="8862" y="1684"/>
                  <a:pt x="8862" y="1684"/>
                  <a:pt x="8854" y="1684"/>
                </a:cubicBezTo>
                <a:cubicBezTo>
                  <a:pt x="8854" y="1684"/>
                  <a:pt x="8846" y="1684"/>
                  <a:pt x="8838" y="1684"/>
                </a:cubicBezTo>
                <a:lnTo>
                  <a:pt x="8830" y="1684"/>
                </a:lnTo>
                <a:lnTo>
                  <a:pt x="8821" y="1684"/>
                </a:lnTo>
                <a:lnTo>
                  <a:pt x="8814" y="1684"/>
                </a:lnTo>
                <a:cubicBezTo>
                  <a:pt x="8805" y="1698"/>
                  <a:pt x="8814" y="1699"/>
                  <a:pt x="8814" y="1699"/>
                </a:cubicBezTo>
                <a:cubicBezTo>
                  <a:pt x="8814" y="1713"/>
                  <a:pt x="8806" y="1727"/>
                  <a:pt x="8806" y="1741"/>
                </a:cubicBezTo>
                <a:cubicBezTo>
                  <a:pt x="8806" y="1756"/>
                  <a:pt x="8797" y="1770"/>
                  <a:pt x="8797" y="1784"/>
                </a:cubicBezTo>
                <a:cubicBezTo>
                  <a:pt x="8789" y="1784"/>
                  <a:pt x="8789" y="1784"/>
                  <a:pt x="8781" y="1784"/>
                </a:cubicBezTo>
                <a:lnTo>
                  <a:pt x="8773" y="1784"/>
                </a:lnTo>
                <a:cubicBezTo>
                  <a:pt x="8773" y="1784"/>
                  <a:pt x="8773" y="1770"/>
                  <a:pt x="8765" y="1770"/>
                </a:cubicBezTo>
                <a:cubicBezTo>
                  <a:pt x="8765" y="1770"/>
                  <a:pt x="8765" y="1756"/>
                  <a:pt x="8765" y="1741"/>
                </a:cubicBezTo>
                <a:lnTo>
                  <a:pt x="8765" y="1727"/>
                </a:lnTo>
                <a:cubicBezTo>
                  <a:pt x="8765" y="1713"/>
                  <a:pt x="8765" y="1699"/>
                  <a:pt x="8765" y="1699"/>
                </a:cubicBezTo>
                <a:cubicBezTo>
                  <a:pt x="8765" y="1684"/>
                  <a:pt x="8765" y="1684"/>
                  <a:pt x="8765" y="1684"/>
                </a:cubicBezTo>
                <a:lnTo>
                  <a:pt x="8765" y="1670"/>
                </a:lnTo>
                <a:cubicBezTo>
                  <a:pt x="8765" y="1656"/>
                  <a:pt x="8765" y="1656"/>
                  <a:pt x="8765" y="1656"/>
                </a:cubicBezTo>
                <a:cubicBezTo>
                  <a:pt x="8773" y="1656"/>
                  <a:pt x="8773" y="1641"/>
                  <a:pt x="8773" y="1641"/>
                </a:cubicBezTo>
                <a:lnTo>
                  <a:pt x="8781" y="1627"/>
                </a:lnTo>
                <a:cubicBezTo>
                  <a:pt x="8789" y="1613"/>
                  <a:pt x="8789" y="1613"/>
                  <a:pt x="8789" y="1613"/>
                </a:cubicBezTo>
                <a:cubicBezTo>
                  <a:pt x="8789" y="1613"/>
                  <a:pt x="8789" y="1613"/>
                  <a:pt x="8797" y="1598"/>
                </a:cubicBezTo>
                <a:lnTo>
                  <a:pt x="8806" y="1598"/>
                </a:lnTo>
                <a:cubicBezTo>
                  <a:pt x="8814" y="1613"/>
                  <a:pt x="8821" y="1613"/>
                  <a:pt x="8821" y="1613"/>
                </a:cubicBezTo>
                <a:cubicBezTo>
                  <a:pt x="8838" y="1613"/>
                  <a:pt x="8846" y="1613"/>
                  <a:pt x="8854" y="1627"/>
                </a:cubicBezTo>
                <a:cubicBezTo>
                  <a:pt x="8862" y="1627"/>
                  <a:pt x="8862" y="1627"/>
                  <a:pt x="8870" y="1627"/>
                </a:cubicBezTo>
                <a:lnTo>
                  <a:pt x="8878" y="1627"/>
                </a:lnTo>
                <a:cubicBezTo>
                  <a:pt x="8886" y="1627"/>
                  <a:pt x="8887" y="1627"/>
                  <a:pt x="8887" y="1627"/>
                </a:cubicBezTo>
                <a:cubicBezTo>
                  <a:pt x="8895" y="1641"/>
                  <a:pt x="8903" y="1641"/>
                  <a:pt x="8911" y="1641"/>
                </a:cubicBezTo>
                <a:cubicBezTo>
                  <a:pt x="8911" y="1641"/>
                  <a:pt x="8919" y="1641"/>
                  <a:pt x="8927" y="1641"/>
                </a:cubicBezTo>
                <a:cubicBezTo>
                  <a:pt x="8935" y="1641"/>
                  <a:pt x="8935" y="1627"/>
                  <a:pt x="8943" y="1613"/>
                </a:cubicBezTo>
                <a:lnTo>
                  <a:pt x="8951" y="1613"/>
                </a:lnTo>
                <a:cubicBezTo>
                  <a:pt x="8951" y="1599"/>
                  <a:pt x="8951" y="1598"/>
                  <a:pt x="8959" y="1598"/>
                </a:cubicBezTo>
                <a:cubicBezTo>
                  <a:pt x="8959" y="1598"/>
                  <a:pt x="8959" y="1584"/>
                  <a:pt x="8967" y="1584"/>
                </a:cubicBezTo>
                <a:lnTo>
                  <a:pt x="8967" y="1570"/>
                </a:lnTo>
                <a:cubicBezTo>
                  <a:pt x="8967" y="1556"/>
                  <a:pt x="8967" y="1556"/>
                  <a:pt x="8967" y="1541"/>
                </a:cubicBezTo>
                <a:cubicBezTo>
                  <a:pt x="8967" y="1541"/>
                  <a:pt x="8975" y="1527"/>
                  <a:pt x="8967" y="1513"/>
                </a:cubicBezTo>
                <a:lnTo>
                  <a:pt x="8959" y="1513"/>
                </a:lnTo>
                <a:cubicBezTo>
                  <a:pt x="8959" y="1498"/>
                  <a:pt x="8951" y="1499"/>
                  <a:pt x="8951" y="1499"/>
                </a:cubicBezTo>
                <a:lnTo>
                  <a:pt x="8943" y="1499"/>
                </a:lnTo>
                <a:cubicBezTo>
                  <a:pt x="8935" y="1499"/>
                  <a:pt x="8935" y="1485"/>
                  <a:pt x="8935" y="1485"/>
                </a:cubicBezTo>
                <a:lnTo>
                  <a:pt x="8927" y="1485"/>
                </a:lnTo>
                <a:cubicBezTo>
                  <a:pt x="8919" y="1485"/>
                  <a:pt x="8911" y="1485"/>
                  <a:pt x="8902" y="1485"/>
                </a:cubicBezTo>
                <a:cubicBezTo>
                  <a:pt x="8902" y="1485"/>
                  <a:pt x="8895" y="1470"/>
                  <a:pt x="8887" y="1470"/>
                </a:cubicBezTo>
                <a:lnTo>
                  <a:pt x="8878" y="1470"/>
                </a:lnTo>
                <a:cubicBezTo>
                  <a:pt x="8870" y="1470"/>
                  <a:pt x="8870" y="1485"/>
                  <a:pt x="8870" y="1485"/>
                </a:cubicBezTo>
                <a:cubicBezTo>
                  <a:pt x="8862" y="1485"/>
                  <a:pt x="8862" y="1484"/>
                  <a:pt x="8862" y="1499"/>
                </a:cubicBezTo>
                <a:cubicBezTo>
                  <a:pt x="8854" y="1499"/>
                  <a:pt x="8854" y="1499"/>
                  <a:pt x="8846" y="1499"/>
                </a:cubicBezTo>
                <a:cubicBezTo>
                  <a:pt x="8838" y="1513"/>
                  <a:pt x="8838" y="1499"/>
                  <a:pt x="8830" y="1499"/>
                </a:cubicBezTo>
                <a:cubicBezTo>
                  <a:pt x="8822" y="1499"/>
                  <a:pt x="8814" y="1513"/>
                  <a:pt x="8806" y="1499"/>
                </a:cubicBezTo>
                <a:cubicBezTo>
                  <a:pt x="8806" y="1484"/>
                  <a:pt x="8797" y="1484"/>
                  <a:pt x="8797" y="1470"/>
                </a:cubicBezTo>
                <a:cubicBezTo>
                  <a:pt x="8797" y="1470"/>
                  <a:pt x="8797" y="1456"/>
                  <a:pt x="8806" y="1456"/>
                </a:cubicBezTo>
                <a:lnTo>
                  <a:pt x="8814" y="1470"/>
                </a:lnTo>
                <a:cubicBezTo>
                  <a:pt x="8822" y="1470"/>
                  <a:pt x="8830" y="1470"/>
                  <a:pt x="8838" y="1470"/>
                </a:cubicBezTo>
                <a:lnTo>
                  <a:pt x="8846" y="1470"/>
                </a:lnTo>
                <a:cubicBezTo>
                  <a:pt x="8854" y="1470"/>
                  <a:pt x="8854" y="1456"/>
                  <a:pt x="8862" y="1456"/>
                </a:cubicBezTo>
                <a:cubicBezTo>
                  <a:pt x="8870" y="1456"/>
                  <a:pt x="8862" y="1427"/>
                  <a:pt x="8862" y="1413"/>
                </a:cubicBezTo>
                <a:lnTo>
                  <a:pt x="8862" y="1398"/>
                </a:lnTo>
                <a:cubicBezTo>
                  <a:pt x="8862" y="1398"/>
                  <a:pt x="8862" y="1399"/>
                  <a:pt x="8862" y="1384"/>
                </a:cubicBezTo>
                <a:cubicBezTo>
                  <a:pt x="8870" y="1384"/>
                  <a:pt x="8870" y="1384"/>
                  <a:pt x="8870" y="1384"/>
                </a:cubicBezTo>
                <a:cubicBezTo>
                  <a:pt x="8878" y="1384"/>
                  <a:pt x="8878" y="1398"/>
                  <a:pt x="8887" y="1398"/>
                </a:cubicBezTo>
                <a:cubicBezTo>
                  <a:pt x="8887" y="1398"/>
                  <a:pt x="8886" y="1398"/>
                  <a:pt x="8895" y="1398"/>
                </a:cubicBezTo>
                <a:cubicBezTo>
                  <a:pt x="8895" y="1413"/>
                  <a:pt x="8902" y="1413"/>
                  <a:pt x="8902" y="1413"/>
                </a:cubicBezTo>
                <a:cubicBezTo>
                  <a:pt x="8902" y="1427"/>
                  <a:pt x="8911" y="1427"/>
                  <a:pt x="8919" y="1427"/>
                </a:cubicBezTo>
                <a:cubicBezTo>
                  <a:pt x="8927" y="1427"/>
                  <a:pt x="8943" y="1427"/>
                  <a:pt x="8959" y="1427"/>
                </a:cubicBezTo>
                <a:cubicBezTo>
                  <a:pt x="8959" y="1427"/>
                  <a:pt x="8967" y="1427"/>
                  <a:pt x="8976" y="1427"/>
                </a:cubicBezTo>
                <a:cubicBezTo>
                  <a:pt x="8976" y="1427"/>
                  <a:pt x="8975" y="1427"/>
                  <a:pt x="8984" y="1427"/>
                </a:cubicBezTo>
                <a:cubicBezTo>
                  <a:pt x="8992" y="1427"/>
                  <a:pt x="8992" y="1427"/>
                  <a:pt x="9000" y="1413"/>
                </a:cubicBezTo>
                <a:cubicBezTo>
                  <a:pt x="9000" y="1399"/>
                  <a:pt x="9000" y="1398"/>
                  <a:pt x="9000" y="1398"/>
                </a:cubicBezTo>
                <a:cubicBezTo>
                  <a:pt x="9008" y="1370"/>
                  <a:pt x="9024" y="1385"/>
                  <a:pt x="9032" y="1370"/>
                </a:cubicBezTo>
                <a:cubicBezTo>
                  <a:pt x="9040" y="1370"/>
                  <a:pt x="9040" y="1356"/>
                  <a:pt x="9040" y="1356"/>
                </a:cubicBezTo>
                <a:cubicBezTo>
                  <a:pt x="9048" y="1341"/>
                  <a:pt x="9048" y="1342"/>
                  <a:pt x="9040" y="1328"/>
                </a:cubicBezTo>
                <a:cubicBezTo>
                  <a:pt x="9040" y="1328"/>
                  <a:pt x="9040" y="1327"/>
                  <a:pt x="9040" y="1313"/>
                </a:cubicBezTo>
                <a:cubicBezTo>
                  <a:pt x="9032" y="1313"/>
                  <a:pt x="9032" y="1313"/>
                  <a:pt x="9032" y="1313"/>
                </a:cubicBezTo>
                <a:cubicBezTo>
                  <a:pt x="9032" y="1284"/>
                  <a:pt x="9040" y="1270"/>
                  <a:pt x="9057" y="1270"/>
                </a:cubicBezTo>
                <a:cubicBezTo>
                  <a:pt x="9065" y="1270"/>
                  <a:pt x="9073" y="1270"/>
                  <a:pt x="9073" y="1270"/>
                </a:cubicBezTo>
                <a:cubicBezTo>
                  <a:pt x="9081" y="1256"/>
                  <a:pt x="9081" y="1256"/>
                  <a:pt x="9081" y="1256"/>
                </a:cubicBezTo>
                <a:cubicBezTo>
                  <a:pt x="9089" y="1256"/>
                  <a:pt x="9089" y="1256"/>
                  <a:pt x="9089" y="1256"/>
                </a:cubicBezTo>
                <a:cubicBezTo>
                  <a:pt x="9089" y="1242"/>
                  <a:pt x="9089" y="1242"/>
                  <a:pt x="9097" y="1227"/>
                </a:cubicBezTo>
                <a:cubicBezTo>
                  <a:pt x="9097" y="1227"/>
                  <a:pt x="9097" y="1228"/>
                  <a:pt x="9105" y="1213"/>
                </a:cubicBezTo>
                <a:cubicBezTo>
                  <a:pt x="9105" y="1213"/>
                  <a:pt x="9105" y="1214"/>
                  <a:pt x="9105" y="1199"/>
                </a:cubicBezTo>
                <a:cubicBezTo>
                  <a:pt x="9113" y="1199"/>
                  <a:pt x="9113" y="1199"/>
                  <a:pt x="9113" y="1199"/>
                </a:cubicBezTo>
                <a:cubicBezTo>
                  <a:pt x="9121" y="1185"/>
                  <a:pt x="9121" y="1185"/>
                  <a:pt x="9121" y="1185"/>
                </a:cubicBezTo>
                <a:cubicBezTo>
                  <a:pt x="9121" y="1185"/>
                  <a:pt x="9121" y="1185"/>
                  <a:pt x="9129" y="1185"/>
                </a:cubicBezTo>
                <a:cubicBezTo>
                  <a:pt x="9129" y="1170"/>
                  <a:pt x="9129" y="1170"/>
                  <a:pt x="9129" y="1170"/>
                </a:cubicBezTo>
                <a:cubicBezTo>
                  <a:pt x="9129" y="1156"/>
                  <a:pt x="9138" y="1156"/>
                  <a:pt x="9138" y="1156"/>
                </a:cubicBezTo>
                <a:lnTo>
                  <a:pt x="9138" y="1142"/>
                </a:lnTo>
                <a:lnTo>
                  <a:pt x="9146" y="1142"/>
                </a:lnTo>
                <a:cubicBezTo>
                  <a:pt x="9146" y="1127"/>
                  <a:pt x="9145" y="1128"/>
                  <a:pt x="9154" y="1128"/>
                </a:cubicBezTo>
                <a:cubicBezTo>
                  <a:pt x="9154" y="1128"/>
                  <a:pt x="9154" y="1128"/>
                  <a:pt x="9162" y="1128"/>
                </a:cubicBezTo>
                <a:cubicBezTo>
                  <a:pt x="9162" y="1113"/>
                  <a:pt x="9162" y="1113"/>
                  <a:pt x="9170" y="1113"/>
                </a:cubicBezTo>
                <a:cubicBezTo>
                  <a:pt x="9170" y="1099"/>
                  <a:pt x="9178" y="1099"/>
                  <a:pt x="9170" y="1085"/>
                </a:cubicBezTo>
                <a:cubicBezTo>
                  <a:pt x="9170" y="1071"/>
                  <a:pt x="9170" y="1070"/>
                  <a:pt x="9162" y="1056"/>
                </a:cubicBezTo>
                <a:cubicBezTo>
                  <a:pt x="9162" y="1056"/>
                  <a:pt x="9154" y="1056"/>
                  <a:pt x="9154" y="1042"/>
                </a:cubicBezTo>
                <a:cubicBezTo>
                  <a:pt x="9145" y="1042"/>
                  <a:pt x="9146" y="1042"/>
                  <a:pt x="9138" y="1027"/>
                </a:cubicBezTo>
                <a:cubicBezTo>
                  <a:pt x="9130" y="1027"/>
                  <a:pt x="9121" y="1013"/>
                  <a:pt x="9121" y="1013"/>
                </a:cubicBezTo>
                <a:cubicBezTo>
                  <a:pt x="9113" y="999"/>
                  <a:pt x="9113" y="999"/>
                  <a:pt x="9105" y="985"/>
                </a:cubicBezTo>
                <a:lnTo>
                  <a:pt x="9097" y="985"/>
                </a:lnTo>
                <a:cubicBezTo>
                  <a:pt x="9097" y="985"/>
                  <a:pt x="9097" y="985"/>
                  <a:pt x="9089" y="971"/>
                </a:cubicBezTo>
                <a:cubicBezTo>
                  <a:pt x="9089" y="971"/>
                  <a:pt x="9081" y="971"/>
                  <a:pt x="9081" y="957"/>
                </a:cubicBezTo>
                <a:cubicBezTo>
                  <a:pt x="9073" y="957"/>
                  <a:pt x="9065" y="956"/>
                  <a:pt x="9065" y="942"/>
                </a:cubicBezTo>
                <a:cubicBezTo>
                  <a:pt x="9056" y="942"/>
                  <a:pt x="9056" y="942"/>
                  <a:pt x="9048" y="928"/>
                </a:cubicBezTo>
                <a:cubicBezTo>
                  <a:pt x="9048" y="928"/>
                  <a:pt x="9048" y="927"/>
                  <a:pt x="9048" y="913"/>
                </a:cubicBezTo>
                <a:cubicBezTo>
                  <a:pt x="9040" y="913"/>
                  <a:pt x="9040" y="913"/>
                  <a:pt x="9040" y="913"/>
                </a:cubicBezTo>
                <a:cubicBezTo>
                  <a:pt x="9032" y="913"/>
                  <a:pt x="9032" y="913"/>
                  <a:pt x="9024" y="913"/>
                </a:cubicBezTo>
                <a:cubicBezTo>
                  <a:pt x="9024" y="899"/>
                  <a:pt x="9024" y="899"/>
                  <a:pt x="9016" y="899"/>
                </a:cubicBezTo>
                <a:lnTo>
                  <a:pt x="9008" y="899"/>
                </a:lnTo>
                <a:cubicBezTo>
                  <a:pt x="9000" y="899"/>
                  <a:pt x="8992" y="899"/>
                  <a:pt x="8992" y="899"/>
                </a:cubicBezTo>
                <a:cubicBezTo>
                  <a:pt x="8984" y="899"/>
                  <a:pt x="8976" y="899"/>
                  <a:pt x="8976" y="899"/>
                </a:cubicBezTo>
                <a:cubicBezTo>
                  <a:pt x="8967" y="913"/>
                  <a:pt x="8967" y="913"/>
                  <a:pt x="8967" y="913"/>
                </a:cubicBezTo>
                <a:cubicBezTo>
                  <a:pt x="8959" y="927"/>
                  <a:pt x="8959" y="928"/>
                  <a:pt x="8951" y="928"/>
                </a:cubicBezTo>
                <a:lnTo>
                  <a:pt x="8943" y="928"/>
                </a:lnTo>
                <a:cubicBezTo>
                  <a:pt x="8943" y="928"/>
                  <a:pt x="8935" y="928"/>
                  <a:pt x="8927" y="928"/>
                </a:cubicBezTo>
                <a:cubicBezTo>
                  <a:pt x="8927" y="928"/>
                  <a:pt x="8927" y="942"/>
                  <a:pt x="8919" y="942"/>
                </a:cubicBezTo>
                <a:lnTo>
                  <a:pt x="8911" y="942"/>
                </a:lnTo>
                <a:cubicBezTo>
                  <a:pt x="8903" y="956"/>
                  <a:pt x="8902" y="957"/>
                  <a:pt x="8902" y="957"/>
                </a:cubicBezTo>
                <a:cubicBezTo>
                  <a:pt x="8894" y="957"/>
                  <a:pt x="8902" y="971"/>
                  <a:pt x="8902" y="971"/>
                </a:cubicBezTo>
                <a:cubicBezTo>
                  <a:pt x="8894" y="985"/>
                  <a:pt x="8895" y="985"/>
                  <a:pt x="8895" y="999"/>
                </a:cubicBezTo>
                <a:cubicBezTo>
                  <a:pt x="8895" y="1014"/>
                  <a:pt x="8895" y="1027"/>
                  <a:pt x="8887" y="1027"/>
                </a:cubicBezTo>
                <a:lnTo>
                  <a:pt x="8878" y="1027"/>
                </a:lnTo>
                <a:lnTo>
                  <a:pt x="8870" y="1027"/>
                </a:lnTo>
                <a:lnTo>
                  <a:pt x="8870" y="1013"/>
                </a:lnTo>
                <a:cubicBezTo>
                  <a:pt x="8870" y="1013"/>
                  <a:pt x="8870" y="1013"/>
                  <a:pt x="8862" y="1013"/>
                </a:cubicBezTo>
                <a:cubicBezTo>
                  <a:pt x="8862" y="999"/>
                  <a:pt x="8854" y="999"/>
                  <a:pt x="8846" y="985"/>
                </a:cubicBezTo>
                <a:lnTo>
                  <a:pt x="8846" y="971"/>
                </a:lnTo>
                <a:cubicBezTo>
                  <a:pt x="8846" y="971"/>
                  <a:pt x="8838" y="971"/>
                  <a:pt x="8838" y="957"/>
                </a:cubicBezTo>
                <a:cubicBezTo>
                  <a:pt x="8838" y="957"/>
                  <a:pt x="8838" y="956"/>
                  <a:pt x="8830" y="942"/>
                </a:cubicBezTo>
                <a:lnTo>
                  <a:pt x="8821" y="942"/>
                </a:lnTo>
                <a:cubicBezTo>
                  <a:pt x="8813" y="942"/>
                  <a:pt x="8806" y="942"/>
                  <a:pt x="8806" y="942"/>
                </a:cubicBezTo>
                <a:cubicBezTo>
                  <a:pt x="8797" y="942"/>
                  <a:pt x="8797" y="956"/>
                  <a:pt x="8797" y="971"/>
                </a:cubicBezTo>
                <a:cubicBezTo>
                  <a:pt x="8797" y="985"/>
                  <a:pt x="8805" y="971"/>
                  <a:pt x="8814" y="971"/>
                </a:cubicBezTo>
                <a:cubicBezTo>
                  <a:pt x="8822" y="985"/>
                  <a:pt x="8830" y="999"/>
                  <a:pt x="8830" y="999"/>
                </a:cubicBezTo>
                <a:cubicBezTo>
                  <a:pt x="8830" y="1014"/>
                  <a:pt x="8830" y="1013"/>
                  <a:pt x="8838" y="1013"/>
                </a:cubicBezTo>
                <a:lnTo>
                  <a:pt x="8838" y="1027"/>
                </a:lnTo>
                <a:cubicBezTo>
                  <a:pt x="8846" y="1027"/>
                  <a:pt x="8846" y="1027"/>
                  <a:pt x="8854" y="1027"/>
                </a:cubicBezTo>
                <a:cubicBezTo>
                  <a:pt x="8854" y="1027"/>
                  <a:pt x="8854" y="1028"/>
                  <a:pt x="8854" y="1042"/>
                </a:cubicBezTo>
                <a:cubicBezTo>
                  <a:pt x="8862" y="1042"/>
                  <a:pt x="8862" y="1042"/>
                  <a:pt x="8862" y="1042"/>
                </a:cubicBezTo>
                <a:lnTo>
                  <a:pt x="8870" y="1042"/>
                </a:lnTo>
                <a:cubicBezTo>
                  <a:pt x="8870" y="1056"/>
                  <a:pt x="8878" y="1056"/>
                  <a:pt x="8878" y="1056"/>
                </a:cubicBezTo>
                <a:cubicBezTo>
                  <a:pt x="8886" y="1070"/>
                  <a:pt x="8886" y="1085"/>
                  <a:pt x="8878" y="1099"/>
                </a:cubicBezTo>
                <a:cubicBezTo>
                  <a:pt x="8878" y="1113"/>
                  <a:pt x="8878" y="1099"/>
                  <a:pt x="8878" y="1113"/>
                </a:cubicBezTo>
                <a:cubicBezTo>
                  <a:pt x="8870" y="1113"/>
                  <a:pt x="8862" y="1113"/>
                  <a:pt x="8854" y="1113"/>
                </a:cubicBezTo>
                <a:cubicBezTo>
                  <a:pt x="8854" y="1113"/>
                  <a:pt x="8846" y="1113"/>
                  <a:pt x="8838" y="1113"/>
                </a:cubicBezTo>
                <a:cubicBezTo>
                  <a:pt x="8838" y="1113"/>
                  <a:pt x="8830" y="1099"/>
                  <a:pt x="8821" y="1099"/>
                </a:cubicBezTo>
                <a:cubicBezTo>
                  <a:pt x="8821" y="1099"/>
                  <a:pt x="8822" y="1085"/>
                  <a:pt x="8814" y="1085"/>
                </a:cubicBezTo>
                <a:cubicBezTo>
                  <a:pt x="8814" y="1085"/>
                  <a:pt x="8806" y="1085"/>
                  <a:pt x="8806" y="1070"/>
                </a:cubicBezTo>
                <a:cubicBezTo>
                  <a:pt x="8797" y="1070"/>
                  <a:pt x="8805" y="1071"/>
                  <a:pt x="8797" y="1085"/>
                </a:cubicBezTo>
                <a:cubicBezTo>
                  <a:pt x="8797" y="1085"/>
                  <a:pt x="8797" y="1085"/>
                  <a:pt x="8789" y="1085"/>
                </a:cubicBezTo>
                <a:lnTo>
                  <a:pt x="8781" y="1070"/>
                </a:lnTo>
                <a:cubicBezTo>
                  <a:pt x="8773" y="1070"/>
                  <a:pt x="8773" y="1070"/>
                  <a:pt x="8765" y="1056"/>
                </a:cubicBezTo>
                <a:cubicBezTo>
                  <a:pt x="8765" y="1056"/>
                  <a:pt x="8765" y="1056"/>
                  <a:pt x="8757" y="1056"/>
                </a:cubicBezTo>
                <a:cubicBezTo>
                  <a:pt x="8757" y="1042"/>
                  <a:pt x="8757" y="1042"/>
                  <a:pt x="8757" y="1042"/>
                </a:cubicBezTo>
                <a:cubicBezTo>
                  <a:pt x="8749" y="1042"/>
                  <a:pt x="8749" y="1027"/>
                  <a:pt x="8749" y="1027"/>
                </a:cubicBezTo>
                <a:cubicBezTo>
                  <a:pt x="8749" y="1013"/>
                  <a:pt x="8741" y="1013"/>
                  <a:pt x="8741" y="1013"/>
                </a:cubicBezTo>
                <a:lnTo>
                  <a:pt x="8732" y="1013"/>
                </a:lnTo>
                <a:lnTo>
                  <a:pt x="8725" y="1013"/>
                </a:lnTo>
                <a:lnTo>
                  <a:pt x="8725" y="1027"/>
                </a:lnTo>
                <a:cubicBezTo>
                  <a:pt x="8725" y="1027"/>
                  <a:pt x="8732" y="1028"/>
                  <a:pt x="8732" y="1042"/>
                </a:cubicBezTo>
                <a:lnTo>
                  <a:pt x="8732" y="1056"/>
                </a:lnTo>
                <a:cubicBezTo>
                  <a:pt x="8732" y="1070"/>
                  <a:pt x="8732" y="1085"/>
                  <a:pt x="8732" y="1099"/>
                </a:cubicBezTo>
                <a:cubicBezTo>
                  <a:pt x="8732" y="1099"/>
                  <a:pt x="8725" y="1099"/>
                  <a:pt x="8725" y="1113"/>
                </a:cubicBezTo>
                <a:cubicBezTo>
                  <a:pt x="8716" y="1113"/>
                  <a:pt x="8716" y="1113"/>
                  <a:pt x="8716" y="1128"/>
                </a:cubicBezTo>
                <a:cubicBezTo>
                  <a:pt x="8716" y="1128"/>
                  <a:pt x="8708" y="1127"/>
                  <a:pt x="8708" y="1142"/>
                </a:cubicBezTo>
                <a:cubicBezTo>
                  <a:pt x="8708" y="1142"/>
                  <a:pt x="8708" y="1142"/>
                  <a:pt x="8708" y="1156"/>
                </a:cubicBezTo>
                <a:cubicBezTo>
                  <a:pt x="8700" y="1170"/>
                  <a:pt x="8700" y="1170"/>
                  <a:pt x="8700" y="1170"/>
                </a:cubicBezTo>
                <a:lnTo>
                  <a:pt x="8692" y="1185"/>
                </a:lnTo>
                <a:lnTo>
                  <a:pt x="8692" y="1199"/>
                </a:lnTo>
                <a:cubicBezTo>
                  <a:pt x="8684" y="1199"/>
                  <a:pt x="8684" y="1213"/>
                  <a:pt x="8684" y="1213"/>
                </a:cubicBezTo>
                <a:cubicBezTo>
                  <a:pt x="8676" y="1242"/>
                  <a:pt x="8676" y="1256"/>
                  <a:pt x="8668" y="1270"/>
                </a:cubicBezTo>
                <a:cubicBezTo>
                  <a:pt x="8668" y="1270"/>
                  <a:pt x="8668" y="1285"/>
                  <a:pt x="8660" y="1285"/>
                </a:cubicBezTo>
                <a:cubicBezTo>
                  <a:pt x="8660" y="1299"/>
                  <a:pt x="8660" y="1299"/>
                  <a:pt x="8651" y="1299"/>
                </a:cubicBezTo>
                <a:cubicBezTo>
                  <a:pt x="8651" y="1313"/>
                  <a:pt x="8644" y="1328"/>
                  <a:pt x="8644" y="1328"/>
                </a:cubicBezTo>
                <a:cubicBezTo>
                  <a:pt x="8635" y="1328"/>
                  <a:pt x="8636" y="1328"/>
                  <a:pt x="8636" y="1328"/>
                </a:cubicBezTo>
                <a:lnTo>
                  <a:pt x="8636" y="1342"/>
                </a:lnTo>
                <a:lnTo>
                  <a:pt x="8627" y="1342"/>
                </a:lnTo>
                <a:lnTo>
                  <a:pt x="8619" y="1356"/>
                </a:lnTo>
                <a:cubicBezTo>
                  <a:pt x="8619" y="1356"/>
                  <a:pt x="8619" y="1370"/>
                  <a:pt x="8611" y="1370"/>
                </a:cubicBezTo>
                <a:cubicBezTo>
                  <a:pt x="8611" y="1370"/>
                  <a:pt x="8611" y="1370"/>
                  <a:pt x="8611" y="1384"/>
                </a:cubicBezTo>
                <a:cubicBezTo>
                  <a:pt x="8611" y="1384"/>
                  <a:pt x="8603" y="1384"/>
                  <a:pt x="8603" y="1398"/>
                </a:cubicBezTo>
                <a:cubicBezTo>
                  <a:pt x="8603" y="1413"/>
                  <a:pt x="8595" y="1413"/>
                  <a:pt x="8595" y="1413"/>
                </a:cubicBezTo>
                <a:cubicBezTo>
                  <a:pt x="8595" y="1427"/>
                  <a:pt x="8587" y="1427"/>
                  <a:pt x="8579" y="1427"/>
                </a:cubicBezTo>
                <a:cubicBezTo>
                  <a:pt x="8579" y="1441"/>
                  <a:pt x="8571" y="1442"/>
                  <a:pt x="8571" y="1442"/>
                </a:cubicBezTo>
                <a:cubicBezTo>
                  <a:pt x="8571" y="1428"/>
                  <a:pt x="8571" y="1427"/>
                  <a:pt x="8571" y="1413"/>
                </a:cubicBezTo>
                <a:cubicBezTo>
                  <a:pt x="8571" y="1413"/>
                  <a:pt x="8571" y="1413"/>
                  <a:pt x="8571" y="1398"/>
                </a:cubicBezTo>
                <a:cubicBezTo>
                  <a:pt x="8571" y="1398"/>
                  <a:pt x="8571" y="1399"/>
                  <a:pt x="8579" y="1384"/>
                </a:cubicBezTo>
                <a:cubicBezTo>
                  <a:pt x="8579" y="1384"/>
                  <a:pt x="8579" y="1370"/>
                  <a:pt x="8587" y="1370"/>
                </a:cubicBezTo>
                <a:cubicBezTo>
                  <a:pt x="8587" y="1356"/>
                  <a:pt x="8595" y="1356"/>
                  <a:pt x="8595" y="1342"/>
                </a:cubicBezTo>
                <a:lnTo>
                  <a:pt x="8603" y="1328"/>
                </a:lnTo>
                <a:cubicBezTo>
                  <a:pt x="8603" y="1328"/>
                  <a:pt x="8603" y="1327"/>
                  <a:pt x="8603" y="1313"/>
                </a:cubicBezTo>
                <a:lnTo>
                  <a:pt x="8611" y="1313"/>
                </a:lnTo>
                <a:cubicBezTo>
                  <a:pt x="8611" y="1299"/>
                  <a:pt x="8611" y="1299"/>
                  <a:pt x="8611" y="1299"/>
                </a:cubicBezTo>
                <a:cubicBezTo>
                  <a:pt x="8611" y="1285"/>
                  <a:pt x="8611" y="1284"/>
                  <a:pt x="8619" y="1270"/>
                </a:cubicBezTo>
                <a:lnTo>
                  <a:pt x="8619" y="1256"/>
                </a:lnTo>
                <a:cubicBezTo>
                  <a:pt x="8619" y="1242"/>
                  <a:pt x="8619" y="1242"/>
                  <a:pt x="8619" y="1242"/>
                </a:cubicBezTo>
                <a:lnTo>
                  <a:pt x="8627" y="1227"/>
                </a:lnTo>
                <a:cubicBezTo>
                  <a:pt x="8627" y="1213"/>
                  <a:pt x="8627" y="1214"/>
                  <a:pt x="8627" y="1199"/>
                </a:cubicBezTo>
                <a:cubicBezTo>
                  <a:pt x="8635" y="1185"/>
                  <a:pt x="8644" y="1185"/>
                  <a:pt x="8644" y="1170"/>
                </a:cubicBezTo>
                <a:cubicBezTo>
                  <a:pt x="8652" y="1156"/>
                  <a:pt x="8651" y="1156"/>
                  <a:pt x="8651" y="1156"/>
                </a:cubicBezTo>
                <a:cubicBezTo>
                  <a:pt x="8651" y="1142"/>
                  <a:pt x="8651" y="1142"/>
                  <a:pt x="8651" y="1128"/>
                </a:cubicBezTo>
                <a:cubicBezTo>
                  <a:pt x="8651" y="1099"/>
                  <a:pt x="8651" y="1071"/>
                  <a:pt x="8651" y="1042"/>
                </a:cubicBezTo>
                <a:cubicBezTo>
                  <a:pt x="8651" y="1014"/>
                  <a:pt x="8651" y="970"/>
                  <a:pt x="8651" y="942"/>
                </a:cubicBezTo>
                <a:cubicBezTo>
                  <a:pt x="8651" y="928"/>
                  <a:pt x="8651" y="913"/>
                  <a:pt x="8651" y="899"/>
                </a:cubicBezTo>
                <a:lnTo>
                  <a:pt x="8651" y="885"/>
                </a:lnTo>
                <a:lnTo>
                  <a:pt x="8644" y="885"/>
                </a:lnTo>
                <a:cubicBezTo>
                  <a:pt x="8644" y="871"/>
                  <a:pt x="8644" y="870"/>
                  <a:pt x="8644" y="870"/>
                </a:cubicBezTo>
                <a:cubicBezTo>
                  <a:pt x="8644" y="870"/>
                  <a:pt x="8644" y="871"/>
                  <a:pt x="8644" y="856"/>
                </a:cubicBezTo>
                <a:cubicBezTo>
                  <a:pt x="8635" y="856"/>
                  <a:pt x="8636" y="856"/>
                  <a:pt x="8636" y="856"/>
                </a:cubicBezTo>
                <a:cubicBezTo>
                  <a:pt x="8627" y="856"/>
                  <a:pt x="8619" y="856"/>
                  <a:pt x="8611" y="856"/>
                </a:cubicBezTo>
                <a:lnTo>
                  <a:pt x="8603" y="856"/>
                </a:lnTo>
                <a:cubicBezTo>
                  <a:pt x="8595" y="871"/>
                  <a:pt x="8587" y="870"/>
                  <a:pt x="8579" y="870"/>
                </a:cubicBezTo>
                <a:cubicBezTo>
                  <a:pt x="8571" y="870"/>
                  <a:pt x="8571" y="871"/>
                  <a:pt x="8571" y="885"/>
                </a:cubicBezTo>
                <a:cubicBezTo>
                  <a:pt x="8571" y="885"/>
                  <a:pt x="8571" y="885"/>
                  <a:pt x="8562" y="885"/>
                </a:cubicBezTo>
                <a:cubicBezTo>
                  <a:pt x="8562" y="899"/>
                  <a:pt x="8563" y="899"/>
                  <a:pt x="8555" y="913"/>
                </a:cubicBezTo>
                <a:cubicBezTo>
                  <a:pt x="8555" y="927"/>
                  <a:pt x="8555" y="928"/>
                  <a:pt x="8555" y="942"/>
                </a:cubicBezTo>
                <a:cubicBezTo>
                  <a:pt x="8555" y="956"/>
                  <a:pt x="8555" y="956"/>
                  <a:pt x="8555" y="971"/>
                </a:cubicBezTo>
                <a:cubicBezTo>
                  <a:pt x="8555" y="971"/>
                  <a:pt x="8554" y="985"/>
                  <a:pt x="8546" y="985"/>
                </a:cubicBezTo>
                <a:lnTo>
                  <a:pt x="8546" y="999"/>
                </a:lnTo>
                <a:lnTo>
                  <a:pt x="8538" y="999"/>
                </a:lnTo>
                <a:cubicBezTo>
                  <a:pt x="8538" y="1014"/>
                  <a:pt x="8538" y="1013"/>
                  <a:pt x="8530" y="1013"/>
                </a:cubicBezTo>
                <a:cubicBezTo>
                  <a:pt x="8522" y="1013"/>
                  <a:pt x="8522" y="1027"/>
                  <a:pt x="8522" y="1027"/>
                </a:cubicBezTo>
                <a:cubicBezTo>
                  <a:pt x="8522" y="1027"/>
                  <a:pt x="8522" y="1027"/>
                  <a:pt x="8514" y="1027"/>
                </a:cubicBezTo>
                <a:cubicBezTo>
                  <a:pt x="8514" y="1027"/>
                  <a:pt x="8514" y="1027"/>
                  <a:pt x="8506" y="1027"/>
                </a:cubicBezTo>
                <a:cubicBezTo>
                  <a:pt x="8506" y="1042"/>
                  <a:pt x="8506" y="1028"/>
                  <a:pt x="8506" y="1042"/>
                </a:cubicBezTo>
                <a:cubicBezTo>
                  <a:pt x="8498" y="1042"/>
                  <a:pt x="8498" y="1042"/>
                  <a:pt x="8490" y="1042"/>
                </a:cubicBezTo>
                <a:cubicBezTo>
                  <a:pt x="8490" y="1042"/>
                  <a:pt x="8490" y="1042"/>
                  <a:pt x="8481" y="1042"/>
                </a:cubicBezTo>
                <a:cubicBezTo>
                  <a:pt x="8481" y="1056"/>
                  <a:pt x="8482" y="1056"/>
                  <a:pt x="8473" y="1056"/>
                </a:cubicBezTo>
                <a:cubicBezTo>
                  <a:pt x="8473" y="1056"/>
                  <a:pt x="8473" y="1056"/>
                  <a:pt x="8465" y="1056"/>
                </a:cubicBezTo>
                <a:cubicBezTo>
                  <a:pt x="8465" y="1056"/>
                  <a:pt x="8465" y="1070"/>
                  <a:pt x="8457" y="1070"/>
                </a:cubicBezTo>
                <a:cubicBezTo>
                  <a:pt x="8457" y="1070"/>
                  <a:pt x="8457" y="1070"/>
                  <a:pt x="8449" y="1070"/>
                </a:cubicBezTo>
                <a:cubicBezTo>
                  <a:pt x="8449" y="1070"/>
                  <a:pt x="8449" y="1071"/>
                  <a:pt x="8441" y="1085"/>
                </a:cubicBezTo>
                <a:lnTo>
                  <a:pt x="8433" y="1085"/>
                </a:lnTo>
                <a:cubicBezTo>
                  <a:pt x="8433" y="1099"/>
                  <a:pt x="8425" y="1099"/>
                  <a:pt x="8425" y="1099"/>
                </a:cubicBezTo>
                <a:lnTo>
                  <a:pt x="8417" y="1113"/>
                </a:lnTo>
                <a:cubicBezTo>
                  <a:pt x="8417" y="1113"/>
                  <a:pt x="8409" y="1113"/>
                  <a:pt x="8409" y="1128"/>
                </a:cubicBezTo>
                <a:cubicBezTo>
                  <a:pt x="8401" y="1128"/>
                  <a:pt x="8393" y="1128"/>
                  <a:pt x="8385" y="1128"/>
                </a:cubicBezTo>
                <a:cubicBezTo>
                  <a:pt x="8385" y="1142"/>
                  <a:pt x="8376" y="1142"/>
                  <a:pt x="8376" y="1142"/>
                </a:cubicBezTo>
                <a:cubicBezTo>
                  <a:pt x="8368" y="1142"/>
                  <a:pt x="8368" y="1128"/>
                  <a:pt x="8368" y="1128"/>
                </a:cubicBezTo>
                <a:cubicBezTo>
                  <a:pt x="8368" y="1128"/>
                  <a:pt x="8368" y="1113"/>
                  <a:pt x="8376" y="1113"/>
                </a:cubicBezTo>
                <a:cubicBezTo>
                  <a:pt x="8376" y="1099"/>
                  <a:pt x="8376" y="1099"/>
                  <a:pt x="8376" y="1099"/>
                </a:cubicBezTo>
                <a:cubicBezTo>
                  <a:pt x="8384" y="1085"/>
                  <a:pt x="8392" y="1070"/>
                  <a:pt x="8400" y="1070"/>
                </a:cubicBezTo>
                <a:cubicBezTo>
                  <a:pt x="8400" y="1056"/>
                  <a:pt x="8401" y="1056"/>
                  <a:pt x="8409" y="1042"/>
                </a:cubicBezTo>
                <a:lnTo>
                  <a:pt x="8417" y="1042"/>
                </a:lnTo>
                <a:cubicBezTo>
                  <a:pt x="8425" y="1042"/>
                  <a:pt x="8425" y="1027"/>
                  <a:pt x="8425" y="1027"/>
                </a:cubicBezTo>
                <a:cubicBezTo>
                  <a:pt x="8433" y="1027"/>
                  <a:pt x="8433" y="1027"/>
                  <a:pt x="8433" y="1027"/>
                </a:cubicBezTo>
                <a:lnTo>
                  <a:pt x="8441" y="1027"/>
                </a:lnTo>
                <a:cubicBezTo>
                  <a:pt x="8441" y="1013"/>
                  <a:pt x="8441" y="1013"/>
                  <a:pt x="8449" y="1013"/>
                </a:cubicBezTo>
                <a:lnTo>
                  <a:pt x="8457" y="1013"/>
                </a:lnTo>
                <a:cubicBezTo>
                  <a:pt x="8457" y="1013"/>
                  <a:pt x="8457" y="1013"/>
                  <a:pt x="8465" y="1013"/>
                </a:cubicBezTo>
                <a:cubicBezTo>
                  <a:pt x="8465" y="999"/>
                  <a:pt x="8465" y="999"/>
                  <a:pt x="8473" y="999"/>
                </a:cubicBezTo>
                <a:cubicBezTo>
                  <a:pt x="8473" y="999"/>
                  <a:pt x="8473" y="999"/>
                  <a:pt x="8473" y="985"/>
                </a:cubicBezTo>
                <a:cubicBezTo>
                  <a:pt x="8473" y="985"/>
                  <a:pt x="8473" y="985"/>
                  <a:pt x="8481" y="985"/>
                </a:cubicBezTo>
                <a:lnTo>
                  <a:pt x="8481" y="971"/>
                </a:lnTo>
                <a:cubicBezTo>
                  <a:pt x="8481" y="956"/>
                  <a:pt x="8481" y="942"/>
                  <a:pt x="8481" y="942"/>
                </a:cubicBezTo>
                <a:cubicBezTo>
                  <a:pt x="8481" y="928"/>
                  <a:pt x="8481" y="913"/>
                  <a:pt x="8481" y="913"/>
                </a:cubicBezTo>
                <a:cubicBezTo>
                  <a:pt x="8481" y="899"/>
                  <a:pt x="8482" y="899"/>
                  <a:pt x="8473" y="899"/>
                </a:cubicBezTo>
                <a:cubicBezTo>
                  <a:pt x="8473" y="885"/>
                  <a:pt x="8473" y="885"/>
                  <a:pt x="8473" y="885"/>
                </a:cubicBezTo>
                <a:cubicBezTo>
                  <a:pt x="8473" y="885"/>
                  <a:pt x="8473" y="885"/>
                  <a:pt x="8465" y="885"/>
                </a:cubicBezTo>
                <a:lnTo>
                  <a:pt x="8457" y="885"/>
                </a:lnTo>
                <a:cubicBezTo>
                  <a:pt x="8449" y="885"/>
                  <a:pt x="8441" y="885"/>
                  <a:pt x="8433" y="885"/>
                </a:cubicBezTo>
                <a:cubicBezTo>
                  <a:pt x="8433" y="885"/>
                  <a:pt x="8425" y="885"/>
                  <a:pt x="8417" y="885"/>
                </a:cubicBezTo>
                <a:cubicBezTo>
                  <a:pt x="8400" y="885"/>
                  <a:pt x="8384" y="885"/>
                  <a:pt x="8368" y="885"/>
                </a:cubicBezTo>
                <a:cubicBezTo>
                  <a:pt x="8360" y="871"/>
                  <a:pt x="8352" y="870"/>
                  <a:pt x="8344" y="870"/>
                </a:cubicBezTo>
                <a:cubicBezTo>
                  <a:pt x="8344" y="870"/>
                  <a:pt x="8336" y="870"/>
                  <a:pt x="8328" y="870"/>
                </a:cubicBezTo>
                <a:lnTo>
                  <a:pt x="8320" y="870"/>
                </a:lnTo>
                <a:cubicBezTo>
                  <a:pt x="8312" y="870"/>
                  <a:pt x="8303" y="870"/>
                  <a:pt x="8295" y="870"/>
                </a:cubicBezTo>
                <a:cubicBezTo>
                  <a:pt x="8287" y="870"/>
                  <a:pt x="8279" y="885"/>
                  <a:pt x="8271" y="899"/>
                </a:cubicBezTo>
                <a:cubicBezTo>
                  <a:pt x="8263" y="899"/>
                  <a:pt x="8255" y="899"/>
                  <a:pt x="8255" y="913"/>
                </a:cubicBezTo>
                <a:cubicBezTo>
                  <a:pt x="8247" y="913"/>
                  <a:pt x="8239" y="913"/>
                  <a:pt x="8239" y="913"/>
                </a:cubicBezTo>
                <a:cubicBezTo>
                  <a:pt x="8231" y="927"/>
                  <a:pt x="8223" y="928"/>
                  <a:pt x="8214" y="942"/>
                </a:cubicBezTo>
                <a:cubicBezTo>
                  <a:pt x="8206" y="942"/>
                  <a:pt x="8206" y="942"/>
                  <a:pt x="8198" y="942"/>
                </a:cubicBezTo>
                <a:cubicBezTo>
                  <a:pt x="8182" y="942"/>
                  <a:pt x="8174" y="942"/>
                  <a:pt x="8158" y="942"/>
                </a:cubicBezTo>
                <a:cubicBezTo>
                  <a:pt x="8150" y="942"/>
                  <a:pt x="8150" y="957"/>
                  <a:pt x="8141" y="957"/>
                </a:cubicBezTo>
                <a:lnTo>
                  <a:pt x="8133" y="957"/>
                </a:lnTo>
                <a:cubicBezTo>
                  <a:pt x="8125" y="971"/>
                  <a:pt x="8125" y="970"/>
                  <a:pt x="8125" y="985"/>
                </a:cubicBezTo>
                <a:lnTo>
                  <a:pt x="8117" y="999"/>
                </a:lnTo>
                <a:lnTo>
                  <a:pt x="8117" y="1013"/>
                </a:lnTo>
                <a:cubicBezTo>
                  <a:pt x="8109" y="1013"/>
                  <a:pt x="8109" y="1013"/>
                  <a:pt x="8109" y="1013"/>
                </a:cubicBezTo>
                <a:cubicBezTo>
                  <a:pt x="8109" y="1013"/>
                  <a:pt x="8109" y="1027"/>
                  <a:pt x="8101" y="1027"/>
                </a:cubicBezTo>
                <a:cubicBezTo>
                  <a:pt x="8093" y="1042"/>
                  <a:pt x="8085" y="1042"/>
                  <a:pt x="8085" y="1027"/>
                </a:cubicBezTo>
                <a:lnTo>
                  <a:pt x="8077" y="1027"/>
                </a:lnTo>
                <a:cubicBezTo>
                  <a:pt x="8069" y="1027"/>
                  <a:pt x="8077" y="1013"/>
                  <a:pt x="8077" y="1013"/>
                </a:cubicBezTo>
                <a:cubicBezTo>
                  <a:pt x="8077" y="999"/>
                  <a:pt x="8077" y="985"/>
                  <a:pt x="8077" y="971"/>
                </a:cubicBezTo>
                <a:cubicBezTo>
                  <a:pt x="8077" y="971"/>
                  <a:pt x="8069" y="956"/>
                  <a:pt x="8077" y="942"/>
                </a:cubicBezTo>
                <a:cubicBezTo>
                  <a:pt x="8077" y="928"/>
                  <a:pt x="8077" y="928"/>
                  <a:pt x="8077" y="928"/>
                </a:cubicBezTo>
                <a:cubicBezTo>
                  <a:pt x="8085" y="928"/>
                  <a:pt x="8077" y="928"/>
                  <a:pt x="8085" y="928"/>
                </a:cubicBezTo>
                <a:cubicBezTo>
                  <a:pt x="8085" y="914"/>
                  <a:pt x="8085" y="913"/>
                  <a:pt x="8085" y="913"/>
                </a:cubicBezTo>
                <a:lnTo>
                  <a:pt x="8093" y="913"/>
                </a:lnTo>
                <a:cubicBezTo>
                  <a:pt x="8101" y="913"/>
                  <a:pt x="8109" y="913"/>
                  <a:pt x="8109" y="899"/>
                </a:cubicBezTo>
                <a:cubicBezTo>
                  <a:pt x="8117" y="899"/>
                  <a:pt x="8125" y="899"/>
                  <a:pt x="8133" y="899"/>
                </a:cubicBezTo>
                <a:cubicBezTo>
                  <a:pt x="8142" y="899"/>
                  <a:pt x="8141" y="885"/>
                  <a:pt x="8141" y="885"/>
                </a:cubicBezTo>
                <a:cubicBezTo>
                  <a:pt x="8150" y="885"/>
                  <a:pt x="8150" y="885"/>
                  <a:pt x="8158" y="885"/>
                </a:cubicBezTo>
                <a:cubicBezTo>
                  <a:pt x="8158" y="885"/>
                  <a:pt x="8158" y="885"/>
                  <a:pt x="8166" y="885"/>
                </a:cubicBezTo>
                <a:lnTo>
                  <a:pt x="8174" y="885"/>
                </a:lnTo>
                <a:cubicBezTo>
                  <a:pt x="8182" y="885"/>
                  <a:pt x="8182" y="870"/>
                  <a:pt x="8190" y="870"/>
                </a:cubicBezTo>
                <a:lnTo>
                  <a:pt x="8198" y="870"/>
                </a:lnTo>
                <a:cubicBezTo>
                  <a:pt x="8206" y="856"/>
                  <a:pt x="8206" y="856"/>
                  <a:pt x="8206" y="856"/>
                </a:cubicBezTo>
                <a:lnTo>
                  <a:pt x="8214" y="856"/>
                </a:lnTo>
                <a:cubicBezTo>
                  <a:pt x="8223" y="842"/>
                  <a:pt x="8222" y="842"/>
                  <a:pt x="8222" y="828"/>
                </a:cubicBezTo>
                <a:cubicBezTo>
                  <a:pt x="8231" y="828"/>
                  <a:pt x="8231" y="828"/>
                  <a:pt x="8239" y="828"/>
                </a:cubicBezTo>
                <a:cubicBezTo>
                  <a:pt x="8247" y="813"/>
                  <a:pt x="8247" y="828"/>
                  <a:pt x="8255" y="828"/>
                </a:cubicBezTo>
                <a:cubicBezTo>
                  <a:pt x="8263" y="828"/>
                  <a:pt x="8271" y="828"/>
                  <a:pt x="8271" y="828"/>
                </a:cubicBezTo>
                <a:cubicBezTo>
                  <a:pt x="8279" y="828"/>
                  <a:pt x="8279" y="828"/>
                  <a:pt x="8287" y="828"/>
                </a:cubicBezTo>
                <a:cubicBezTo>
                  <a:pt x="8295" y="813"/>
                  <a:pt x="8303" y="814"/>
                  <a:pt x="8303" y="814"/>
                </a:cubicBezTo>
                <a:cubicBezTo>
                  <a:pt x="8312" y="814"/>
                  <a:pt x="8320" y="814"/>
                  <a:pt x="8320" y="814"/>
                </a:cubicBezTo>
                <a:cubicBezTo>
                  <a:pt x="8336" y="814"/>
                  <a:pt x="8344" y="814"/>
                  <a:pt x="8360" y="814"/>
                </a:cubicBezTo>
                <a:lnTo>
                  <a:pt x="8368" y="814"/>
                </a:lnTo>
                <a:cubicBezTo>
                  <a:pt x="8368" y="814"/>
                  <a:pt x="8368" y="814"/>
                  <a:pt x="8376" y="814"/>
                </a:cubicBezTo>
                <a:lnTo>
                  <a:pt x="8385" y="814"/>
                </a:lnTo>
                <a:cubicBezTo>
                  <a:pt x="8393" y="814"/>
                  <a:pt x="8400" y="814"/>
                  <a:pt x="8400" y="814"/>
                </a:cubicBezTo>
                <a:cubicBezTo>
                  <a:pt x="8409" y="814"/>
                  <a:pt x="8417" y="813"/>
                  <a:pt x="8417" y="828"/>
                </a:cubicBezTo>
                <a:cubicBezTo>
                  <a:pt x="8417" y="828"/>
                  <a:pt x="8417" y="828"/>
                  <a:pt x="8425" y="828"/>
                </a:cubicBezTo>
                <a:lnTo>
                  <a:pt x="8433" y="828"/>
                </a:lnTo>
                <a:cubicBezTo>
                  <a:pt x="8441" y="828"/>
                  <a:pt x="8441" y="828"/>
                  <a:pt x="8449" y="828"/>
                </a:cubicBezTo>
                <a:cubicBezTo>
                  <a:pt x="8449" y="828"/>
                  <a:pt x="8457" y="814"/>
                  <a:pt x="8465" y="814"/>
                </a:cubicBezTo>
                <a:lnTo>
                  <a:pt x="8473" y="814"/>
                </a:lnTo>
                <a:cubicBezTo>
                  <a:pt x="8482" y="799"/>
                  <a:pt x="8482" y="799"/>
                  <a:pt x="8490" y="799"/>
                </a:cubicBezTo>
                <a:lnTo>
                  <a:pt x="8498" y="799"/>
                </a:lnTo>
                <a:cubicBezTo>
                  <a:pt x="8506" y="799"/>
                  <a:pt x="8506" y="799"/>
                  <a:pt x="8514" y="799"/>
                </a:cubicBezTo>
                <a:cubicBezTo>
                  <a:pt x="8514" y="785"/>
                  <a:pt x="8514" y="785"/>
                  <a:pt x="8514" y="785"/>
                </a:cubicBezTo>
                <a:cubicBezTo>
                  <a:pt x="8522" y="785"/>
                  <a:pt x="8530" y="785"/>
                  <a:pt x="8530" y="771"/>
                </a:cubicBezTo>
                <a:cubicBezTo>
                  <a:pt x="8538" y="771"/>
                  <a:pt x="8538" y="757"/>
                  <a:pt x="8546" y="757"/>
                </a:cubicBezTo>
                <a:cubicBezTo>
                  <a:pt x="8546" y="757"/>
                  <a:pt x="8554" y="742"/>
                  <a:pt x="8562" y="742"/>
                </a:cubicBezTo>
                <a:lnTo>
                  <a:pt x="8571" y="728"/>
                </a:lnTo>
                <a:lnTo>
                  <a:pt x="8579" y="728"/>
                </a:lnTo>
                <a:cubicBezTo>
                  <a:pt x="8587" y="728"/>
                  <a:pt x="8587" y="728"/>
                  <a:pt x="8595" y="728"/>
                </a:cubicBezTo>
                <a:lnTo>
                  <a:pt x="8603" y="728"/>
                </a:lnTo>
                <a:cubicBezTo>
                  <a:pt x="8611" y="728"/>
                  <a:pt x="8611" y="714"/>
                  <a:pt x="8611" y="699"/>
                </a:cubicBezTo>
                <a:cubicBezTo>
                  <a:pt x="8619" y="699"/>
                  <a:pt x="8619" y="699"/>
                  <a:pt x="8619" y="685"/>
                </a:cubicBezTo>
                <a:cubicBezTo>
                  <a:pt x="8619" y="685"/>
                  <a:pt x="8627" y="685"/>
                  <a:pt x="8627" y="670"/>
                </a:cubicBezTo>
                <a:lnTo>
                  <a:pt x="8636" y="670"/>
                </a:lnTo>
                <a:cubicBezTo>
                  <a:pt x="8636" y="656"/>
                  <a:pt x="8636" y="656"/>
                  <a:pt x="8636" y="656"/>
                </a:cubicBezTo>
                <a:lnTo>
                  <a:pt x="8644" y="642"/>
                </a:lnTo>
                <a:cubicBezTo>
                  <a:pt x="8652" y="628"/>
                  <a:pt x="8660" y="628"/>
                  <a:pt x="8668" y="614"/>
                </a:cubicBezTo>
                <a:cubicBezTo>
                  <a:pt x="8676" y="599"/>
                  <a:pt x="8676" y="599"/>
                  <a:pt x="8676" y="585"/>
                </a:cubicBezTo>
                <a:lnTo>
                  <a:pt x="8676" y="571"/>
                </a:lnTo>
                <a:cubicBezTo>
                  <a:pt x="8676" y="571"/>
                  <a:pt x="8676" y="571"/>
                  <a:pt x="8668" y="571"/>
                </a:cubicBezTo>
                <a:cubicBezTo>
                  <a:pt x="8668" y="557"/>
                  <a:pt x="8668" y="556"/>
                  <a:pt x="8660" y="542"/>
                </a:cubicBezTo>
                <a:lnTo>
                  <a:pt x="8651" y="528"/>
                </a:lnTo>
                <a:cubicBezTo>
                  <a:pt x="8651" y="514"/>
                  <a:pt x="8651" y="514"/>
                  <a:pt x="8651" y="514"/>
                </a:cubicBezTo>
                <a:cubicBezTo>
                  <a:pt x="8651" y="514"/>
                  <a:pt x="8652" y="514"/>
                  <a:pt x="8644" y="514"/>
                </a:cubicBezTo>
                <a:cubicBezTo>
                  <a:pt x="8644" y="500"/>
                  <a:pt x="8644" y="500"/>
                  <a:pt x="8636" y="485"/>
                </a:cubicBezTo>
                <a:lnTo>
                  <a:pt x="8627" y="471"/>
                </a:lnTo>
                <a:cubicBezTo>
                  <a:pt x="8619" y="471"/>
                  <a:pt x="8619" y="471"/>
                  <a:pt x="8611" y="471"/>
                </a:cubicBezTo>
                <a:cubicBezTo>
                  <a:pt x="8603" y="471"/>
                  <a:pt x="8603" y="471"/>
                  <a:pt x="8603" y="471"/>
                </a:cubicBezTo>
                <a:cubicBezTo>
                  <a:pt x="8595" y="471"/>
                  <a:pt x="8587" y="471"/>
                  <a:pt x="8587" y="471"/>
                </a:cubicBezTo>
                <a:cubicBezTo>
                  <a:pt x="8579" y="471"/>
                  <a:pt x="8579" y="457"/>
                  <a:pt x="8579" y="457"/>
                </a:cubicBezTo>
                <a:lnTo>
                  <a:pt x="8571" y="443"/>
                </a:lnTo>
                <a:cubicBezTo>
                  <a:pt x="8571" y="443"/>
                  <a:pt x="8571" y="442"/>
                  <a:pt x="8571" y="428"/>
                </a:cubicBezTo>
                <a:cubicBezTo>
                  <a:pt x="8563" y="428"/>
                  <a:pt x="8563" y="414"/>
                  <a:pt x="8555" y="414"/>
                </a:cubicBezTo>
                <a:lnTo>
                  <a:pt x="8546" y="414"/>
                </a:lnTo>
                <a:cubicBezTo>
                  <a:pt x="8530" y="414"/>
                  <a:pt x="8530" y="428"/>
                  <a:pt x="8522" y="428"/>
                </a:cubicBezTo>
                <a:cubicBezTo>
                  <a:pt x="8522" y="442"/>
                  <a:pt x="8514" y="442"/>
                  <a:pt x="8506" y="457"/>
                </a:cubicBezTo>
                <a:cubicBezTo>
                  <a:pt x="8498" y="457"/>
                  <a:pt x="8490" y="457"/>
                  <a:pt x="8481" y="457"/>
                </a:cubicBezTo>
                <a:lnTo>
                  <a:pt x="8473" y="457"/>
                </a:lnTo>
                <a:cubicBezTo>
                  <a:pt x="8473" y="442"/>
                  <a:pt x="8473" y="442"/>
                  <a:pt x="8473" y="428"/>
                </a:cubicBezTo>
                <a:cubicBezTo>
                  <a:pt x="8473" y="428"/>
                  <a:pt x="8473" y="428"/>
                  <a:pt x="8473" y="414"/>
                </a:cubicBezTo>
                <a:cubicBezTo>
                  <a:pt x="8482" y="414"/>
                  <a:pt x="8481" y="414"/>
                  <a:pt x="8481" y="400"/>
                </a:cubicBezTo>
                <a:cubicBezTo>
                  <a:pt x="8490" y="400"/>
                  <a:pt x="8490" y="399"/>
                  <a:pt x="8490" y="385"/>
                </a:cubicBezTo>
                <a:cubicBezTo>
                  <a:pt x="8490" y="385"/>
                  <a:pt x="8498" y="371"/>
                  <a:pt x="8498" y="357"/>
                </a:cubicBezTo>
                <a:lnTo>
                  <a:pt x="8490" y="342"/>
                </a:lnTo>
                <a:cubicBezTo>
                  <a:pt x="8490" y="328"/>
                  <a:pt x="8490" y="328"/>
                  <a:pt x="8490" y="328"/>
                </a:cubicBezTo>
                <a:cubicBezTo>
                  <a:pt x="8490" y="328"/>
                  <a:pt x="8498" y="314"/>
                  <a:pt x="8490" y="314"/>
                </a:cubicBezTo>
                <a:cubicBezTo>
                  <a:pt x="8490" y="300"/>
                  <a:pt x="8490" y="299"/>
                  <a:pt x="8490" y="299"/>
                </a:cubicBezTo>
                <a:cubicBezTo>
                  <a:pt x="8490" y="271"/>
                  <a:pt x="8457" y="285"/>
                  <a:pt x="8449" y="285"/>
                </a:cubicBezTo>
                <a:cubicBezTo>
                  <a:pt x="8441" y="285"/>
                  <a:pt x="8433" y="285"/>
                  <a:pt x="8425" y="285"/>
                </a:cubicBezTo>
                <a:cubicBezTo>
                  <a:pt x="8417" y="300"/>
                  <a:pt x="8409" y="299"/>
                  <a:pt x="8400" y="299"/>
                </a:cubicBezTo>
                <a:lnTo>
                  <a:pt x="8392" y="314"/>
                </a:lnTo>
                <a:cubicBezTo>
                  <a:pt x="8384" y="328"/>
                  <a:pt x="8376" y="328"/>
                  <a:pt x="8376" y="328"/>
                </a:cubicBezTo>
                <a:cubicBezTo>
                  <a:pt x="8360" y="328"/>
                  <a:pt x="8344" y="328"/>
                  <a:pt x="8328" y="314"/>
                </a:cubicBezTo>
                <a:lnTo>
                  <a:pt x="8320" y="314"/>
                </a:lnTo>
                <a:cubicBezTo>
                  <a:pt x="8312" y="314"/>
                  <a:pt x="8303" y="314"/>
                  <a:pt x="8303" y="314"/>
                </a:cubicBezTo>
                <a:cubicBezTo>
                  <a:pt x="8295" y="314"/>
                  <a:pt x="8287" y="314"/>
                  <a:pt x="8287" y="314"/>
                </a:cubicBezTo>
                <a:cubicBezTo>
                  <a:pt x="8287" y="314"/>
                  <a:pt x="8287" y="314"/>
                  <a:pt x="8279" y="314"/>
                </a:cubicBezTo>
                <a:cubicBezTo>
                  <a:pt x="8279" y="314"/>
                  <a:pt x="8279" y="314"/>
                  <a:pt x="8271" y="314"/>
                </a:cubicBezTo>
                <a:cubicBezTo>
                  <a:pt x="8263" y="314"/>
                  <a:pt x="8263" y="314"/>
                  <a:pt x="8255" y="299"/>
                </a:cubicBezTo>
                <a:cubicBezTo>
                  <a:pt x="8247" y="299"/>
                  <a:pt x="8247" y="299"/>
                  <a:pt x="8247" y="299"/>
                </a:cubicBezTo>
                <a:cubicBezTo>
                  <a:pt x="8239" y="299"/>
                  <a:pt x="8230" y="299"/>
                  <a:pt x="8230" y="299"/>
                </a:cubicBezTo>
                <a:cubicBezTo>
                  <a:pt x="8222" y="299"/>
                  <a:pt x="8222" y="299"/>
                  <a:pt x="8222" y="299"/>
                </a:cubicBezTo>
                <a:cubicBezTo>
                  <a:pt x="8214" y="299"/>
                  <a:pt x="8214" y="299"/>
                  <a:pt x="8214" y="299"/>
                </a:cubicBezTo>
                <a:cubicBezTo>
                  <a:pt x="8206" y="299"/>
                  <a:pt x="8206" y="300"/>
                  <a:pt x="8198" y="314"/>
                </a:cubicBezTo>
                <a:lnTo>
                  <a:pt x="8190" y="314"/>
                </a:lnTo>
                <a:cubicBezTo>
                  <a:pt x="8182" y="314"/>
                  <a:pt x="8182" y="328"/>
                  <a:pt x="8174" y="328"/>
                </a:cubicBezTo>
                <a:cubicBezTo>
                  <a:pt x="8166" y="328"/>
                  <a:pt x="8166" y="342"/>
                  <a:pt x="8158" y="342"/>
                </a:cubicBezTo>
                <a:cubicBezTo>
                  <a:pt x="8158" y="342"/>
                  <a:pt x="8157" y="342"/>
                  <a:pt x="8149" y="342"/>
                </a:cubicBezTo>
                <a:cubicBezTo>
                  <a:pt x="8149" y="357"/>
                  <a:pt x="8150" y="357"/>
                  <a:pt x="8141" y="357"/>
                </a:cubicBezTo>
                <a:cubicBezTo>
                  <a:pt x="8125" y="357"/>
                  <a:pt x="8109" y="357"/>
                  <a:pt x="8093" y="371"/>
                </a:cubicBezTo>
                <a:lnTo>
                  <a:pt x="8085" y="385"/>
                </a:lnTo>
                <a:cubicBezTo>
                  <a:pt x="8077" y="385"/>
                  <a:pt x="8068" y="385"/>
                  <a:pt x="8060" y="385"/>
                </a:cubicBezTo>
                <a:cubicBezTo>
                  <a:pt x="8052" y="385"/>
                  <a:pt x="8044" y="385"/>
                  <a:pt x="8036" y="385"/>
                </a:cubicBezTo>
                <a:cubicBezTo>
                  <a:pt x="8028" y="385"/>
                  <a:pt x="8028" y="385"/>
                  <a:pt x="8020" y="385"/>
                </a:cubicBezTo>
                <a:cubicBezTo>
                  <a:pt x="8020" y="385"/>
                  <a:pt x="8020" y="385"/>
                  <a:pt x="8012" y="385"/>
                </a:cubicBezTo>
                <a:lnTo>
                  <a:pt x="8004" y="385"/>
                </a:lnTo>
                <a:cubicBezTo>
                  <a:pt x="7996" y="399"/>
                  <a:pt x="7996" y="400"/>
                  <a:pt x="7988" y="400"/>
                </a:cubicBezTo>
                <a:cubicBezTo>
                  <a:pt x="7980" y="400"/>
                  <a:pt x="7980" y="414"/>
                  <a:pt x="7971" y="414"/>
                </a:cubicBezTo>
                <a:lnTo>
                  <a:pt x="7963" y="414"/>
                </a:lnTo>
                <a:cubicBezTo>
                  <a:pt x="7963" y="414"/>
                  <a:pt x="7955" y="428"/>
                  <a:pt x="7947" y="428"/>
                </a:cubicBezTo>
                <a:cubicBezTo>
                  <a:pt x="7947" y="414"/>
                  <a:pt x="7955" y="414"/>
                  <a:pt x="7955" y="414"/>
                </a:cubicBezTo>
                <a:cubicBezTo>
                  <a:pt x="7955" y="400"/>
                  <a:pt x="7963" y="400"/>
                  <a:pt x="7963" y="400"/>
                </a:cubicBezTo>
                <a:cubicBezTo>
                  <a:pt x="7980" y="385"/>
                  <a:pt x="7996" y="371"/>
                  <a:pt x="8004" y="371"/>
                </a:cubicBezTo>
                <a:cubicBezTo>
                  <a:pt x="8012" y="371"/>
                  <a:pt x="8012" y="357"/>
                  <a:pt x="8020" y="357"/>
                </a:cubicBezTo>
                <a:cubicBezTo>
                  <a:pt x="8028" y="357"/>
                  <a:pt x="8036" y="357"/>
                  <a:pt x="8044" y="357"/>
                </a:cubicBezTo>
                <a:lnTo>
                  <a:pt x="8052" y="357"/>
                </a:lnTo>
                <a:cubicBezTo>
                  <a:pt x="8061" y="357"/>
                  <a:pt x="8060" y="357"/>
                  <a:pt x="8060" y="357"/>
                </a:cubicBezTo>
                <a:cubicBezTo>
                  <a:pt x="8068" y="357"/>
                  <a:pt x="8085" y="357"/>
                  <a:pt x="8085" y="342"/>
                </a:cubicBezTo>
                <a:cubicBezTo>
                  <a:pt x="8093" y="342"/>
                  <a:pt x="8093" y="342"/>
                  <a:pt x="8093" y="342"/>
                </a:cubicBezTo>
                <a:lnTo>
                  <a:pt x="8101" y="342"/>
                </a:lnTo>
                <a:cubicBezTo>
                  <a:pt x="8101" y="328"/>
                  <a:pt x="8101" y="328"/>
                  <a:pt x="8109" y="328"/>
                </a:cubicBezTo>
                <a:cubicBezTo>
                  <a:pt x="8109" y="328"/>
                  <a:pt x="8109" y="328"/>
                  <a:pt x="8117" y="328"/>
                </a:cubicBezTo>
                <a:cubicBezTo>
                  <a:pt x="8117" y="328"/>
                  <a:pt x="8117" y="328"/>
                  <a:pt x="8125" y="328"/>
                </a:cubicBezTo>
                <a:cubicBezTo>
                  <a:pt x="8125" y="328"/>
                  <a:pt x="8125" y="328"/>
                  <a:pt x="8133" y="314"/>
                </a:cubicBezTo>
                <a:lnTo>
                  <a:pt x="8141" y="314"/>
                </a:lnTo>
                <a:cubicBezTo>
                  <a:pt x="8158" y="314"/>
                  <a:pt x="8158" y="299"/>
                  <a:pt x="8166" y="299"/>
                </a:cubicBezTo>
                <a:cubicBezTo>
                  <a:pt x="8174" y="285"/>
                  <a:pt x="8174" y="285"/>
                  <a:pt x="8174" y="285"/>
                </a:cubicBezTo>
                <a:cubicBezTo>
                  <a:pt x="8182" y="271"/>
                  <a:pt x="8182" y="285"/>
                  <a:pt x="8190" y="285"/>
                </a:cubicBezTo>
                <a:cubicBezTo>
                  <a:pt x="8206" y="271"/>
                  <a:pt x="8223" y="271"/>
                  <a:pt x="8239" y="271"/>
                </a:cubicBezTo>
                <a:cubicBezTo>
                  <a:pt x="8247" y="271"/>
                  <a:pt x="8247" y="271"/>
                  <a:pt x="8255" y="271"/>
                </a:cubicBezTo>
                <a:cubicBezTo>
                  <a:pt x="8271" y="271"/>
                  <a:pt x="8287" y="271"/>
                  <a:pt x="8303" y="271"/>
                </a:cubicBezTo>
                <a:cubicBezTo>
                  <a:pt x="8320" y="271"/>
                  <a:pt x="8336" y="271"/>
                  <a:pt x="8352" y="271"/>
                </a:cubicBezTo>
                <a:cubicBezTo>
                  <a:pt x="8360" y="271"/>
                  <a:pt x="8368" y="271"/>
                  <a:pt x="8376" y="257"/>
                </a:cubicBezTo>
                <a:cubicBezTo>
                  <a:pt x="8384" y="257"/>
                  <a:pt x="8385" y="257"/>
                  <a:pt x="8385" y="257"/>
                </a:cubicBezTo>
                <a:cubicBezTo>
                  <a:pt x="8393" y="242"/>
                  <a:pt x="8392" y="243"/>
                  <a:pt x="8400" y="243"/>
                </a:cubicBezTo>
                <a:cubicBezTo>
                  <a:pt x="8409" y="243"/>
                  <a:pt x="8417" y="243"/>
                  <a:pt x="8417" y="229"/>
                </a:cubicBezTo>
                <a:lnTo>
                  <a:pt x="8425" y="229"/>
                </a:lnTo>
                <a:cubicBezTo>
                  <a:pt x="8425" y="214"/>
                  <a:pt x="8425" y="214"/>
                  <a:pt x="8433" y="214"/>
                </a:cubicBezTo>
                <a:cubicBezTo>
                  <a:pt x="8433" y="200"/>
                  <a:pt x="8433" y="200"/>
                  <a:pt x="8441" y="200"/>
                </a:cubicBezTo>
                <a:cubicBezTo>
                  <a:pt x="8441" y="186"/>
                  <a:pt x="8449" y="171"/>
                  <a:pt x="8441" y="157"/>
                </a:cubicBezTo>
                <a:lnTo>
                  <a:pt x="8433" y="142"/>
                </a:lnTo>
                <a:cubicBezTo>
                  <a:pt x="8425" y="128"/>
                  <a:pt x="8425" y="128"/>
                  <a:pt x="8417" y="128"/>
                </a:cubicBezTo>
                <a:lnTo>
                  <a:pt x="8409" y="128"/>
                </a:lnTo>
                <a:cubicBezTo>
                  <a:pt x="8393" y="114"/>
                  <a:pt x="8384" y="129"/>
                  <a:pt x="8376" y="114"/>
                </a:cubicBezTo>
                <a:cubicBezTo>
                  <a:pt x="8368" y="114"/>
                  <a:pt x="8368" y="114"/>
                  <a:pt x="8360" y="114"/>
                </a:cubicBezTo>
                <a:cubicBezTo>
                  <a:pt x="8352" y="114"/>
                  <a:pt x="8352" y="100"/>
                  <a:pt x="8344" y="100"/>
                </a:cubicBezTo>
                <a:lnTo>
                  <a:pt x="8336" y="100"/>
                </a:lnTo>
                <a:cubicBezTo>
                  <a:pt x="8328" y="100"/>
                  <a:pt x="8328" y="100"/>
                  <a:pt x="8320" y="100"/>
                </a:cubicBezTo>
                <a:lnTo>
                  <a:pt x="8320" y="114"/>
                </a:lnTo>
                <a:cubicBezTo>
                  <a:pt x="8312" y="114"/>
                  <a:pt x="8312" y="114"/>
                  <a:pt x="8303" y="114"/>
                </a:cubicBezTo>
                <a:lnTo>
                  <a:pt x="8295" y="100"/>
                </a:lnTo>
                <a:cubicBezTo>
                  <a:pt x="8287" y="100"/>
                  <a:pt x="8287" y="100"/>
                  <a:pt x="8287" y="100"/>
                </a:cubicBezTo>
                <a:lnTo>
                  <a:pt x="8287" y="86"/>
                </a:lnTo>
                <a:cubicBezTo>
                  <a:pt x="8279" y="86"/>
                  <a:pt x="8279" y="72"/>
                  <a:pt x="8279" y="72"/>
                </a:cubicBezTo>
                <a:cubicBezTo>
                  <a:pt x="8279" y="72"/>
                  <a:pt x="8279" y="57"/>
                  <a:pt x="8271" y="57"/>
                </a:cubicBezTo>
                <a:cubicBezTo>
                  <a:pt x="8271" y="57"/>
                  <a:pt x="8263" y="57"/>
                  <a:pt x="8263" y="43"/>
                </a:cubicBezTo>
                <a:cubicBezTo>
                  <a:pt x="8255" y="43"/>
                  <a:pt x="8255" y="43"/>
                  <a:pt x="8247" y="43"/>
                </a:cubicBezTo>
                <a:cubicBezTo>
                  <a:pt x="8247" y="43"/>
                  <a:pt x="8239" y="43"/>
                  <a:pt x="8239" y="29"/>
                </a:cubicBezTo>
                <a:cubicBezTo>
                  <a:pt x="8231" y="29"/>
                  <a:pt x="8223" y="29"/>
                  <a:pt x="8214" y="29"/>
                </a:cubicBezTo>
                <a:lnTo>
                  <a:pt x="8206" y="14"/>
                </a:lnTo>
                <a:cubicBezTo>
                  <a:pt x="8198" y="14"/>
                  <a:pt x="8182" y="14"/>
                  <a:pt x="8174" y="14"/>
                </a:cubicBezTo>
                <a:cubicBezTo>
                  <a:pt x="8166" y="14"/>
                  <a:pt x="8157" y="14"/>
                  <a:pt x="8149" y="29"/>
                </a:cubicBezTo>
                <a:lnTo>
                  <a:pt x="8141" y="29"/>
                </a:lnTo>
                <a:cubicBezTo>
                  <a:pt x="8133" y="29"/>
                  <a:pt x="8125" y="29"/>
                  <a:pt x="8117" y="29"/>
                </a:cubicBezTo>
                <a:cubicBezTo>
                  <a:pt x="8109" y="14"/>
                  <a:pt x="8109" y="14"/>
                  <a:pt x="8101" y="14"/>
                </a:cubicBezTo>
                <a:cubicBezTo>
                  <a:pt x="8101" y="14"/>
                  <a:pt x="8093" y="14"/>
                  <a:pt x="8085" y="14"/>
                </a:cubicBezTo>
                <a:lnTo>
                  <a:pt x="8077" y="0"/>
                </a:lnTo>
                <a:close/>
                <a:moveTo>
                  <a:pt x="16414" y="612"/>
                </a:moveTo>
                <a:cubicBezTo>
                  <a:pt x="16392" y="641"/>
                  <a:pt x="16374" y="654"/>
                  <a:pt x="16345" y="658"/>
                </a:cubicBezTo>
                <a:cubicBezTo>
                  <a:pt x="16324" y="730"/>
                  <a:pt x="16297" y="794"/>
                  <a:pt x="16268" y="843"/>
                </a:cubicBezTo>
                <a:cubicBezTo>
                  <a:pt x="16253" y="891"/>
                  <a:pt x="16233" y="964"/>
                  <a:pt x="16225" y="997"/>
                </a:cubicBezTo>
                <a:cubicBezTo>
                  <a:pt x="16222" y="1018"/>
                  <a:pt x="16219" y="1038"/>
                  <a:pt x="16216" y="1059"/>
                </a:cubicBezTo>
                <a:cubicBezTo>
                  <a:pt x="16216" y="1064"/>
                  <a:pt x="16216" y="1069"/>
                  <a:pt x="16216" y="1074"/>
                </a:cubicBezTo>
                <a:cubicBezTo>
                  <a:pt x="16216" y="1079"/>
                  <a:pt x="16216" y="1084"/>
                  <a:pt x="16216" y="1090"/>
                </a:cubicBezTo>
                <a:cubicBezTo>
                  <a:pt x="16228" y="1090"/>
                  <a:pt x="16234" y="1099"/>
                  <a:pt x="16234" y="1120"/>
                </a:cubicBezTo>
                <a:cubicBezTo>
                  <a:pt x="16242" y="1115"/>
                  <a:pt x="16245" y="1120"/>
                  <a:pt x="16242" y="1136"/>
                </a:cubicBezTo>
                <a:cubicBezTo>
                  <a:pt x="16233" y="1141"/>
                  <a:pt x="16231" y="1136"/>
                  <a:pt x="16234" y="1120"/>
                </a:cubicBezTo>
                <a:cubicBezTo>
                  <a:pt x="16219" y="1115"/>
                  <a:pt x="16216" y="1131"/>
                  <a:pt x="16225" y="1166"/>
                </a:cubicBezTo>
                <a:cubicBezTo>
                  <a:pt x="16223" y="1196"/>
                  <a:pt x="16196" y="1213"/>
                  <a:pt x="16165" y="1213"/>
                </a:cubicBezTo>
                <a:cubicBezTo>
                  <a:pt x="16143" y="1242"/>
                  <a:pt x="16120" y="1236"/>
                  <a:pt x="16096" y="1197"/>
                </a:cubicBezTo>
                <a:cubicBezTo>
                  <a:pt x="16090" y="1209"/>
                  <a:pt x="16087" y="1218"/>
                  <a:pt x="16096" y="1229"/>
                </a:cubicBezTo>
                <a:cubicBezTo>
                  <a:pt x="16096" y="1234"/>
                  <a:pt x="16096" y="1239"/>
                  <a:pt x="16096" y="1244"/>
                </a:cubicBezTo>
                <a:cubicBezTo>
                  <a:pt x="16108" y="1239"/>
                  <a:pt x="16111" y="1249"/>
                  <a:pt x="16105" y="1275"/>
                </a:cubicBezTo>
                <a:cubicBezTo>
                  <a:pt x="16116" y="1275"/>
                  <a:pt x="16123" y="1284"/>
                  <a:pt x="16122" y="1306"/>
                </a:cubicBezTo>
                <a:cubicBezTo>
                  <a:pt x="16155" y="1306"/>
                  <a:pt x="16176" y="1397"/>
                  <a:pt x="16131" y="1367"/>
                </a:cubicBezTo>
                <a:cubicBezTo>
                  <a:pt x="16113" y="1375"/>
                  <a:pt x="16109" y="1362"/>
                  <a:pt x="16113" y="1336"/>
                </a:cubicBezTo>
                <a:cubicBezTo>
                  <a:pt x="16102" y="1314"/>
                  <a:pt x="16094" y="1307"/>
                  <a:pt x="16079" y="1306"/>
                </a:cubicBezTo>
                <a:cubicBezTo>
                  <a:pt x="16049" y="1325"/>
                  <a:pt x="16033" y="1352"/>
                  <a:pt x="16045" y="1382"/>
                </a:cubicBezTo>
                <a:cubicBezTo>
                  <a:pt x="16042" y="1382"/>
                  <a:pt x="16039" y="1382"/>
                  <a:pt x="16036" y="1382"/>
                </a:cubicBezTo>
                <a:cubicBezTo>
                  <a:pt x="16022" y="1376"/>
                  <a:pt x="16014" y="1382"/>
                  <a:pt x="16019" y="1413"/>
                </a:cubicBezTo>
                <a:cubicBezTo>
                  <a:pt x="16027" y="1408"/>
                  <a:pt x="16030" y="1413"/>
                  <a:pt x="16028" y="1429"/>
                </a:cubicBezTo>
                <a:cubicBezTo>
                  <a:pt x="16022" y="1429"/>
                  <a:pt x="16016" y="1429"/>
                  <a:pt x="16011" y="1429"/>
                </a:cubicBezTo>
                <a:cubicBezTo>
                  <a:pt x="16004" y="1445"/>
                  <a:pt x="16000" y="1439"/>
                  <a:pt x="15993" y="1429"/>
                </a:cubicBezTo>
                <a:cubicBezTo>
                  <a:pt x="15992" y="1411"/>
                  <a:pt x="15979" y="1442"/>
                  <a:pt x="15967" y="1460"/>
                </a:cubicBezTo>
                <a:cubicBezTo>
                  <a:pt x="15965" y="1476"/>
                  <a:pt x="15959" y="1446"/>
                  <a:pt x="15950" y="1429"/>
                </a:cubicBezTo>
                <a:cubicBezTo>
                  <a:pt x="15949" y="1408"/>
                  <a:pt x="15937" y="1426"/>
                  <a:pt x="15925" y="1444"/>
                </a:cubicBezTo>
                <a:cubicBezTo>
                  <a:pt x="15924" y="1469"/>
                  <a:pt x="15918" y="1480"/>
                  <a:pt x="15908" y="1475"/>
                </a:cubicBezTo>
                <a:cubicBezTo>
                  <a:pt x="15921" y="1448"/>
                  <a:pt x="15929" y="1417"/>
                  <a:pt x="15933" y="1382"/>
                </a:cubicBezTo>
                <a:cubicBezTo>
                  <a:pt x="15915" y="1352"/>
                  <a:pt x="15896" y="1348"/>
                  <a:pt x="15873" y="1367"/>
                </a:cubicBezTo>
                <a:cubicBezTo>
                  <a:pt x="15876" y="1399"/>
                  <a:pt x="15864" y="1399"/>
                  <a:pt x="15839" y="1367"/>
                </a:cubicBezTo>
                <a:cubicBezTo>
                  <a:pt x="15819" y="1390"/>
                  <a:pt x="15809" y="1391"/>
                  <a:pt x="15779" y="1382"/>
                </a:cubicBezTo>
                <a:cubicBezTo>
                  <a:pt x="15779" y="1388"/>
                  <a:pt x="15779" y="1393"/>
                  <a:pt x="15779" y="1398"/>
                </a:cubicBezTo>
                <a:cubicBezTo>
                  <a:pt x="15787" y="1398"/>
                  <a:pt x="15787" y="1398"/>
                  <a:pt x="15787" y="1398"/>
                </a:cubicBezTo>
                <a:cubicBezTo>
                  <a:pt x="15779" y="1403"/>
                  <a:pt x="15770" y="1408"/>
                  <a:pt x="15761" y="1413"/>
                </a:cubicBezTo>
                <a:cubicBezTo>
                  <a:pt x="15764" y="1408"/>
                  <a:pt x="15767" y="1403"/>
                  <a:pt x="15770" y="1398"/>
                </a:cubicBezTo>
                <a:cubicBezTo>
                  <a:pt x="15770" y="1398"/>
                  <a:pt x="15770" y="1398"/>
                  <a:pt x="15761" y="1398"/>
                </a:cubicBezTo>
                <a:cubicBezTo>
                  <a:pt x="15758" y="1398"/>
                  <a:pt x="15756" y="1398"/>
                  <a:pt x="15753" y="1398"/>
                </a:cubicBezTo>
                <a:cubicBezTo>
                  <a:pt x="15747" y="1418"/>
                  <a:pt x="15741" y="1418"/>
                  <a:pt x="15736" y="1398"/>
                </a:cubicBezTo>
                <a:cubicBezTo>
                  <a:pt x="15733" y="1403"/>
                  <a:pt x="15730" y="1408"/>
                  <a:pt x="15727" y="1413"/>
                </a:cubicBezTo>
                <a:cubicBezTo>
                  <a:pt x="15727" y="1423"/>
                  <a:pt x="15727" y="1434"/>
                  <a:pt x="15727" y="1444"/>
                </a:cubicBezTo>
                <a:cubicBezTo>
                  <a:pt x="15730" y="1449"/>
                  <a:pt x="15733" y="1455"/>
                  <a:pt x="15736" y="1460"/>
                </a:cubicBezTo>
                <a:cubicBezTo>
                  <a:pt x="15749" y="1438"/>
                  <a:pt x="15756" y="1448"/>
                  <a:pt x="15761" y="1475"/>
                </a:cubicBezTo>
                <a:cubicBezTo>
                  <a:pt x="15765" y="1477"/>
                  <a:pt x="15767" y="1476"/>
                  <a:pt x="15768" y="1475"/>
                </a:cubicBezTo>
                <a:cubicBezTo>
                  <a:pt x="15760" y="1546"/>
                  <a:pt x="15702" y="1553"/>
                  <a:pt x="15659" y="1537"/>
                </a:cubicBezTo>
                <a:cubicBezTo>
                  <a:pt x="15663" y="1563"/>
                  <a:pt x="15659" y="1575"/>
                  <a:pt x="15641" y="1568"/>
                </a:cubicBezTo>
                <a:cubicBezTo>
                  <a:pt x="15635" y="1589"/>
                  <a:pt x="15626" y="1589"/>
                  <a:pt x="15616" y="1568"/>
                </a:cubicBezTo>
                <a:cubicBezTo>
                  <a:pt x="15604" y="1594"/>
                  <a:pt x="15590" y="1604"/>
                  <a:pt x="15573" y="1598"/>
                </a:cubicBezTo>
                <a:cubicBezTo>
                  <a:pt x="15567" y="1609"/>
                  <a:pt x="15561" y="1619"/>
                  <a:pt x="15556" y="1629"/>
                </a:cubicBezTo>
                <a:cubicBezTo>
                  <a:pt x="15570" y="1647"/>
                  <a:pt x="15567" y="1652"/>
                  <a:pt x="15547" y="1644"/>
                </a:cubicBezTo>
                <a:cubicBezTo>
                  <a:pt x="15542" y="1686"/>
                  <a:pt x="15534" y="1686"/>
                  <a:pt x="15521" y="1644"/>
                </a:cubicBezTo>
                <a:cubicBezTo>
                  <a:pt x="15511" y="1653"/>
                  <a:pt x="15510" y="1654"/>
                  <a:pt x="15496" y="1675"/>
                </a:cubicBezTo>
                <a:cubicBezTo>
                  <a:pt x="15496" y="1680"/>
                  <a:pt x="15496" y="1685"/>
                  <a:pt x="15496" y="1691"/>
                </a:cubicBezTo>
                <a:cubicBezTo>
                  <a:pt x="15512" y="1691"/>
                  <a:pt x="15474" y="1719"/>
                  <a:pt x="15470" y="1722"/>
                </a:cubicBezTo>
                <a:cubicBezTo>
                  <a:pt x="15470" y="1756"/>
                  <a:pt x="15462" y="1777"/>
                  <a:pt x="15444" y="1783"/>
                </a:cubicBezTo>
                <a:cubicBezTo>
                  <a:pt x="15443" y="1819"/>
                  <a:pt x="15438" y="1826"/>
                  <a:pt x="15427" y="1799"/>
                </a:cubicBezTo>
                <a:cubicBezTo>
                  <a:pt x="15416" y="1799"/>
                  <a:pt x="15404" y="1799"/>
                  <a:pt x="15393" y="1799"/>
                </a:cubicBezTo>
                <a:cubicBezTo>
                  <a:pt x="15387" y="1804"/>
                  <a:pt x="15381" y="1809"/>
                  <a:pt x="15376" y="1814"/>
                </a:cubicBezTo>
                <a:cubicBezTo>
                  <a:pt x="15373" y="1839"/>
                  <a:pt x="15381" y="1849"/>
                  <a:pt x="15401" y="1845"/>
                </a:cubicBezTo>
                <a:cubicBezTo>
                  <a:pt x="15421" y="1845"/>
                  <a:pt x="15425" y="1851"/>
                  <a:pt x="15410" y="1876"/>
                </a:cubicBezTo>
                <a:cubicBezTo>
                  <a:pt x="15407" y="1871"/>
                  <a:pt x="15404" y="1865"/>
                  <a:pt x="15401" y="1860"/>
                </a:cubicBezTo>
                <a:cubicBezTo>
                  <a:pt x="15398" y="1865"/>
                  <a:pt x="15395" y="1871"/>
                  <a:pt x="15393" y="1876"/>
                </a:cubicBezTo>
                <a:cubicBezTo>
                  <a:pt x="15396" y="1932"/>
                  <a:pt x="15387" y="1958"/>
                  <a:pt x="15367" y="1953"/>
                </a:cubicBezTo>
                <a:cubicBezTo>
                  <a:pt x="15367" y="1964"/>
                  <a:pt x="15367" y="1974"/>
                  <a:pt x="15367" y="1984"/>
                </a:cubicBezTo>
                <a:cubicBezTo>
                  <a:pt x="15367" y="1989"/>
                  <a:pt x="15367" y="1994"/>
                  <a:pt x="15367" y="1999"/>
                </a:cubicBezTo>
                <a:cubicBezTo>
                  <a:pt x="15357" y="1977"/>
                  <a:pt x="15348" y="1956"/>
                  <a:pt x="15341" y="1938"/>
                </a:cubicBezTo>
                <a:cubicBezTo>
                  <a:pt x="15333" y="1925"/>
                  <a:pt x="15325" y="1920"/>
                  <a:pt x="15315" y="1922"/>
                </a:cubicBezTo>
                <a:cubicBezTo>
                  <a:pt x="15324" y="1944"/>
                  <a:pt x="15326" y="1961"/>
                  <a:pt x="15307" y="1969"/>
                </a:cubicBezTo>
                <a:cubicBezTo>
                  <a:pt x="15307" y="1974"/>
                  <a:pt x="15307" y="1979"/>
                  <a:pt x="15307" y="1984"/>
                </a:cubicBezTo>
                <a:cubicBezTo>
                  <a:pt x="15307" y="1994"/>
                  <a:pt x="15307" y="2004"/>
                  <a:pt x="15307" y="2015"/>
                </a:cubicBezTo>
                <a:cubicBezTo>
                  <a:pt x="15333" y="2015"/>
                  <a:pt x="15342" y="2013"/>
                  <a:pt x="15358" y="2046"/>
                </a:cubicBezTo>
                <a:cubicBezTo>
                  <a:pt x="15346" y="2042"/>
                  <a:pt x="15346" y="2047"/>
                  <a:pt x="15358" y="2061"/>
                </a:cubicBezTo>
                <a:cubicBezTo>
                  <a:pt x="15358" y="2066"/>
                  <a:pt x="15358" y="2071"/>
                  <a:pt x="15358" y="2076"/>
                </a:cubicBezTo>
                <a:cubicBezTo>
                  <a:pt x="15352" y="2071"/>
                  <a:pt x="15347" y="2066"/>
                  <a:pt x="15341" y="2061"/>
                </a:cubicBezTo>
                <a:cubicBezTo>
                  <a:pt x="15344" y="2080"/>
                  <a:pt x="15338" y="2090"/>
                  <a:pt x="15324" y="2092"/>
                </a:cubicBezTo>
                <a:cubicBezTo>
                  <a:pt x="15315" y="2087"/>
                  <a:pt x="15312" y="2092"/>
                  <a:pt x="15315" y="2107"/>
                </a:cubicBezTo>
                <a:cubicBezTo>
                  <a:pt x="15315" y="2117"/>
                  <a:pt x="15315" y="2127"/>
                  <a:pt x="15315" y="2138"/>
                </a:cubicBezTo>
                <a:cubicBezTo>
                  <a:pt x="15345" y="2149"/>
                  <a:pt x="15362" y="2174"/>
                  <a:pt x="15367" y="2231"/>
                </a:cubicBezTo>
                <a:cubicBezTo>
                  <a:pt x="15375" y="2226"/>
                  <a:pt x="15378" y="2231"/>
                  <a:pt x="15376" y="2246"/>
                </a:cubicBezTo>
                <a:cubicBezTo>
                  <a:pt x="15370" y="2246"/>
                  <a:pt x="15364" y="2246"/>
                  <a:pt x="15358" y="2246"/>
                </a:cubicBezTo>
                <a:cubicBezTo>
                  <a:pt x="15358" y="2251"/>
                  <a:pt x="15358" y="2256"/>
                  <a:pt x="15358" y="2261"/>
                </a:cubicBezTo>
                <a:cubicBezTo>
                  <a:pt x="15358" y="2272"/>
                  <a:pt x="15358" y="2282"/>
                  <a:pt x="15358" y="2292"/>
                </a:cubicBezTo>
                <a:cubicBezTo>
                  <a:pt x="15367" y="2292"/>
                  <a:pt x="15367" y="2292"/>
                  <a:pt x="15367" y="2292"/>
                </a:cubicBezTo>
                <a:cubicBezTo>
                  <a:pt x="15357" y="2307"/>
                  <a:pt x="15345" y="2312"/>
                  <a:pt x="15332" y="2308"/>
                </a:cubicBezTo>
                <a:cubicBezTo>
                  <a:pt x="15297" y="2338"/>
                  <a:pt x="15285" y="2346"/>
                  <a:pt x="15255" y="2354"/>
                </a:cubicBezTo>
                <a:cubicBezTo>
                  <a:pt x="15260" y="2354"/>
                  <a:pt x="15164" y="2368"/>
                  <a:pt x="15127" y="2384"/>
                </a:cubicBezTo>
                <a:cubicBezTo>
                  <a:pt x="15112" y="2384"/>
                  <a:pt x="15098" y="2384"/>
                  <a:pt x="15084" y="2384"/>
                </a:cubicBezTo>
                <a:cubicBezTo>
                  <a:pt x="15052" y="2370"/>
                  <a:pt x="15038" y="2381"/>
                  <a:pt x="15041" y="2416"/>
                </a:cubicBezTo>
                <a:cubicBezTo>
                  <a:pt x="15024" y="2404"/>
                  <a:pt x="15012" y="2412"/>
                  <a:pt x="14998" y="2431"/>
                </a:cubicBezTo>
                <a:cubicBezTo>
                  <a:pt x="14998" y="2447"/>
                  <a:pt x="14998" y="2462"/>
                  <a:pt x="14998" y="2477"/>
                </a:cubicBezTo>
                <a:cubicBezTo>
                  <a:pt x="15010" y="2474"/>
                  <a:pt x="15010" y="2479"/>
                  <a:pt x="14998" y="2493"/>
                </a:cubicBezTo>
                <a:cubicBezTo>
                  <a:pt x="15000" y="2514"/>
                  <a:pt x="14997" y="2514"/>
                  <a:pt x="14989" y="2493"/>
                </a:cubicBezTo>
                <a:cubicBezTo>
                  <a:pt x="14981" y="2505"/>
                  <a:pt x="14978" y="2518"/>
                  <a:pt x="14989" y="2539"/>
                </a:cubicBezTo>
                <a:cubicBezTo>
                  <a:pt x="15011" y="2539"/>
                  <a:pt x="14989" y="2564"/>
                  <a:pt x="14981" y="2570"/>
                </a:cubicBezTo>
                <a:cubicBezTo>
                  <a:pt x="15008" y="2581"/>
                  <a:pt x="15014" y="2596"/>
                  <a:pt x="14998" y="2616"/>
                </a:cubicBezTo>
                <a:cubicBezTo>
                  <a:pt x="15007" y="2611"/>
                  <a:pt x="15009" y="2616"/>
                  <a:pt x="15006" y="2631"/>
                </a:cubicBezTo>
                <a:cubicBezTo>
                  <a:pt x="15015" y="2631"/>
                  <a:pt x="15015" y="2631"/>
                  <a:pt x="15015" y="2631"/>
                </a:cubicBezTo>
                <a:cubicBezTo>
                  <a:pt x="15011" y="2652"/>
                  <a:pt x="15014" y="2667"/>
                  <a:pt x="15024" y="2678"/>
                </a:cubicBezTo>
                <a:cubicBezTo>
                  <a:pt x="15003" y="2745"/>
                  <a:pt x="15009" y="2816"/>
                  <a:pt x="15041" y="2878"/>
                </a:cubicBezTo>
                <a:cubicBezTo>
                  <a:pt x="15069" y="2867"/>
                  <a:pt x="15086" y="2883"/>
                  <a:pt x="15092" y="2925"/>
                </a:cubicBezTo>
                <a:cubicBezTo>
                  <a:pt x="15101" y="2925"/>
                  <a:pt x="15101" y="2925"/>
                  <a:pt x="15101" y="2925"/>
                </a:cubicBezTo>
                <a:cubicBezTo>
                  <a:pt x="15113" y="2937"/>
                  <a:pt x="15113" y="2952"/>
                  <a:pt x="15101" y="2971"/>
                </a:cubicBezTo>
                <a:cubicBezTo>
                  <a:pt x="15101" y="2976"/>
                  <a:pt x="15101" y="2981"/>
                  <a:pt x="15101" y="2986"/>
                </a:cubicBezTo>
                <a:cubicBezTo>
                  <a:pt x="15112" y="2986"/>
                  <a:pt x="15146" y="3051"/>
                  <a:pt x="15161" y="3063"/>
                </a:cubicBezTo>
                <a:cubicBezTo>
                  <a:pt x="15195" y="3063"/>
                  <a:pt x="15173" y="3235"/>
                  <a:pt x="15161" y="3310"/>
                </a:cubicBezTo>
                <a:cubicBezTo>
                  <a:pt x="15197" y="3409"/>
                  <a:pt x="15205" y="3522"/>
                  <a:pt x="15161" y="3572"/>
                </a:cubicBezTo>
                <a:cubicBezTo>
                  <a:pt x="15152" y="3567"/>
                  <a:pt x="15150" y="3572"/>
                  <a:pt x="15152" y="3587"/>
                </a:cubicBezTo>
                <a:cubicBezTo>
                  <a:pt x="15157" y="3586"/>
                  <a:pt x="15141" y="3587"/>
                  <a:pt x="15129" y="3587"/>
                </a:cubicBezTo>
                <a:cubicBezTo>
                  <a:pt x="15131" y="3542"/>
                  <a:pt x="15123" y="3504"/>
                  <a:pt x="15109" y="3495"/>
                </a:cubicBezTo>
                <a:cubicBezTo>
                  <a:pt x="15106" y="3500"/>
                  <a:pt x="15104" y="3505"/>
                  <a:pt x="15101" y="3510"/>
                </a:cubicBezTo>
                <a:cubicBezTo>
                  <a:pt x="15102" y="3479"/>
                  <a:pt x="15105" y="3448"/>
                  <a:pt x="15109" y="3418"/>
                </a:cubicBezTo>
                <a:cubicBezTo>
                  <a:pt x="15089" y="3317"/>
                  <a:pt x="15104" y="3248"/>
                  <a:pt x="15152" y="3217"/>
                </a:cubicBezTo>
                <a:cubicBezTo>
                  <a:pt x="15152" y="3197"/>
                  <a:pt x="15152" y="3176"/>
                  <a:pt x="15152" y="3156"/>
                </a:cubicBezTo>
                <a:cubicBezTo>
                  <a:pt x="15162" y="3156"/>
                  <a:pt x="15168" y="3131"/>
                  <a:pt x="15170" y="3109"/>
                </a:cubicBezTo>
                <a:cubicBezTo>
                  <a:pt x="15127" y="3106"/>
                  <a:pt x="15083" y="3090"/>
                  <a:pt x="15049" y="3063"/>
                </a:cubicBezTo>
                <a:cubicBezTo>
                  <a:pt x="15009" y="2936"/>
                  <a:pt x="14942" y="2868"/>
                  <a:pt x="14852" y="2878"/>
                </a:cubicBezTo>
                <a:cubicBezTo>
                  <a:pt x="14846" y="2916"/>
                  <a:pt x="14831" y="2937"/>
                  <a:pt x="14809" y="2940"/>
                </a:cubicBezTo>
                <a:cubicBezTo>
                  <a:pt x="14797" y="2959"/>
                  <a:pt x="14797" y="2974"/>
                  <a:pt x="14809" y="2986"/>
                </a:cubicBezTo>
                <a:cubicBezTo>
                  <a:pt x="14849" y="2986"/>
                  <a:pt x="14832" y="3115"/>
                  <a:pt x="14749" y="3001"/>
                </a:cubicBezTo>
                <a:cubicBezTo>
                  <a:pt x="14744" y="3001"/>
                  <a:pt x="14738" y="3001"/>
                  <a:pt x="14732" y="3001"/>
                </a:cubicBezTo>
                <a:cubicBezTo>
                  <a:pt x="14722" y="3050"/>
                  <a:pt x="14725" y="3102"/>
                  <a:pt x="14741" y="3156"/>
                </a:cubicBezTo>
                <a:cubicBezTo>
                  <a:pt x="14749" y="3156"/>
                  <a:pt x="14749" y="3156"/>
                  <a:pt x="14749" y="3156"/>
                </a:cubicBezTo>
                <a:cubicBezTo>
                  <a:pt x="14772" y="3172"/>
                  <a:pt x="14790" y="3198"/>
                  <a:pt x="14801" y="3233"/>
                </a:cubicBezTo>
                <a:cubicBezTo>
                  <a:pt x="14809" y="3229"/>
                  <a:pt x="14814" y="3234"/>
                  <a:pt x="14818" y="3248"/>
                </a:cubicBezTo>
                <a:cubicBezTo>
                  <a:pt x="14823" y="3243"/>
                  <a:pt x="14829" y="3238"/>
                  <a:pt x="14835" y="3233"/>
                </a:cubicBezTo>
                <a:cubicBezTo>
                  <a:pt x="14833" y="3247"/>
                  <a:pt x="14836" y="3257"/>
                  <a:pt x="14844" y="3263"/>
                </a:cubicBezTo>
                <a:cubicBezTo>
                  <a:pt x="14857" y="3231"/>
                  <a:pt x="14860" y="3247"/>
                  <a:pt x="14852" y="3310"/>
                </a:cubicBezTo>
                <a:cubicBezTo>
                  <a:pt x="14858" y="3320"/>
                  <a:pt x="14864" y="3330"/>
                  <a:pt x="14869" y="3340"/>
                </a:cubicBezTo>
                <a:cubicBezTo>
                  <a:pt x="14818" y="3297"/>
                  <a:pt x="14742" y="3236"/>
                  <a:pt x="14680" y="3187"/>
                </a:cubicBezTo>
                <a:cubicBezTo>
                  <a:pt x="14697" y="3187"/>
                  <a:pt x="14698" y="3187"/>
                  <a:pt x="14698" y="3187"/>
                </a:cubicBezTo>
                <a:cubicBezTo>
                  <a:pt x="14685" y="3129"/>
                  <a:pt x="14682" y="3076"/>
                  <a:pt x="14689" y="3017"/>
                </a:cubicBezTo>
                <a:cubicBezTo>
                  <a:pt x="14680" y="2989"/>
                  <a:pt x="14688" y="2949"/>
                  <a:pt x="14706" y="2909"/>
                </a:cubicBezTo>
                <a:cubicBezTo>
                  <a:pt x="14703" y="2878"/>
                  <a:pt x="14701" y="2847"/>
                  <a:pt x="14698" y="2816"/>
                </a:cubicBezTo>
                <a:cubicBezTo>
                  <a:pt x="14706" y="2816"/>
                  <a:pt x="14706" y="2816"/>
                  <a:pt x="14706" y="2816"/>
                </a:cubicBezTo>
                <a:cubicBezTo>
                  <a:pt x="14696" y="2796"/>
                  <a:pt x="14690" y="2770"/>
                  <a:pt x="14689" y="2739"/>
                </a:cubicBezTo>
                <a:cubicBezTo>
                  <a:pt x="14676" y="2730"/>
                  <a:pt x="14670" y="2714"/>
                  <a:pt x="14672" y="2693"/>
                </a:cubicBezTo>
                <a:cubicBezTo>
                  <a:pt x="14662" y="2691"/>
                  <a:pt x="14654" y="2696"/>
                  <a:pt x="14646" y="2709"/>
                </a:cubicBezTo>
                <a:cubicBezTo>
                  <a:pt x="14690" y="2875"/>
                  <a:pt x="14659" y="2987"/>
                  <a:pt x="14560" y="3048"/>
                </a:cubicBezTo>
                <a:cubicBezTo>
                  <a:pt x="14559" y="3102"/>
                  <a:pt x="14555" y="3131"/>
                  <a:pt x="14543" y="3171"/>
                </a:cubicBezTo>
                <a:cubicBezTo>
                  <a:pt x="14613" y="3359"/>
                  <a:pt x="14620" y="3546"/>
                  <a:pt x="14577" y="3741"/>
                </a:cubicBezTo>
                <a:cubicBezTo>
                  <a:pt x="14598" y="3795"/>
                  <a:pt x="14601" y="3851"/>
                  <a:pt x="14586" y="3911"/>
                </a:cubicBezTo>
                <a:cubicBezTo>
                  <a:pt x="14589" y="3922"/>
                  <a:pt x="14592" y="3932"/>
                  <a:pt x="14595" y="3942"/>
                </a:cubicBezTo>
                <a:cubicBezTo>
                  <a:pt x="14603" y="3942"/>
                  <a:pt x="14603" y="3942"/>
                  <a:pt x="14603" y="3942"/>
                </a:cubicBezTo>
                <a:cubicBezTo>
                  <a:pt x="14612" y="3942"/>
                  <a:pt x="14612" y="3942"/>
                  <a:pt x="14612" y="3942"/>
                </a:cubicBezTo>
                <a:cubicBezTo>
                  <a:pt x="14629" y="3942"/>
                  <a:pt x="14629" y="3942"/>
                  <a:pt x="14629" y="3942"/>
                </a:cubicBezTo>
                <a:cubicBezTo>
                  <a:pt x="14644" y="3939"/>
                  <a:pt x="14658" y="3944"/>
                  <a:pt x="14672" y="3957"/>
                </a:cubicBezTo>
                <a:cubicBezTo>
                  <a:pt x="14678" y="3930"/>
                  <a:pt x="14687" y="3916"/>
                  <a:pt x="14706" y="3911"/>
                </a:cubicBezTo>
                <a:cubicBezTo>
                  <a:pt x="14789" y="3911"/>
                  <a:pt x="14838" y="4031"/>
                  <a:pt x="14844" y="4158"/>
                </a:cubicBezTo>
                <a:cubicBezTo>
                  <a:pt x="14852" y="4158"/>
                  <a:pt x="14852" y="4158"/>
                  <a:pt x="14852" y="4158"/>
                </a:cubicBezTo>
                <a:cubicBezTo>
                  <a:pt x="14855" y="4183"/>
                  <a:pt x="14848" y="4195"/>
                  <a:pt x="14835" y="4204"/>
                </a:cubicBezTo>
                <a:cubicBezTo>
                  <a:pt x="14802" y="4273"/>
                  <a:pt x="14803" y="4336"/>
                  <a:pt x="14852" y="4358"/>
                </a:cubicBezTo>
                <a:cubicBezTo>
                  <a:pt x="14861" y="4358"/>
                  <a:pt x="14861" y="4358"/>
                  <a:pt x="14861" y="4358"/>
                </a:cubicBezTo>
                <a:cubicBezTo>
                  <a:pt x="14876" y="4351"/>
                  <a:pt x="14888" y="4361"/>
                  <a:pt x="14895" y="4389"/>
                </a:cubicBezTo>
                <a:cubicBezTo>
                  <a:pt x="14846" y="4405"/>
                  <a:pt x="14813" y="4380"/>
                  <a:pt x="14801" y="4312"/>
                </a:cubicBezTo>
                <a:cubicBezTo>
                  <a:pt x="14808" y="4276"/>
                  <a:pt x="14810" y="4241"/>
                  <a:pt x="14809" y="4204"/>
                </a:cubicBezTo>
                <a:cubicBezTo>
                  <a:pt x="14809" y="4199"/>
                  <a:pt x="14809" y="4194"/>
                  <a:pt x="14809" y="4189"/>
                </a:cubicBezTo>
                <a:cubicBezTo>
                  <a:pt x="14806" y="4189"/>
                  <a:pt x="14804" y="4189"/>
                  <a:pt x="14801" y="4189"/>
                </a:cubicBezTo>
                <a:cubicBezTo>
                  <a:pt x="14801" y="4178"/>
                  <a:pt x="14801" y="4168"/>
                  <a:pt x="14801" y="4158"/>
                </a:cubicBezTo>
                <a:cubicBezTo>
                  <a:pt x="14809" y="4158"/>
                  <a:pt x="14809" y="4158"/>
                  <a:pt x="14809" y="4158"/>
                </a:cubicBezTo>
                <a:cubicBezTo>
                  <a:pt x="14809" y="4148"/>
                  <a:pt x="14809" y="4137"/>
                  <a:pt x="14809" y="4127"/>
                </a:cubicBezTo>
                <a:cubicBezTo>
                  <a:pt x="14760" y="3941"/>
                  <a:pt x="14693" y="3941"/>
                  <a:pt x="14620" y="4143"/>
                </a:cubicBezTo>
                <a:cubicBezTo>
                  <a:pt x="14620" y="4153"/>
                  <a:pt x="14620" y="4163"/>
                  <a:pt x="14620" y="4173"/>
                </a:cubicBezTo>
                <a:cubicBezTo>
                  <a:pt x="14633" y="4173"/>
                  <a:pt x="14639" y="4210"/>
                  <a:pt x="14638" y="4235"/>
                </a:cubicBezTo>
                <a:cubicBezTo>
                  <a:pt x="14689" y="4235"/>
                  <a:pt x="14524" y="4635"/>
                  <a:pt x="14500" y="4667"/>
                </a:cubicBezTo>
                <a:cubicBezTo>
                  <a:pt x="14494" y="4761"/>
                  <a:pt x="14439" y="4748"/>
                  <a:pt x="14372" y="4713"/>
                </a:cubicBezTo>
                <a:cubicBezTo>
                  <a:pt x="14372" y="4702"/>
                  <a:pt x="14372" y="4692"/>
                  <a:pt x="14372" y="4682"/>
                </a:cubicBezTo>
                <a:cubicBezTo>
                  <a:pt x="14376" y="4635"/>
                  <a:pt x="14369" y="4613"/>
                  <a:pt x="14354" y="4605"/>
                </a:cubicBezTo>
                <a:cubicBezTo>
                  <a:pt x="14362" y="4602"/>
                  <a:pt x="14368" y="4607"/>
                  <a:pt x="14372" y="4620"/>
                </a:cubicBezTo>
                <a:cubicBezTo>
                  <a:pt x="14380" y="4615"/>
                  <a:pt x="14383" y="4621"/>
                  <a:pt x="14380" y="4636"/>
                </a:cubicBezTo>
                <a:cubicBezTo>
                  <a:pt x="14383" y="4655"/>
                  <a:pt x="14389" y="4670"/>
                  <a:pt x="14397" y="4682"/>
                </a:cubicBezTo>
                <a:cubicBezTo>
                  <a:pt x="14406" y="4682"/>
                  <a:pt x="14406" y="4682"/>
                  <a:pt x="14406" y="4682"/>
                </a:cubicBezTo>
                <a:cubicBezTo>
                  <a:pt x="14414" y="4682"/>
                  <a:pt x="14414" y="4682"/>
                  <a:pt x="14414" y="4682"/>
                </a:cubicBezTo>
                <a:cubicBezTo>
                  <a:pt x="14426" y="4667"/>
                  <a:pt x="14438" y="4651"/>
                  <a:pt x="14449" y="4636"/>
                </a:cubicBezTo>
                <a:cubicBezTo>
                  <a:pt x="14458" y="4636"/>
                  <a:pt x="14457" y="4636"/>
                  <a:pt x="14457" y="4636"/>
                </a:cubicBezTo>
                <a:cubicBezTo>
                  <a:pt x="14462" y="4616"/>
                  <a:pt x="14458" y="4578"/>
                  <a:pt x="14449" y="4558"/>
                </a:cubicBezTo>
                <a:cubicBezTo>
                  <a:pt x="14458" y="4558"/>
                  <a:pt x="14457" y="4558"/>
                  <a:pt x="14457" y="4558"/>
                </a:cubicBezTo>
                <a:cubicBezTo>
                  <a:pt x="14466" y="4558"/>
                  <a:pt x="14466" y="4558"/>
                  <a:pt x="14466" y="4558"/>
                </a:cubicBezTo>
                <a:cubicBezTo>
                  <a:pt x="14483" y="4558"/>
                  <a:pt x="14483" y="4558"/>
                  <a:pt x="14483" y="4558"/>
                </a:cubicBezTo>
                <a:cubicBezTo>
                  <a:pt x="14495" y="4543"/>
                  <a:pt x="14495" y="4527"/>
                  <a:pt x="14483" y="4512"/>
                </a:cubicBezTo>
                <a:cubicBezTo>
                  <a:pt x="14492" y="4512"/>
                  <a:pt x="14492" y="4512"/>
                  <a:pt x="14492" y="4512"/>
                </a:cubicBezTo>
                <a:cubicBezTo>
                  <a:pt x="14495" y="4507"/>
                  <a:pt x="14497" y="4502"/>
                  <a:pt x="14500" y="4497"/>
                </a:cubicBezTo>
                <a:cubicBezTo>
                  <a:pt x="14500" y="4487"/>
                  <a:pt x="14500" y="4476"/>
                  <a:pt x="14500" y="4466"/>
                </a:cubicBezTo>
                <a:cubicBezTo>
                  <a:pt x="14509" y="4466"/>
                  <a:pt x="14509" y="4466"/>
                  <a:pt x="14509" y="4466"/>
                </a:cubicBezTo>
                <a:cubicBezTo>
                  <a:pt x="14520" y="4417"/>
                  <a:pt x="14532" y="4382"/>
                  <a:pt x="14552" y="4343"/>
                </a:cubicBezTo>
                <a:cubicBezTo>
                  <a:pt x="14552" y="4333"/>
                  <a:pt x="14552" y="4322"/>
                  <a:pt x="14552" y="4312"/>
                </a:cubicBezTo>
                <a:cubicBezTo>
                  <a:pt x="14544" y="4247"/>
                  <a:pt x="14553" y="4191"/>
                  <a:pt x="14577" y="4143"/>
                </a:cubicBezTo>
                <a:cubicBezTo>
                  <a:pt x="14574" y="4122"/>
                  <a:pt x="14572" y="4101"/>
                  <a:pt x="14569" y="4080"/>
                </a:cubicBezTo>
                <a:cubicBezTo>
                  <a:pt x="14520" y="4001"/>
                  <a:pt x="14507" y="3913"/>
                  <a:pt x="14526" y="3818"/>
                </a:cubicBezTo>
                <a:cubicBezTo>
                  <a:pt x="14526" y="3782"/>
                  <a:pt x="14526" y="3747"/>
                  <a:pt x="14526" y="3711"/>
                </a:cubicBezTo>
                <a:cubicBezTo>
                  <a:pt x="14541" y="3529"/>
                  <a:pt x="14525" y="3333"/>
                  <a:pt x="14475" y="3140"/>
                </a:cubicBezTo>
                <a:cubicBezTo>
                  <a:pt x="14490" y="3125"/>
                  <a:pt x="14495" y="3107"/>
                  <a:pt x="14500" y="3078"/>
                </a:cubicBezTo>
                <a:cubicBezTo>
                  <a:pt x="14521" y="2973"/>
                  <a:pt x="14530" y="2870"/>
                  <a:pt x="14526" y="2755"/>
                </a:cubicBezTo>
                <a:cubicBezTo>
                  <a:pt x="14526" y="2750"/>
                  <a:pt x="14526" y="2745"/>
                  <a:pt x="14526" y="2739"/>
                </a:cubicBezTo>
                <a:cubicBezTo>
                  <a:pt x="14470" y="2682"/>
                  <a:pt x="14393" y="2653"/>
                  <a:pt x="14363" y="2663"/>
                </a:cubicBezTo>
                <a:cubicBezTo>
                  <a:pt x="14332" y="2753"/>
                  <a:pt x="14215" y="3145"/>
                  <a:pt x="14166" y="3325"/>
                </a:cubicBezTo>
                <a:cubicBezTo>
                  <a:pt x="14174" y="3325"/>
                  <a:pt x="14174" y="3325"/>
                  <a:pt x="14174" y="3325"/>
                </a:cubicBezTo>
                <a:cubicBezTo>
                  <a:pt x="14199" y="3268"/>
                  <a:pt x="14164" y="3378"/>
                  <a:pt x="14157" y="3403"/>
                </a:cubicBezTo>
                <a:cubicBezTo>
                  <a:pt x="14157" y="3413"/>
                  <a:pt x="14157" y="3423"/>
                  <a:pt x="14157" y="3433"/>
                </a:cubicBezTo>
                <a:cubicBezTo>
                  <a:pt x="14170" y="3433"/>
                  <a:pt x="14183" y="3421"/>
                  <a:pt x="14191" y="3403"/>
                </a:cubicBezTo>
                <a:cubicBezTo>
                  <a:pt x="14212" y="3403"/>
                  <a:pt x="14182" y="3810"/>
                  <a:pt x="14183" y="3803"/>
                </a:cubicBezTo>
                <a:cubicBezTo>
                  <a:pt x="14194" y="3770"/>
                  <a:pt x="14208" y="3761"/>
                  <a:pt x="14234" y="3818"/>
                </a:cubicBezTo>
                <a:cubicBezTo>
                  <a:pt x="14243" y="3818"/>
                  <a:pt x="14243" y="3818"/>
                  <a:pt x="14243" y="3818"/>
                </a:cubicBezTo>
                <a:cubicBezTo>
                  <a:pt x="14256" y="3814"/>
                  <a:pt x="14256" y="3824"/>
                  <a:pt x="14243" y="3849"/>
                </a:cubicBezTo>
                <a:cubicBezTo>
                  <a:pt x="14243" y="3924"/>
                  <a:pt x="14260" y="3975"/>
                  <a:pt x="14294" y="4003"/>
                </a:cubicBezTo>
                <a:cubicBezTo>
                  <a:pt x="14302" y="3982"/>
                  <a:pt x="14305" y="3982"/>
                  <a:pt x="14303" y="4003"/>
                </a:cubicBezTo>
                <a:cubicBezTo>
                  <a:pt x="14304" y="4037"/>
                  <a:pt x="14282" y="4139"/>
                  <a:pt x="14260" y="4189"/>
                </a:cubicBezTo>
                <a:cubicBezTo>
                  <a:pt x="14260" y="4178"/>
                  <a:pt x="14260" y="4168"/>
                  <a:pt x="14260" y="4158"/>
                </a:cubicBezTo>
                <a:cubicBezTo>
                  <a:pt x="14260" y="4133"/>
                  <a:pt x="14254" y="4123"/>
                  <a:pt x="14243" y="4127"/>
                </a:cubicBezTo>
                <a:cubicBezTo>
                  <a:pt x="14249" y="4127"/>
                  <a:pt x="14134" y="3955"/>
                  <a:pt x="14106" y="3927"/>
                </a:cubicBezTo>
                <a:cubicBezTo>
                  <a:pt x="14114" y="3927"/>
                  <a:pt x="14114" y="3927"/>
                  <a:pt x="14114" y="3927"/>
                </a:cubicBezTo>
                <a:cubicBezTo>
                  <a:pt x="14059" y="3862"/>
                  <a:pt x="13998" y="3800"/>
                  <a:pt x="13934" y="3741"/>
                </a:cubicBezTo>
                <a:cubicBezTo>
                  <a:pt x="13908" y="3736"/>
                  <a:pt x="13882" y="3731"/>
                  <a:pt x="13857" y="3726"/>
                </a:cubicBezTo>
                <a:cubicBezTo>
                  <a:pt x="13843" y="3713"/>
                  <a:pt x="13829" y="3708"/>
                  <a:pt x="13814" y="3711"/>
                </a:cubicBezTo>
                <a:cubicBezTo>
                  <a:pt x="13816" y="3735"/>
                  <a:pt x="13809" y="3750"/>
                  <a:pt x="13799" y="3761"/>
                </a:cubicBezTo>
                <a:cubicBezTo>
                  <a:pt x="13809" y="3715"/>
                  <a:pt x="13729" y="3540"/>
                  <a:pt x="13711" y="3510"/>
                </a:cubicBezTo>
                <a:cubicBezTo>
                  <a:pt x="13703" y="3507"/>
                  <a:pt x="13698" y="3512"/>
                  <a:pt x="13694" y="3526"/>
                </a:cubicBezTo>
                <a:cubicBezTo>
                  <a:pt x="13692" y="3552"/>
                  <a:pt x="13686" y="3569"/>
                  <a:pt x="13677" y="3572"/>
                </a:cubicBezTo>
                <a:cubicBezTo>
                  <a:pt x="13709" y="3594"/>
                  <a:pt x="13689" y="3589"/>
                  <a:pt x="13677" y="3587"/>
                </a:cubicBezTo>
                <a:cubicBezTo>
                  <a:pt x="13677" y="3597"/>
                  <a:pt x="13677" y="3608"/>
                  <a:pt x="13677" y="3618"/>
                </a:cubicBezTo>
                <a:cubicBezTo>
                  <a:pt x="13688" y="3618"/>
                  <a:pt x="13689" y="3641"/>
                  <a:pt x="13685" y="3665"/>
                </a:cubicBezTo>
                <a:cubicBezTo>
                  <a:pt x="13698" y="3665"/>
                  <a:pt x="13709" y="3722"/>
                  <a:pt x="13711" y="3741"/>
                </a:cubicBezTo>
                <a:cubicBezTo>
                  <a:pt x="13720" y="3741"/>
                  <a:pt x="13720" y="3741"/>
                  <a:pt x="13720" y="3741"/>
                </a:cubicBezTo>
                <a:cubicBezTo>
                  <a:pt x="13720" y="3736"/>
                  <a:pt x="13720" y="3731"/>
                  <a:pt x="13720" y="3726"/>
                </a:cubicBezTo>
                <a:cubicBezTo>
                  <a:pt x="13708" y="3691"/>
                  <a:pt x="13708" y="3686"/>
                  <a:pt x="13720" y="3711"/>
                </a:cubicBezTo>
                <a:cubicBezTo>
                  <a:pt x="13738" y="3711"/>
                  <a:pt x="13750" y="3713"/>
                  <a:pt x="13737" y="3741"/>
                </a:cubicBezTo>
                <a:cubicBezTo>
                  <a:pt x="13745" y="3738"/>
                  <a:pt x="13750" y="3743"/>
                  <a:pt x="13754" y="3757"/>
                </a:cubicBezTo>
                <a:cubicBezTo>
                  <a:pt x="13771" y="3757"/>
                  <a:pt x="13771" y="3757"/>
                  <a:pt x="13771" y="3757"/>
                </a:cubicBezTo>
                <a:cubicBezTo>
                  <a:pt x="13779" y="3753"/>
                  <a:pt x="13785" y="3758"/>
                  <a:pt x="13788" y="3772"/>
                </a:cubicBezTo>
                <a:cubicBezTo>
                  <a:pt x="13766" y="3805"/>
                  <a:pt x="13782" y="3877"/>
                  <a:pt x="13814" y="3942"/>
                </a:cubicBezTo>
                <a:cubicBezTo>
                  <a:pt x="13819" y="4020"/>
                  <a:pt x="13798" y="4057"/>
                  <a:pt x="13754" y="4050"/>
                </a:cubicBezTo>
                <a:cubicBezTo>
                  <a:pt x="13732" y="4174"/>
                  <a:pt x="13727" y="4170"/>
                  <a:pt x="13737" y="4050"/>
                </a:cubicBezTo>
                <a:cubicBezTo>
                  <a:pt x="13718" y="4030"/>
                  <a:pt x="13709" y="4004"/>
                  <a:pt x="13711" y="3973"/>
                </a:cubicBezTo>
                <a:cubicBezTo>
                  <a:pt x="13685" y="3956"/>
                  <a:pt x="13646" y="3992"/>
                  <a:pt x="13625" y="4034"/>
                </a:cubicBezTo>
                <a:cubicBezTo>
                  <a:pt x="13615" y="4091"/>
                  <a:pt x="13603" y="4115"/>
                  <a:pt x="13591" y="4080"/>
                </a:cubicBezTo>
                <a:cubicBezTo>
                  <a:pt x="13570" y="4086"/>
                  <a:pt x="13549" y="4081"/>
                  <a:pt x="13531" y="4065"/>
                </a:cubicBezTo>
                <a:cubicBezTo>
                  <a:pt x="13485" y="4147"/>
                  <a:pt x="13455" y="4206"/>
                  <a:pt x="13428" y="4173"/>
                </a:cubicBezTo>
                <a:cubicBezTo>
                  <a:pt x="13408" y="4197"/>
                  <a:pt x="13405" y="4165"/>
                  <a:pt x="13411" y="4112"/>
                </a:cubicBezTo>
                <a:cubicBezTo>
                  <a:pt x="13408" y="4107"/>
                  <a:pt x="13405" y="4101"/>
                  <a:pt x="13402" y="4096"/>
                </a:cubicBezTo>
                <a:cubicBezTo>
                  <a:pt x="13410" y="4077"/>
                  <a:pt x="13413" y="4057"/>
                  <a:pt x="13411" y="4034"/>
                </a:cubicBezTo>
                <a:cubicBezTo>
                  <a:pt x="13408" y="4024"/>
                  <a:pt x="13405" y="4014"/>
                  <a:pt x="13402" y="4003"/>
                </a:cubicBezTo>
                <a:cubicBezTo>
                  <a:pt x="13402" y="3998"/>
                  <a:pt x="13402" y="3993"/>
                  <a:pt x="13402" y="3988"/>
                </a:cubicBezTo>
                <a:cubicBezTo>
                  <a:pt x="13418" y="3995"/>
                  <a:pt x="13432" y="3990"/>
                  <a:pt x="13445" y="3973"/>
                </a:cubicBezTo>
                <a:cubicBezTo>
                  <a:pt x="13427" y="3962"/>
                  <a:pt x="13394" y="3974"/>
                  <a:pt x="13368" y="4003"/>
                </a:cubicBezTo>
                <a:cubicBezTo>
                  <a:pt x="13362" y="4023"/>
                  <a:pt x="13365" y="4014"/>
                  <a:pt x="13359" y="4034"/>
                </a:cubicBezTo>
                <a:cubicBezTo>
                  <a:pt x="13354" y="4075"/>
                  <a:pt x="13347" y="4102"/>
                  <a:pt x="13342" y="4050"/>
                </a:cubicBezTo>
                <a:cubicBezTo>
                  <a:pt x="13345" y="4034"/>
                  <a:pt x="13342" y="4029"/>
                  <a:pt x="13333" y="4034"/>
                </a:cubicBezTo>
                <a:cubicBezTo>
                  <a:pt x="13325" y="4055"/>
                  <a:pt x="13316" y="4075"/>
                  <a:pt x="13308" y="4096"/>
                </a:cubicBezTo>
                <a:cubicBezTo>
                  <a:pt x="13326" y="4096"/>
                  <a:pt x="13316" y="4141"/>
                  <a:pt x="13308" y="4158"/>
                </a:cubicBezTo>
                <a:cubicBezTo>
                  <a:pt x="13305" y="4105"/>
                  <a:pt x="13290" y="4097"/>
                  <a:pt x="13265" y="4127"/>
                </a:cubicBezTo>
                <a:cubicBezTo>
                  <a:pt x="13265" y="4127"/>
                  <a:pt x="13265" y="4127"/>
                  <a:pt x="13256" y="4127"/>
                </a:cubicBezTo>
                <a:cubicBezTo>
                  <a:pt x="13280" y="4125"/>
                  <a:pt x="13268" y="4135"/>
                  <a:pt x="13222" y="4158"/>
                </a:cubicBezTo>
                <a:cubicBezTo>
                  <a:pt x="13194" y="4212"/>
                  <a:pt x="13138" y="4284"/>
                  <a:pt x="13093" y="4312"/>
                </a:cubicBezTo>
                <a:cubicBezTo>
                  <a:pt x="13093" y="4322"/>
                  <a:pt x="13093" y="4333"/>
                  <a:pt x="13093" y="4343"/>
                </a:cubicBezTo>
                <a:cubicBezTo>
                  <a:pt x="13080" y="4357"/>
                  <a:pt x="13067" y="4366"/>
                  <a:pt x="13050" y="4374"/>
                </a:cubicBezTo>
                <a:cubicBezTo>
                  <a:pt x="13050" y="4374"/>
                  <a:pt x="13050" y="4374"/>
                  <a:pt x="13042" y="4374"/>
                </a:cubicBezTo>
                <a:cubicBezTo>
                  <a:pt x="13046" y="4464"/>
                  <a:pt x="13031" y="4547"/>
                  <a:pt x="12990" y="4574"/>
                </a:cubicBezTo>
                <a:cubicBezTo>
                  <a:pt x="12981" y="4579"/>
                  <a:pt x="12973" y="4585"/>
                  <a:pt x="12964" y="4590"/>
                </a:cubicBezTo>
                <a:cubicBezTo>
                  <a:pt x="12966" y="4636"/>
                  <a:pt x="12963" y="4631"/>
                  <a:pt x="12956" y="4574"/>
                </a:cubicBezTo>
                <a:cubicBezTo>
                  <a:pt x="12912" y="4575"/>
                  <a:pt x="12879" y="4500"/>
                  <a:pt x="12870" y="4405"/>
                </a:cubicBezTo>
                <a:cubicBezTo>
                  <a:pt x="12865" y="4405"/>
                  <a:pt x="12988" y="4302"/>
                  <a:pt x="12964" y="4312"/>
                </a:cubicBezTo>
                <a:cubicBezTo>
                  <a:pt x="12952" y="4279"/>
                  <a:pt x="12950" y="4244"/>
                  <a:pt x="12956" y="4204"/>
                </a:cubicBezTo>
                <a:cubicBezTo>
                  <a:pt x="12933" y="4212"/>
                  <a:pt x="12923" y="4186"/>
                  <a:pt x="12921" y="4143"/>
                </a:cubicBezTo>
                <a:cubicBezTo>
                  <a:pt x="12866" y="4111"/>
                  <a:pt x="12817" y="4087"/>
                  <a:pt x="12759" y="4065"/>
                </a:cubicBezTo>
                <a:cubicBezTo>
                  <a:pt x="12759" y="4070"/>
                  <a:pt x="12759" y="4075"/>
                  <a:pt x="12759" y="4080"/>
                </a:cubicBezTo>
                <a:cubicBezTo>
                  <a:pt x="12818" y="4196"/>
                  <a:pt x="12828" y="4340"/>
                  <a:pt x="12793" y="4497"/>
                </a:cubicBezTo>
                <a:cubicBezTo>
                  <a:pt x="12801" y="4492"/>
                  <a:pt x="12804" y="4497"/>
                  <a:pt x="12801" y="4512"/>
                </a:cubicBezTo>
                <a:cubicBezTo>
                  <a:pt x="12819" y="4512"/>
                  <a:pt x="12818" y="4512"/>
                  <a:pt x="12818" y="4512"/>
                </a:cubicBezTo>
                <a:cubicBezTo>
                  <a:pt x="12846" y="4512"/>
                  <a:pt x="12836" y="4581"/>
                  <a:pt x="12827" y="4605"/>
                </a:cubicBezTo>
                <a:cubicBezTo>
                  <a:pt x="12829" y="4639"/>
                  <a:pt x="12822" y="4699"/>
                  <a:pt x="12810" y="4743"/>
                </a:cubicBezTo>
                <a:cubicBezTo>
                  <a:pt x="12822" y="4822"/>
                  <a:pt x="12819" y="4846"/>
                  <a:pt x="12793" y="4774"/>
                </a:cubicBezTo>
                <a:cubicBezTo>
                  <a:pt x="12790" y="4774"/>
                  <a:pt x="12787" y="4774"/>
                  <a:pt x="12784" y="4774"/>
                </a:cubicBezTo>
                <a:cubicBezTo>
                  <a:pt x="12784" y="4764"/>
                  <a:pt x="12784" y="4754"/>
                  <a:pt x="12784" y="4743"/>
                </a:cubicBezTo>
                <a:cubicBezTo>
                  <a:pt x="12758" y="4705"/>
                  <a:pt x="12737" y="4684"/>
                  <a:pt x="12707" y="4667"/>
                </a:cubicBezTo>
                <a:cubicBezTo>
                  <a:pt x="12662" y="4750"/>
                  <a:pt x="12609" y="4833"/>
                  <a:pt x="12553" y="4913"/>
                </a:cubicBezTo>
                <a:cubicBezTo>
                  <a:pt x="12557" y="5016"/>
                  <a:pt x="12578" y="5118"/>
                  <a:pt x="12613" y="5206"/>
                </a:cubicBezTo>
                <a:cubicBezTo>
                  <a:pt x="12600" y="5174"/>
                  <a:pt x="12591" y="5165"/>
                  <a:pt x="12561" y="5160"/>
                </a:cubicBezTo>
                <a:cubicBezTo>
                  <a:pt x="12561" y="5165"/>
                  <a:pt x="12561" y="5170"/>
                  <a:pt x="12561" y="5175"/>
                </a:cubicBezTo>
                <a:cubicBezTo>
                  <a:pt x="12539" y="5176"/>
                  <a:pt x="12522" y="5161"/>
                  <a:pt x="12510" y="5129"/>
                </a:cubicBezTo>
                <a:cubicBezTo>
                  <a:pt x="12482" y="5139"/>
                  <a:pt x="12429" y="5167"/>
                  <a:pt x="12467" y="5114"/>
                </a:cubicBezTo>
                <a:cubicBezTo>
                  <a:pt x="12447" y="5114"/>
                  <a:pt x="12436" y="5099"/>
                  <a:pt x="12433" y="5068"/>
                </a:cubicBezTo>
                <a:cubicBezTo>
                  <a:pt x="12415" y="5052"/>
                  <a:pt x="12398" y="5036"/>
                  <a:pt x="12381" y="5021"/>
                </a:cubicBezTo>
                <a:cubicBezTo>
                  <a:pt x="12378" y="5053"/>
                  <a:pt x="12370" y="5079"/>
                  <a:pt x="12355" y="5098"/>
                </a:cubicBezTo>
                <a:cubicBezTo>
                  <a:pt x="12362" y="5118"/>
                  <a:pt x="12365" y="5138"/>
                  <a:pt x="12364" y="5160"/>
                </a:cubicBezTo>
                <a:cubicBezTo>
                  <a:pt x="12369" y="5160"/>
                  <a:pt x="12400" y="5227"/>
                  <a:pt x="12407" y="5237"/>
                </a:cubicBezTo>
                <a:cubicBezTo>
                  <a:pt x="12460" y="5249"/>
                  <a:pt x="12453" y="5307"/>
                  <a:pt x="12441" y="5330"/>
                </a:cubicBezTo>
                <a:cubicBezTo>
                  <a:pt x="12427" y="5335"/>
                  <a:pt x="12418" y="5350"/>
                  <a:pt x="12415" y="5376"/>
                </a:cubicBezTo>
                <a:cubicBezTo>
                  <a:pt x="12372" y="5343"/>
                  <a:pt x="12331" y="5290"/>
                  <a:pt x="12304" y="5237"/>
                </a:cubicBezTo>
                <a:cubicBezTo>
                  <a:pt x="12283" y="5242"/>
                  <a:pt x="12267" y="5227"/>
                  <a:pt x="12261" y="5191"/>
                </a:cubicBezTo>
                <a:cubicBezTo>
                  <a:pt x="12241" y="5217"/>
                  <a:pt x="12255" y="5189"/>
                  <a:pt x="12261" y="5175"/>
                </a:cubicBezTo>
                <a:cubicBezTo>
                  <a:pt x="12261" y="5150"/>
                  <a:pt x="12261" y="5124"/>
                  <a:pt x="12261" y="5098"/>
                </a:cubicBezTo>
                <a:cubicBezTo>
                  <a:pt x="12251" y="5088"/>
                  <a:pt x="12248" y="5072"/>
                  <a:pt x="12252" y="5052"/>
                </a:cubicBezTo>
                <a:cubicBezTo>
                  <a:pt x="12223" y="5023"/>
                  <a:pt x="12217" y="4997"/>
                  <a:pt x="12235" y="4975"/>
                </a:cubicBezTo>
                <a:cubicBezTo>
                  <a:pt x="12306" y="4975"/>
                  <a:pt x="12221" y="4759"/>
                  <a:pt x="12209" y="4743"/>
                </a:cubicBezTo>
                <a:cubicBezTo>
                  <a:pt x="12191" y="4745"/>
                  <a:pt x="12181" y="4731"/>
                  <a:pt x="12184" y="4697"/>
                </a:cubicBezTo>
                <a:cubicBezTo>
                  <a:pt x="12158" y="4685"/>
                  <a:pt x="12134" y="4656"/>
                  <a:pt x="12132" y="4620"/>
                </a:cubicBezTo>
                <a:cubicBezTo>
                  <a:pt x="12120" y="4575"/>
                  <a:pt x="12103" y="4535"/>
                  <a:pt x="12089" y="4512"/>
                </a:cubicBezTo>
                <a:cubicBezTo>
                  <a:pt x="12123" y="4512"/>
                  <a:pt x="12156" y="4567"/>
                  <a:pt x="12175" y="4620"/>
                </a:cubicBezTo>
                <a:cubicBezTo>
                  <a:pt x="12188" y="4620"/>
                  <a:pt x="12187" y="4595"/>
                  <a:pt x="12201" y="4636"/>
                </a:cubicBezTo>
                <a:cubicBezTo>
                  <a:pt x="12207" y="4625"/>
                  <a:pt x="12212" y="4620"/>
                  <a:pt x="12218" y="4636"/>
                </a:cubicBezTo>
                <a:cubicBezTo>
                  <a:pt x="12218" y="4631"/>
                  <a:pt x="12218" y="4626"/>
                  <a:pt x="12218" y="4620"/>
                </a:cubicBezTo>
                <a:cubicBezTo>
                  <a:pt x="12232" y="4616"/>
                  <a:pt x="12238" y="4631"/>
                  <a:pt x="12235" y="4667"/>
                </a:cubicBezTo>
                <a:cubicBezTo>
                  <a:pt x="12252" y="4667"/>
                  <a:pt x="12252" y="4667"/>
                  <a:pt x="12252" y="4667"/>
                </a:cubicBezTo>
                <a:cubicBezTo>
                  <a:pt x="12269" y="4667"/>
                  <a:pt x="12278" y="4666"/>
                  <a:pt x="12278" y="4697"/>
                </a:cubicBezTo>
                <a:cubicBezTo>
                  <a:pt x="12286" y="4694"/>
                  <a:pt x="12292" y="4699"/>
                  <a:pt x="12295" y="4713"/>
                </a:cubicBezTo>
                <a:cubicBezTo>
                  <a:pt x="12315" y="4723"/>
                  <a:pt x="12335" y="4733"/>
                  <a:pt x="12355" y="4743"/>
                </a:cubicBezTo>
                <a:cubicBezTo>
                  <a:pt x="12403" y="4743"/>
                  <a:pt x="12454" y="4788"/>
                  <a:pt x="12492" y="4790"/>
                </a:cubicBezTo>
                <a:cubicBezTo>
                  <a:pt x="12510" y="4790"/>
                  <a:pt x="12510" y="4790"/>
                  <a:pt x="12510" y="4790"/>
                </a:cubicBezTo>
                <a:cubicBezTo>
                  <a:pt x="12590" y="4790"/>
                  <a:pt x="12643" y="4619"/>
                  <a:pt x="12647" y="4497"/>
                </a:cubicBezTo>
                <a:cubicBezTo>
                  <a:pt x="12644" y="4492"/>
                  <a:pt x="12641" y="4487"/>
                  <a:pt x="12638" y="4481"/>
                </a:cubicBezTo>
                <a:cubicBezTo>
                  <a:pt x="12645" y="4411"/>
                  <a:pt x="12634" y="4356"/>
                  <a:pt x="12604" y="4327"/>
                </a:cubicBezTo>
                <a:cubicBezTo>
                  <a:pt x="12591" y="4304"/>
                  <a:pt x="12575" y="4271"/>
                  <a:pt x="12553" y="4219"/>
                </a:cubicBezTo>
                <a:cubicBezTo>
                  <a:pt x="12551" y="4284"/>
                  <a:pt x="12524" y="4233"/>
                  <a:pt x="12510" y="4204"/>
                </a:cubicBezTo>
                <a:cubicBezTo>
                  <a:pt x="12512" y="4183"/>
                  <a:pt x="12506" y="4168"/>
                  <a:pt x="12492" y="4158"/>
                </a:cubicBezTo>
                <a:cubicBezTo>
                  <a:pt x="12492" y="4158"/>
                  <a:pt x="12493" y="4158"/>
                  <a:pt x="12484" y="4158"/>
                </a:cubicBezTo>
                <a:cubicBezTo>
                  <a:pt x="12491" y="4229"/>
                  <a:pt x="12474" y="4166"/>
                  <a:pt x="12467" y="4143"/>
                </a:cubicBezTo>
                <a:cubicBezTo>
                  <a:pt x="12420" y="4014"/>
                  <a:pt x="12355" y="3927"/>
                  <a:pt x="12278" y="3896"/>
                </a:cubicBezTo>
                <a:cubicBezTo>
                  <a:pt x="12278" y="3901"/>
                  <a:pt x="12278" y="3906"/>
                  <a:pt x="12278" y="3911"/>
                </a:cubicBezTo>
                <a:cubicBezTo>
                  <a:pt x="12251" y="3913"/>
                  <a:pt x="12225" y="3898"/>
                  <a:pt x="12201" y="3865"/>
                </a:cubicBezTo>
                <a:cubicBezTo>
                  <a:pt x="12192" y="3877"/>
                  <a:pt x="12191" y="3878"/>
                  <a:pt x="12175" y="3880"/>
                </a:cubicBezTo>
                <a:cubicBezTo>
                  <a:pt x="12160" y="3897"/>
                  <a:pt x="12158" y="3884"/>
                  <a:pt x="12166" y="3849"/>
                </a:cubicBezTo>
                <a:cubicBezTo>
                  <a:pt x="12164" y="3844"/>
                  <a:pt x="12161" y="3839"/>
                  <a:pt x="12158" y="3834"/>
                </a:cubicBezTo>
                <a:cubicBezTo>
                  <a:pt x="12143" y="3876"/>
                  <a:pt x="12137" y="3876"/>
                  <a:pt x="12141" y="3834"/>
                </a:cubicBezTo>
                <a:cubicBezTo>
                  <a:pt x="12138" y="3834"/>
                  <a:pt x="12135" y="3834"/>
                  <a:pt x="12132" y="3834"/>
                </a:cubicBezTo>
                <a:cubicBezTo>
                  <a:pt x="12132" y="3829"/>
                  <a:pt x="12132" y="3823"/>
                  <a:pt x="12132" y="3818"/>
                </a:cubicBezTo>
                <a:cubicBezTo>
                  <a:pt x="12120" y="3828"/>
                  <a:pt x="12109" y="3837"/>
                  <a:pt x="12107" y="3818"/>
                </a:cubicBezTo>
                <a:cubicBezTo>
                  <a:pt x="12107" y="3813"/>
                  <a:pt x="12107" y="3808"/>
                  <a:pt x="12107" y="3803"/>
                </a:cubicBezTo>
                <a:cubicBezTo>
                  <a:pt x="12104" y="3798"/>
                  <a:pt x="12101" y="3793"/>
                  <a:pt x="12098" y="3788"/>
                </a:cubicBezTo>
                <a:cubicBezTo>
                  <a:pt x="12095" y="3782"/>
                  <a:pt x="12092" y="3777"/>
                  <a:pt x="12089" y="3772"/>
                </a:cubicBezTo>
                <a:cubicBezTo>
                  <a:pt x="12098" y="3772"/>
                  <a:pt x="12098" y="3772"/>
                  <a:pt x="12098" y="3772"/>
                </a:cubicBezTo>
                <a:cubicBezTo>
                  <a:pt x="12098" y="3777"/>
                  <a:pt x="12098" y="3782"/>
                  <a:pt x="12098" y="3788"/>
                </a:cubicBezTo>
                <a:cubicBezTo>
                  <a:pt x="12107" y="3788"/>
                  <a:pt x="12107" y="3788"/>
                  <a:pt x="12107" y="3788"/>
                </a:cubicBezTo>
                <a:cubicBezTo>
                  <a:pt x="12115" y="3788"/>
                  <a:pt x="12115" y="3788"/>
                  <a:pt x="12115" y="3788"/>
                </a:cubicBezTo>
                <a:cubicBezTo>
                  <a:pt x="12129" y="3777"/>
                  <a:pt x="12135" y="3783"/>
                  <a:pt x="12132" y="3803"/>
                </a:cubicBezTo>
                <a:cubicBezTo>
                  <a:pt x="12148" y="3803"/>
                  <a:pt x="12152" y="3766"/>
                  <a:pt x="12149" y="3741"/>
                </a:cubicBezTo>
                <a:cubicBezTo>
                  <a:pt x="12144" y="3736"/>
                  <a:pt x="12138" y="3731"/>
                  <a:pt x="12132" y="3726"/>
                </a:cubicBezTo>
                <a:cubicBezTo>
                  <a:pt x="12122" y="3731"/>
                  <a:pt x="12114" y="3729"/>
                  <a:pt x="12115" y="3711"/>
                </a:cubicBezTo>
                <a:cubicBezTo>
                  <a:pt x="12066" y="3673"/>
                  <a:pt x="12072" y="3711"/>
                  <a:pt x="12072" y="3711"/>
                </a:cubicBezTo>
                <a:cubicBezTo>
                  <a:pt x="12072" y="3711"/>
                  <a:pt x="12072" y="3711"/>
                  <a:pt x="12063" y="3711"/>
                </a:cubicBezTo>
                <a:cubicBezTo>
                  <a:pt x="12070" y="3791"/>
                  <a:pt x="12049" y="3776"/>
                  <a:pt x="12021" y="3726"/>
                </a:cubicBezTo>
                <a:cubicBezTo>
                  <a:pt x="12012" y="3726"/>
                  <a:pt x="12004" y="3726"/>
                  <a:pt x="11995" y="3726"/>
                </a:cubicBezTo>
                <a:cubicBezTo>
                  <a:pt x="11983" y="3721"/>
                  <a:pt x="11980" y="3731"/>
                  <a:pt x="11986" y="3757"/>
                </a:cubicBezTo>
                <a:cubicBezTo>
                  <a:pt x="11983" y="3743"/>
                  <a:pt x="11977" y="3738"/>
                  <a:pt x="11969" y="3741"/>
                </a:cubicBezTo>
                <a:cubicBezTo>
                  <a:pt x="11969" y="3742"/>
                  <a:pt x="11950" y="3745"/>
                  <a:pt x="11943" y="3741"/>
                </a:cubicBezTo>
                <a:cubicBezTo>
                  <a:pt x="11951" y="3745"/>
                  <a:pt x="11957" y="3740"/>
                  <a:pt x="11960" y="3726"/>
                </a:cubicBezTo>
                <a:cubicBezTo>
                  <a:pt x="11960" y="3721"/>
                  <a:pt x="11960" y="3716"/>
                  <a:pt x="11960" y="3711"/>
                </a:cubicBezTo>
                <a:cubicBezTo>
                  <a:pt x="11963" y="3697"/>
                  <a:pt x="11960" y="3687"/>
                  <a:pt x="11952" y="3680"/>
                </a:cubicBezTo>
                <a:cubicBezTo>
                  <a:pt x="11946" y="3680"/>
                  <a:pt x="11940" y="3680"/>
                  <a:pt x="11935" y="3680"/>
                </a:cubicBezTo>
                <a:cubicBezTo>
                  <a:pt x="11926" y="3659"/>
                  <a:pt x="11914" y="3644"/>
                  <a:pt x="11901" y="3634"/>
                </a:cubicBezTo>
                <a:cubicBezTo>
                  <a:pt x="11897" y="3620"/>
                  <a:pt x="11891" y="3615"/>
                  <a:pt x="11883" y="3618"/>
                </a:cubicBezTo>
                <a:cubicBezTo>
                  <a:pt x="11880" y="3560"/>
                  <a:pt x="11906" y="3566"/>
                  <a:pt x="11960" y="3634"/>
                </a:cubicBezTo>
                <a:cubicBezTo>
                  <a:pt x="11981" y="3634"/>
                  <a:pt x="12012" y="3583"/>
                  <a:pt x="12029" y="3556"/>
                </a:cubicBezTo>
                <a:cubicBezTo>
                  <a:pt x="12027" y="3546"/>
                  <a:pt x="12024" y="3536"/>
                  <a:pt x="12021" y="3526"/>
                </a:cubicBezTo>
                <a:cubicBezTo>
                  <a:pt x="12012" y="3514"/>
                  <a:pt x="12007" y="3498"/>
                  <a:pt x="12004" y="3479"/>
                </a:cubicBezTo>
                <a:cubicBezTo>
                  <a:pt x="11998" y="3479"/>
                  <a:pt x="11992" y="3479"/>
                  <a:pt x="11986" y="3479"/>
                </a:cubicBezTo>
                <a:cubicBezTo>
                  <a:pt x="11988" y="3477"/>
                  <a:pt x="11988" y="3472"/>
                  <a:pt x="11986" y="3464"/>
                </a:cubicBezTo>
                <a:cubicBezTo>
                  <a:pt x="11976" y="3459"/>
                  <a:pt x="11967" y="3448"/>
                  <a:pt x="11960" y="3433"/>
                </a:cubicBezTo>
                <a:cubicBezTo>
                  <a:pt x="11958" y="3438"/>
                  <a:pt x="11955" y="3444"/>
                  <a:pt x="11952" y="3449"/>
                </a:cubicBezTo>
                <a:cubicBezTo>
                  <a:pt x="11949" y="3444"/>
                  <a:pt x="11946" y="3438"/>
                  <a:pt x="11943" y="3433"/>
                </a:cubicBezTo>
                <a:cubicBezTo>
                  <a:pt x="11938" y="3433"/>
                  <a:pt x="11932" y="3433"/>
                  <a:pt x="11926" y="3433"/>
                </a:cubicBezTo>
                <a:cubicBezTo>
                  <a:pt x="11926" y="3423"/>
                  <a:pt x="11926" y="3413"/>
                  <a:pt x="11926" y="3403"/>
                </a:cubicBezTo>
                <a:cubicBezTo>
                  <a:pt x="11924" y="3397"/>
                  <a:pt x="11921" y="3392"/>
                  <a:pt x="11918" y="3387"/>
                </a:cubicBezTo>
                <a:cubicBezTo>
                  <a:pt x="11904" y="3373"/>
                  <a:pt x="11896" y="3370"/>
                  <a:pt x="11883" y="3387"/>
                </a:cubicBezTo>
                <a:cubicBezTo>
                  <a:pt x="11880" y="3397"/>
                  <a:pt x="11878" y="3408"/>
                  <a:pt x="11875" y="3418"/>
                </a:cubicBezTo>
                <a:cubicBezTo>
                  <a:pt x="11892" y="3492"/>
                  <a:pt x="11885" y="3518"/>
                  <a:pt x="11857" y="3510"/>
                </a:cubicBezTo>
                <a:cubicBezTo>
                  <a:pt x="11852" y="3510"/>
                  <a:pt x="11846" y="3510"/>
                  <a:pt x="11840" y="3510"/>
                </a:cubicBezTo>
                <a:cubicBezTo>
                  <a:pt x="11849" y="3495"/>
                  <a:pt x="11858" y="3479"/>
                  <a:pt x="11866" y="3464"/>
                </a:cubicBezTo>
                <a:cubicBezTo>
                  <a:pt x="11863" y="3454"/>
                  <a:pt x="11860" y="3444"/>
                  <a:pt x="11857" y="3433"/>
                </a:cubicBezTo>
                <a:cubicBezTo>
                  <a:pt x="11852" y="3444"/>
                  <a:pt x="11846" y="3454"/>
                  <a:pt x="11840" y="3464"/>
                </a:cubicBezTo>
                <a:cubicBezTo>
                  <a:pt x="11857" y="3398"/>
                  <a:pt x="11850" y="3422"/>
                  <a:pt x="11875" y="3340"/>
                </a:cubicBezTo>
                <a:cubicBezTo>
                  <a:pt x="11857" y="3329"/>
                  <a:pt x="11864" y="3334"/>
                  <a:pt x="11849" y="3310"/>
                </a:cubicBezTo>
                <a:cubicBezTo>
                  <a:pt x="11839" y="3321"/>
                  <a:pt x="11831" y="3325"/>
                  <a:pt x="11823" y="3310"/>
                </a:cubicBezTo>
                <a:cubicBezTo>
                  <a:pt x="11823" y="3310"/>
                  <a:pt x="11823" y="3310"/>
                  <a:pt x="11815" y="3310"/>
                </a:cubicBezTo>
                <a:cubicBezTo>
                  <a:pt x="11809" y="3341"/>
                  <a:pt x="11791" y="3451"/>
                  <a:pt x="11789" y="3464"/>
                </a:cubicBezTo>
                <a:cubicBezTo>
                  <a:pt x="11784" y="3486"/>
                  <a:pt x="11779" y="3502"/>
                  <a:pt x="11772" y="3510"/>
                </a:cubicBezTo>
                <a:cubicBezTo>
                  <a:pt x="11760" y="3539"/>
                  <a:pt x="11757" y="3528"/>
                  <a:pt x="11763" y="3479"/>
                </a:cubicBezTo>
                <a:cubicBezTo>
                  <a:pt x="11751" y="3461"/>
                  <a:pt x="11751" y="3445"/>
                  <a:pt x="11763" y="3433"/>
                </a:cubicBezTo>
                <a:cubicBezTo>
                  <a:pt x="11771" y="3393"/>
                  <a:pt x="11769" y="3362"/>
                  <a:pt x="11755" y="3356"/>
                </a:cubicBezTo>
                <a:cubicBezTo>
                  <a:pt x="11727" y="3429"/>
                  <a:pt x="11701" y="3508"/>
                  <a:pt x="11678" y="3587"/>
                </a:cubicBezTo>
                <a:cubicBezTo>
                  <a:pt x="11674" y="3601"/>
                  <a:pt x="11656" y="3674"/>
                  <a:pt x="11669" y="3587"/>
                </a:cubicBezTo>
                <a:cubicBezTo>
                  <a:pt x="11682" y="3525"/>
                  <a:pt x="11698" y="3417"/>
                  <a:pt x="11703" y="3371"/>
                </a:cubicBezTo>
                <a:cubicBezTo>
                  <a:pt x="11681" y="3412"/>
                  <a:pt x="11669" y="3387"/>
                  <a:pt x="11660" y="3340"/>
                </a:cubicBezTo>
                <a:cubicBezTo>
                  <a:pt x="11657" y="3345"/>
                  <a:pt x="11655" y="3351"/>
                  <a:pt x="11652" y="3356"/>
                </a:cubicBezTo>
                <a:cubicBezTo>
                  <a:pt x="11625" y="3370"/>
                  <a:pt x="11617" y="3401"/>
                  <a:pt x="11634" y="3449"/>
                </a:cubicBezTo>
                <a:cubicBezTo>
                  <a:pt x="11627" y="3483"/>
                  <a:pt x="11616" y="3499"/>
                  <a:pt x="11600" y="3505"/>
                </a:cubicBezTo>
                <a:cubicBezTo>
                  <a:pt x="11601" y="3502"/>
                  <a:pt x="11601" y="3500"/>
                  <a:pt x="11600" y="3495"/>
                </a:cubicBezTo>
                <a:cubicBezTo>
                  <a:pt x="11609" y="3495"/>
                  <a:pt x="11609" y="3495"/>
                  <a:pt x="11609" y="3495"/>
                </a:cubicBezTo>
                <a:cubicBezTo>
                  <a:pt x="11614" y="3463"/>
                  <a:pt x="11610" y="3438"/>
                  <a:pt x="11592" y="3433"/>
                </a:cubicBezTo>
                <a:cubicBezTo>
                  <a:pt x="11592" y="3428"/>
                  <a:pt x="11592" y="3423"/>
                  <a:pt x="11592" y="3418"/>
                </a:cubicBezTo>
                <a:cubicBezTo>
                  <a:pt x="11583" y="3413"/>
                  <a:pt x="11580" y="3418"/>
                  <a:pt x="11583" y="3433"/>
                </a:cubicBezTo>
                <a:cubicBezTo>
                  <a:pt x="11589" y="3458"/>
                  <a:pt x="11592" y="3484"/>
                  <a:pt x="11592" y="3510"/>
                </a:cubicBezTo>
                <a:cubicBezTo>
                  <a:pt x="11568" y="3558"/>
                  <a:pt x="11552" y="3617"/>
                  <a:pt x="11549" y="3665"/>
                </a:cubicBezTo>
                <a:cubicBezTo>
                  <a:pt x="11549" y="3654"/>
                  <a:pt x="11549" y="3644"/>
                  <a:pt x="11549" y="3634"/>
                </a:cubicBezTo>
                <a:cubicBezTo>
                  <a:pt x="11541" y="3627"/>
                  <a:pt x="11538" y="3616"/>
                  <a:pt x="11540" y="3602"/>
                </a:cubicBezTo>
                <a:cubicBezTo>
                  <a:pt x="11529" y="3597"/>
                  <a:pt x="11517" y="3592"/>
                  <a:pt x="11506" y="3587"/>
                </a:cubicBezTo>
                <a:cubicBezTo>
                  <a:pt x="11506" y="3597"/>
                  <a:pt x="11506" y="3608"/>
                  <a:pt x="11506" y="3618"/>
                </a:cubicBezTo>
                <a:cubicBezTo>
                  <a:pt x="11499" y="3597"/>
                  <a:pt x="11491" y="3576"/>
                  <a:pt x="11489" y="3572"/>
                </a:cubicBezTo>
                <a:cubicBezTo>
                  <a:pt x="11486" y="3572"/>
                  <a:pt x="11483" y="3572"/>
                  <a:pt x="11480" y="3572"/>
                </a:cubicBezTo>
                <a:cubicBezTo>
                  <a:pt x="11480" y="3572"/>
                  <a:pt x="11480" y="3572"/>
                  <a:pt x="11472" y="3572"/>
                </a:cubicBezTo>
                <a:cubicBezTo>
                  <a:pt x="11472" y="3577"/>
                  <a:pt x="11472" y="3582"/>
                  <a:pt x="11472" y="3587"/>
                </a:cubicBezTo>
                <a:cubicBezTo>
                  <a:pt x="11466" y="3577"/>
                  <a:pt x="11460" y="3567"/>
                  <a:pt x="11454" y="3556"/>
                </a:cubicBezTo>
                <a:cubicBezTo>
                  <a:pt x="11454" y="3577"/>
                  <a:pt x="11454" y="3598"/>
                  <a:pt x="11454" y="3618"/>
                </a:cubicBezTo>
                <a:cubicBezTo>
                  <a:pt x="11460" y="3629"/>
                  <a:pt x="11466" y="3639"/>
                  <a:pt x="11472" y="3649"/>
                </a:cubicBezTo>
                <a:cubicBezTo>
                  <a:pt x="11454" y="3649"/>
                  <a:pt x="11544" y="3903"/>
                  <a:pt x="11437" y="3649"/>
                </a:cubicBezTo>
                <a:cubicBezTo>
                  <a:pt x="11437" y="3659"/>
                  <a:pt x="11437" y="3670"/>
                  <a:pt x="11437" y="3680"/>
                </a:cubicBezTo>
                <a:cubicBezTo>
                  <a:pt x="11439" y="3694"/>
                  <a:pt x="11436" y="3704"/>
                  <a:pt x="11428" y="3711"/>
                </a:cubicBezTo>
                <a:cubicBezTo>
                  <a:pt x="11426" y="3711"/>
                  <a:pt x="11423" y="3711"/>
                  <a:pt x="11420" y="3711"/>
                </a:cubicBezTo>
                <a:cubicBezTo>
                  <a:pt x="11423" y="3700"/>
                  <a:pt x="11426" y="3690"/>
                  <a:pt x="11428" y="3680"/>
                </a:cubicBezTo>
                <a:cubicBezTo>
                  <a:pt x="11410" y="3685"/>
                  <a:pt x="11400" y="3707"/>
                  <a:pt x="11394" y="3741"/>
                </a:cubicBezTo>
                <a:cubicBezTo>
                  <a:pt x="11390" y="3813"/>
                  <a:pt x="11385" y="3873"/>
                  <a:pt x="11386" y="3680"/>
                </a:cubicBezTo>
                <a:cubicBezTo>
                  <a:pt x="11374" y="3701"/>
                  <a:pt x="11324" y="3842"/>
                  <a:pt x="11343" y="3726"/>
                </a:cubicBezTo>
                <a:cubicBezTo>
                  <a:pt x="11325" y="3721"/>
                  <a:pt x="11313" y="3727"/>
                  <a:pt x="11306" y="3741"/>
                </a:cubicBezTo>
                <a:cubicBezTo>
                  <a:pt x="11307" y="3736"/>
                  <a:pt x="11308" y="3730"/>
                  <a:pt x="11308" y="3726"/>
                </a:cubicBezTo>
                <a:cubicBezTo>
                  <a:pt x="11305" y="3719"/>
                  <a:pt x="11301" y="3713"/>
                  <a:pt x="11297" y="3706"/>
                </a:cubicBezTo>
                <a:cubicBezTo>
                  <a:pt x="11301" y="3715"/>
                  <a:pt x="11308" y="3722"/>
                  <a:pt x="11317" y="3726"/>
                </a:cubicBezTo>
                <a:cubicBezTo>
                  <a:pt x="11328" y="3709"/>
                  <a:pt x="11337" y="3688"/>
                  <a:pt x="11343" y="3665"/>
                </a:cubicBezTo>
                <a:cubicBezTo>
                  <a:pt x="11337" y="3659"/>
                  <a:pt x="11332" y="3654"/>
                  <a:pt x="11326" y="3649"/>
                </a:cubicBezTo>
                <a:cubicBezTo>
                  <a:pt x="11321" y="3655"/>
                  <a:pt x="11311" y="3670"/>
                  <a:pt x="11317" y="3649"/>
                </a:cubicBezTo>
                <a:cubicBezTo>
                  <a:pt x="11320" y="3634"/>
                  <a:pt x="11317" y="3629"/>
                  <a:pt x="11308" y="3634"/>
                </a:cubicBezTo>
                <a:cubicBezTo>
                  <a:pt x="11303" y="3634"/>
                  <a:pt x="11297" y="3634"/>
                  <a:pt x="11291" y="3634"/>
                </a:cubicBezTo>
                <a:cubicBezTo>
                  <a:pt x="11281" y="3633"/>
                  <a:pt x="11280" y="3646"/>
                  <a:pt x="11283" y="3665"/>
                </a:cubicBezTo>
                <a:cubicBezTo>
                  <a:pt x="11283" y="3665"/>
                  <a:pt x="11291" y="3665"/>
                  <a:pt x="11291" y="3665"/>
                </a:cubicBezTo>
                <a:cubicBezTo>
                  <a:pt x="11290" y="3680"/>
                  <a:pt x="11291" y="3691"/>
                  <a:pt x="11294" y="3701"/>
                </a:cubicBezTo>
                <a:cubicBezTo>
                  <a:pt x="11293" y="3699"/>
                  <a:pt x="11292" y="3697"/>
                  <a:pt x="11291" y="3695"/>
                </a:cubicBezTo>
                <a:cubicBezTo>
                  <a:pt x="11291" y="3695"/>
                  <a:pt x="11291" y="3695"/>
                  <a:pt x="11283" y="3695"/>
                </a:cubicBezTo>
                <a:cubicBezTo>
                  <a:pt x="11287" y="3734"/>
                  <a:pt x="11285" y="3745"/>
                  <a:pt x="11274" y="3726"/>
                </a:cubicBezTo>
                <a:cubicBezTo>
                  <a:pt x="11274" y="3731"/>
                  <a:pt x="11274" y="3736"/>
                  <a:pt x="11274" y="3741"/>
                </a:cubicBezTo>
                <a:cubicBezTo>
                  <a:pt x="11269" y="3741"/>
                  <a:pt x="11263" y="3741"/>
                  <a:pt x="11257" y="3741"/>
                </a:cubicBezTo>
                <a:cubicBezTo>
                  <a:pt x="11257" y="3752"/>
                  <a:pt x="11257" y="3762"/>
                  <a:pt x="11257" y="3772"/>
                </a:cubicBezTo>
                <a:cubicBezTo>
                  <a:pt x="11254" y="3772"/>
                  <a:pt x="11251" y="3772"/>
                  <a:pt x="11249" y="3772"/>
                </a:cubicBezTo>
                <a:cubicBezTo>
                  <a:pt x="11249" y="3782"/>
                  <a:pt x="11249" y="3793"/>
                  <a:pt x="11249" y="3803"/>
                </a:cubicBezTo>
                <a:cubicBezTo>
                  <a:pt x="11266" y="3803"/>
                  <a:pt x="11266" y="3803"/>
                  <a:pt x="11266" y="3803"/>
                </a:cubicBezTo>
                <a:cubicBezTo>
                  <a:pt x="11274" y="3798"/>
                  <a:pt x="11283" y="3793"/>
                  <a:pt x="11291" y="3788"/>
                </a:cubicBezTo>
                <a:cubicBezTo>
                  <a:pt x="11294" y="3788"/>
                  <a:pt x="11296" y="3780"/>
                  <a:pt x="11298" y="3774"/>
                </a:cubicBezTo>
                <a:cubicBezTo>
                  <a:pt x="11298" y="3787"/>
                  <a:pt x="11298" y="3802"/>
                  <a:pt x="11300" y="3818"/>
                </a:cubicBezTo>
                <a:cubicBezTo>
                  <a:pt x="11306" y="3829"/>
                  <a:pt x="11311" y="3839"/>
                  <a:pt x="11317" y="3849"/>
                </a:cubicBezTo>
                <a:cubicBezTo>
                  <a:pt x="11331" y="3863"/>
                  <a:pt x="11337" y="3878"/>
                  <a:pt x="11326" y="3896"/>
                </a:cubicBezTo>
                <a:cubicBezTo>
                  <a:pt x="11317" y="3849"/>
                  <a:pt x="11298" y="3812"/>
                  <a:pt x="11274" y="3803"/>
                </a:cubicBezTo>
                <a:cubicBezTo>
                  <a:pt x="11274" y="3803"/>
                  <a:pt x="11274" y="3803"/>
                  <a:pt x="11266" y="3803"/>
                </a:cubicBezTo>
                <a:cubicBezTo>
                  <a:pt x="11276" y="3830"/>
                  <a:pt x="11304" y="3891"/>
                  <a:pt x="11274" y="3865"/>
                </a:cubicBezTo>
                <a:cubicBezTo>
                  <a:pt x="11271" y="3860"/>
                  <a:pt x="11269" y="3854"/>
                  <a:pt x="11266" y="3849"/>
                </a:cubicBezTo>
                <a:cubicBezTo>
                  <a:pt x="11266" y="3844"/>
                  <a:pt x="11266" y="3839"/>
                  <a:pt x="11266" y="3834"/>
                </a:cubicBezTo>
                <a:cubicBezTo>
                  <a:pt x="11263" y="3829"/>
                  <a:pt x="11260" y="3823"/>
                  <a:pt x="11257" y="3818"/>
                </a:cubicBezTo>
                <a:cubicBezTo>
                  <a:pt x="11254" y="3858"/>
                  <a:pt x="11249" y="3885"/>
                  <a:pt x="11240" y="3906"/>
                </a:cubicBezTo>
                <a:cubicBezTo>
                  <a:pt x="11251" y="3878"/>
                  <a:pt x="11244" y="3826"/>
                  <a:pt x="11231" y="3788"/>
                </a:cubicBezTo>
                <a:cubicBezTo>
                  <a:pt x="11220" y="3793"/>
                  <a:pt x="11207" y="3802"/>
                  <a:pt x="11214" y="3788"/>
                </a:cubicBezTo>
                <a:cubicBezTo>
                  <a:pt x="11214" y="3788"/>
                  <a:pt x="11214" y="3788"/>
                  <a:pt x="11205" y="3788"/>
                </a:cubicBezTo>
                <a:cubicBezTo>
                  <a:pt x="11208" y="3798"/>
                  <a:pt x="11211" y="3808"/>
                  <a:pt x="11214" y="3818"/>
                </a:cubicBezTo>
                <a:cubicBezTo>
                  <a:pt x="11211" y="3818"/>
                  <a:pt x="11208" y="3818"/>
                  <a:pt x="11205" y="3818"/>
                </a:cubicBezTo>
                <a:cubicBezTo>
                  <a:pt x="11203" y="3818"/>
                  <a:pt x="11200" y="3818"/>
                  <a:pt x="11197" y="3818"/>
                </a:cubicBezTo>
                <a:cubicBezTo>
                  <a:pt x="11199" y="3838"/>
                  <a:pt x="11201" y="3861"/>
                  <a:pt x="11188" y="3834"/>
                </a:cubicBezTo>
                <a:cubicBezTo>
                  <a:pt x="11181" y="3840"/>
                  <a:pt x="11178" y="3851"/>
                  <a:pt x="11180" y="3865"/>
                </a:cubicBezTo>
                <a:cubicBezTo>
                  <a:pt x="11171" y="3876"/>
                  <a:pt x="11174" y="3884"/>
                  <a:pt x="11180" y="3896"/>
                </a:cubicBezTo>
                <a:cubicBezTo>
                  <a:pt x="11177" y="3896"/>
                  <a:pt x="11174" y="3896"/>
                  <a:pt x="11171" y="3896"/>
                </a:cubicBezTo>
                <a:cubicBezTo>
                  <a:pt x="11174" y="3901"/>
                  <a:pt x="11177" y="3906"/>
                  <a:pt x="11180" y="3911"/>
                </a:cubicBezTo>
                <a:cubicBezTo>
                  <a:pt x="11182" y="3925"/>
                  <a:pt x="11179" y="3935"/>
                  <a:pt x="11171" y="3942"/>
                </a:cubicBezTo>
                <a:cubicBezTo>
                  <a:pt x="11171" y="3947"/>
                  <a:pt x="11171" y="3952"/>
                  <a:pt x="11171" y="3957"/>
                </a:cubicBezTo>
                <a:cubicBezTo>
                  <a:pt x="11179" y="3961"/>
                  <a:pt x="11185" y="3956"/>
                  <a:pt x="11188" y="3942"/>
                </a:cubicBezTo>
                <a:cubicBezTo>
                  <a:pt x="11206" y="3942"/>
                  <a:pt x="11205" y="3942"/>
                  <a:pt x="11205" y="3942"/>
                </a:cubicBezTo>
                <a:cubicBezTo>
                  <a:pt x="11208" y="3932"/>
                  <a:pt x="11211" y="3922"/>
                  <a:pt x="11214" y="3911"/>
                </a:cubicBezTo>
                <a:cubicBezTo>
                  <a:pt x="11214" y="3916"/>
                  <a:pt x="11214" y="3921"/>
                  <a:pt x="11214" y="3927"/>
                </a:cubicBezTo>
                <a:cubicBezTo>
                  <a:pt x="11224" y="3927"/>
                  <a:pt x="11231" y="3921"/>
                  <a:pt x="11236" y="3914"/>
                </a:cubicBezTo>
                <a:cubicBezTo>
                  <a:pt x="11230" y="3925"/>
                  <a:pt x="11223" y="3935"/>
                  <a:pt x="11214" y="3942"/>
                </a:cubicBezTo>
                <a:cubicBezTo>
                  <a:pt x="11214" y="3957"/>
                  <a:pt x="11214" y="3973"/>
                  <a:pt x="11214" y="3988"/>
                </a:cubicBezTo>
                <a:cubicBezTo>
                  <a:pt x="11214" y="3993"/>
                  <a:pt x="11214" y="3998"/>
                  <a:pt x="11214" y="4003"/>
                </a:cubicBezTo>
                <a:cubicBezTo>
                  <a:pt x="11216" y="4003"/>
                  <a:pt x="11245" y="4003"/>
                  <a:pt x="11223" y="4003"/>
                </a:cubicBezTo>
                <a:cubicBezTo>
                  <a:pt x="11209" y="3999"/>
                  <a:pt x="11209" y="4009"/>
                  <a:pt x="11223" y="4034"/>
                </a:cubicBezTo>
                <a:cubicBezTo>
                  <a:pt x="11220" y="4034"/>
                  <a:pt x="11217" y="4034"/>
                  <a:pt x="11214" y="4034"/>
                </a:cubicBezTo>
                <a:cubicBezTo>
                  <a:pt x="11211" y="4034"/>
                  <a:pt x="11208" y="4034"/>
                  <a:pt x="11205" y="4034"/>
                </a:cubicBezTo>
                <a:cubicBezTo>
                  <a:pt x="11221" y="4056"/>
                  <a:pt x="11208" y="4053"/>
                  <a:pt x="11197" y="4050"/>
                </a:cubicBezTo>
                <a:cubicBezTo>
                  <a:pt x="11194" y="4055"/>
                  <a:pt x="11191" y="4060"/>
                  <a:pt x="11188" y="4065"/>
                </a:cubicBezTo>
                <a:cubicBezTo>
                  <a:pt x="11168" y="4065"/>
                  <a:pt x="11160" y="4075"/>
                  <a:pt x="11154" y="4096"/>
                </a:cubicBezTo>
                <a:cubicBezTo>
                  <a:pt x="11154" y="4101"/>
                  <a:pt x="11154" y="4107"/>
                  <a:pt x="11154" y="4112"/>
                </a:cubicBezTo>
                <a:cubicBezTo>
                  <a:pt x="11157" y="4117"/>
                  <a:pt x="11160" y="4122"/>
                  <a:pt x="11163" y="4127"/>
                </a:cubicBezTo>
                <a:cubicBezTo>
                  <a:pt x="11190" y="4127"/>
                  <a:pt x="11171" y="4100"/>
                  <a:pt x="11197" y="4127"/>
                </a:cubicBezTo>
                <a:cubicBezTo>
                  <a:pt x="11203" y="4122"/>
                  <a:pt x="11208" y="4117"/>
                  <a:pt x="11214" y="4112"/>
                </a:cubicBezTo>
                <a:cubicBezTo>
                  <a:pt x="11217" y="4127"/>
                  <a:pt x="11214" y="4132"/>
                  <a:pt x="11205" y="4127"/>
                </a:cubicBezTo>
                <a:cubicBezTo>
                  <a:pt x="11198" y="4161"/>
                  <a:pt x="11187" y="4163"/>
                  <a:pt x="11171" y="4143"/>
                </a:cubicBezTo>
                <a:cubicBezTo>
                  <a:pt x="11166" y="4137"/>
                  <a:pt x="11160" y="4132"/>
                  <a:pt x="11154" y="4127"/>
                </a:cubicBezTo>
                <a:cubicBezTo>
                  <a:pt x="11137" y="4131"/>
                  <a:pt x="11132" y="4146"/>
                  <a:pt x="11137" y="4173"/>
                </a:cubicBezTo>
                <a:cubicBezTo>
                  <a:pt x="11140" y="4184"/>
                  <a:pt x="11143" y="4194"/>
                  <a:pt x="11146" y="4204"/>
                </a:cubicBezTo>
                <a:cubicBezTo>
                  <a:pt x="11134" y="4216"/>
                  <a:pt x="11134" y="4231"/>
                  <a:pt x="11146" y="4250"/>
                </a:cubicBezTo>
                <a:cubicBezTo>
                  <a:pt x="11143" y="4250"/>
                  <a:pt x="11140" y="4250"/>
                  <a:pt x="11137" y="4250"/>
                </a:cubicBezTo>
                <a:cubicBezTo>
                  <a:pt x="11137" y="4260"/>
                  <a:pt x="11137" y="4271"/>
                  <a:pt x="11137" y="4281"/>
                </a:cubicBezTo>
                <a:cubicBezTo>
                  <a:pt x="11134" y="4255"/>
                  <a:pt x="11131" y="4230"/>
                  <a:pt x="11128" y="4204"/>
                </a:cubicBezTo>
                <a:cubicBezTo>
                  <a:pt x="11128" y="4204"/>
                  <a:pt x="11128" y="4204"/>
                  <a:pt x="11120" y="4204"/>
                </a:cubicBezTo>
                <a:cubicBezTo>
                  <a:pt x="11114" y="4214"/>
                  <a:pt x="11108" y="4225"/>
                  <a:pt x="11102" y="4235"/>
                </a:cubicBezTo>
                <a:cubicBezTo>
                  <a:pt x="11100" y="4250"/>
                  <a:pt x="11103" y="4255"/>
                  <a:pt x="11111" y="4250"/>
                </a:cubicBezTo>
                <a:cubicBezTo>
                  <a:pt x="11096" y="4261"/>
                  <a:pt x="11087" y="4279"/>
                  <a:pt x="11086" y="4310"/>
                </a:cubicBezTo>
                <a:cubicBezTo>
                  <a:pt x="11086" y="4305"/>
                  <a:pt x="11086" y="4302"/>
                  <a:pt x="11085" y="4296"/>
                </a:cubicBezTo>
                <a:cubicBezTo>
                  <a:pt x="11085" y="4291"/>
                  <a:pt x="11085" y="4286"/>
                  <a:pt x="11085" y="4281"/>
                </a:cubicBezTo>
                <a:cubicBezTo>
                  <a:pt x="11085" y="4281"/>
                  <a:pt x="11085" y="4281"/>
                  <a:pt x="11077" y="4281"/>
                </a:cubicBezTo>
                <a:cubicBezTo>
                  <a:pt x="11070" y="4296"/>
                  <a:pt x="11062" y="4301"/>
                  <a:pt x="11051" y="4296"/>
                </a:cubicBezTo>
                <a:cubicBezTo>
                  <a:pt x="11051" y="4307"/>
                  <a:pt x="11051" y="4317"/>
                  <a:pt x="11051" y="4327"/>
                </a:cubicBezTo>
                <a:cubicBezTo>
                  <a:pt x="11042" y="4342"/>
                  <a:pt x="11043" y="4343"/>
                  <a:pt x="11043" y="4343"/>
                </a:cubicBezTo>
                <a:cubicBezTo>
                  <a:pt x="11045" y="4348"/>
                  <a:pt x="11048" y="4353"/>
                  <a:pt x="11051" y="4358"/>
                </a:cubicBezTo>
                <a:cubicBezTo>
                  <a:pt x="11061" y="4358"/>
                  <a:pt x="11071" y="4344"/>
                  <a:pt x="11077" y="4327"/>
                </a:cubicBezTo>
                <a:cubicBezTo>
                  <a:pt x="11083" y="4327"/>
                  <a:pt x="11085" y="4321"/>
                  <a:pt x="11086" y="4312"/>
                </a:cubicBezTo>
                <a:cubicBezTo>
                  <a:pt x="11094" y="4307"/>
                  <a:pt x="11097" y="4312"/>
                  <a:pt x="11094" y="4327"/>
                </a:cubicBezTo>
                <a:cubicBezTo>
                  <a:pt x="11094" y="4332"/>
                  <a:pt x="11094" y="4338"/>
                  <a:pt x="11094" y="4343"/>
                </a:cubicBezTo>
                <a:cubicBezTo>
                  <a:pt x="11083" y="4338"/>
                  <a:pt x="11080" y="4348"/>
                  <a:pt x="11085" y="4374"/>
                </a:cubicBezTo>
                <a:cubicBezTo>
                  <a:pt x="11083" y="4374"/>
                  <a:pt x="11080" y="4374"/>
                  <a:pt x="11077" y="4374"/>
                </a:cubicBezTo>
                <a:cubicBezTo>
                  <a:pt x="11077" y="4379"/>
                  <a:pt x="11077" y="4384"/>
                  <a:pt x="11077" y="4389"/>
                </a:cubicBezTo>
                <a:cubicBezTo>
                  <a:pt x="11085" y="4389"/>
                  <a:pt x="11085" y="4389"/>
                  <a:pt x="11085" y="4389"/>
                </a:cubicBezTo>
                <a:cubicBezTo>
                  <a:pt x="11094" y="4389"/>
                  <a:pt x="11094" y="4389"/>
                  <a:pt x="11094" y="4389"/>
                </a:cubicBezTo>
                <a:cubicBezTo>
                  <a:pt x="11083" y="4410"/>
                  <a:pt x="11073" y="4414"/>
                  <a:pt x="11068" y="4389"/>
                </a:cubicBezTo>
                <a:cubicBezTo>
                  <a:pt x="11065" y="4375"/>
                  <a:pt x="11059" y="4370"/>
                  <a:pt x="11051" y="4374"/>
                </a:cubicBezTo>
                <a:cubicBezTo>
                  <a:pt x="11045" y="4402"/>
                  <a:pt x="11037" y="4429"/>
                  <a:pt x="11026" y="4451"/>
                </a:cubicBezTo>
                <a:cubicBezTo>
                  <a:pt x="11026" y="4456"/>
                  <a:pt x="11026" y="4461"/>
                  <a:pt x="11026" y="4466"/>
                </a:cubicBezTo>
                <a:cubicBezTo>
                  <a:pt x="11029" y="4485"/>
                  <a:pt x="11027" y="4498"/>
                  <a:pt x="11017" y="4497"/>
                </a:cubicBezTo>
                <a:cubicBezTo>
                  <a:pt x="11023" y="4522"/>
                  <a:pt x="11020" y="4533"/>
                  <a:pt x="11008" y="4528"/>
                </a:cubicBezTo>
                <a:cubicBezTo>
                  <a:pt x="11005" y="4541"/>
                  <a:pt x="10999" y="4547"/>
                  <a:pt x="10991" y="4543"/>
                </a:cubicBezTo>
                <a:cubicBezTo>
                  <a:pt x="10991" y="4572"/>
                  <a:pt x="10991" y="4592"/>
                  <a:pt x="10974" y="4590"/>
                </a:cubicBezTo>
                <a:cubicBezTo>
                  <a:pt x="10969" y="4620"/>
                  <a:pt x="10962" y="4634"/>
                  <a:pt x="10957" y="4636"/>
                </a:cubicBezTo>
                <a:cubicBezTo>
                  <a:pt x="10957" y="4646"/>
                  <a:pt x="10957" y="4656"/>
                  <a:pt x="10957" y="4667"/>
                </a:cubicBezTo>
                <a:cubicBezTo>
                  <a:pt x="10965" y="4667"/>
                  <a:pt x="10965" y="4667"/>
                  <a:pt x="10965" y="4667"/>
                </a:cubicBezTo>
                <a:cubicBezTo>
                  <a:pt x="10958" y="4688"/>
                  <a:pt x="10955" y="4688"/>
                  <a:pt x="10957" y="4667"/>
                </a:cubicBezTo>
                <a:cubicBezTo>
                  <a:pt x="10957" y="4667"/>
                  <a:pt x="10957" y="4667"/>
                  <a:pt x="10948" y="4667"/>
                </a:cubicBezTo>
                <a:cubicBezTo>
                  <a:pt x="10948" y="4682"/>
                  <a:pt x="10948" y="4697"/>
                  <a:pt x="10948" y="4713"/>
                </a:cubicBezTo>
                <a:cubicBezTo>
                  <a:pt x="10951" y="4718"/>
                  <a:pt x="10954" y="4723"/>
                  <a:pt x="10957" y="4728"/>
                </a:cubicBezTo>
                <a:cubicBezTo>
                  <a:pt x="10958" y="4729"/>
                  <a:pt x="10959" y="4728"/>
                  <a:pt x="10960" y="4728"/>
                </a:cubicBezTo>
                <a:cubicBezTo>
                  <a:pt x="10956" y="4738"/>
                  <a:pt x="10949" y="4745"/>
                  <a:pt x="10940" y="4743"/>
                </a:cubicBezTo>
                <a:cubicBezTo>
                  <a:pt x="10928" y="4777"/>
                  <a:pt x="10893" y="4865"/>
                  <a:pt x="10931" y="4805"/>
                </a:cubicBezTo>
                <a:cubicBezTo>
                  <a:pt x="10934" y="4805"/>
                  <a:pt x="10972" y="4849"/>
                  <a:pt x="10931" y="4821"/>
                </a:cubicBezTo>
                <a:cubicBezTo>
                  <a:pt x="10928" y="4831"/>
                  <a:pt x="10925" y="4841"/>
                  <a:pt x="10923" y="4852"/>
                </a:cubicBezTo>
                <a:cubicBezTo>
                  <a:pt x="10931" y="4852"/>
                  <a:pt x="10931" y="4852"/>
                  <a:pt x="10931" y="4852"/>
                </a:cubicBezTo>
                <a:cubicBezTo>
                  <a:pt x="10928" y="4857"/>
                  <a:pt x="10925" y="4862"/>
                  <a:pt x="10923" y="4867"/>
                </a:cubicBezTo>
                <a:cubicBezTo>
                  <a:pt x="10923" y="4877"/>
                  <a:pt x="10923" y="4888"/>
                  <a:pt x="10923" y="4898"/>
                </a:cubicBezTo>
                <a:cubicBezTo>
                  <a:pt x="10920" y="4893"/>
                  <a:pt x="10917" y="4888"/>
                  <a:pt x="10914" y="4883"/>
                </a:cubicBezTo>
                <a:cubicBezTo>
                  <a:pt x="10911" y="4888"/>
                  <a:pt x="10908" y="4893"/>
                  <a:pt x="10905" y="4898"/>
                </a:cubicBezTo>
                <a:cubicBezTo>
                  <a:pt x="10908" y="4908"/>
                  <a:pt x="10911" y="4918"/>
                  <a:pt x="10914" y="4929"/>
                </a:cubicBezTo>
                <a:cubicBezTo>
                  <a:pt x="10926" y="4964"/>
                  <a:pt x="10926" y="4969"/>
                  <a:pt x="10914" y="4944"/>
                </a:cubicBezTo>
                <a:cubicBezTo>
                  <a:pt x="10899" y="4908"/>
                  <a:pt x="10892" y="4910"/>
                  <a:pt x="10897" y="4959"/>
                </a:cubicBezTo>
                <a:cubicBezTo>
                  <a:pt x="10894" y="4965"/>
                  <a:pt x="10891" y="4970"/>
                  <a:pt x="10888" y="4975"/>
                </a:cubicBezTo>
                <a:cubicBezTo>
                  <a:pt x="10888" y="4980"/>
                  <a:pt x="10888" y="4985"/>
                  <a:pt x="10888" y="4990"/>
                </a:cubicBezTo>
                <a:cubicBezTo>
                  <a:pt x="10888" y="4995"/>
                  <a:pt x="10888" y="5000"/>
                  <a:pt x="10888" y="5006"/>
                </a:cubicBezTo>
                <a:cubicBezTo>
                  <a:pt x="10897" y="5011"/>
                  <a:pt x="10900" y="5005"/>
                  <a:pt x="10897" y="4990"/>
                </a:cubicBezTo>
                <a:cubicBezTo>
                  <a:pt x="10916" y="4990"/>
                  <a:pt x="10904" y="5020"/>
                  <a:pt x="10888" y="5021"/>
                </a:cubicBezTo>
                <a:cubicBezTo>
                  <a:pt x="10878" y="5031"/>
                  <a:pt x="10862" y="5055"/>
                  <a:pt x="10845" y="5083"/>
                </a:cubicBezTo>
                <a:cubicBezTo>
                  <a:pt x="10842" y="5098"/>
                  <a:pt x="10840" y="5114"/>
                  <a:pt x="10837" y="5129"/>
                </a:cubicBezTo>
                <a:cubicBezTo>
                  <a:pt x="10848" y="5131"/>
                  <a:pt x="10850" y="5149"/>
                  <a:pt x="10845" y="5175"/>
                </a:cubicBezTo>
                <a:cubicBezTo>
                  <a:pt x="10837" y="5201"/>
                  <a:pt x="10828" y="5196"/>
                  <a:pt x="10820" y="5160"/>
                </a:cubicBezTo>
                <a:cubicBezTo>
                  <a:pt x="10816" y="5178"/>
                  <a:pt x="10806" y="5194"/>
                  <a:pt x="10794" y="5206"/>
                </a:cubicBezTo>
                <a:cubicBezTo>
                  <a:pt x="10795" y="5242"/>
                  <a:pt x="10787" y="5273"/>
                  <a:pt x="10768" y="5299"/>
                </a:cubicBezTo>
                <a:cubicBezTo>
                  <a:pt x="10768" y="5309"/>
                  <a:pt x="10768" y="5319"/>
                  <a:pt x="10768" y="5330"/>
                </a:cubicBezTo>
                <a:cubicBezTo>
                  <a:pt x="10760" y="5335"/>
                  <a:pt x="10751" y="5340"/>
                  <a:pt x="10742" y="5345"/>
                </a:cubicBezTo>
                <a:cubicBezTo>
                  <a:pt x="10742" y="5355"/>
                  <a:pt x="10742" y="5366"/>
                  <a:pt x="10742" y="5376"/>
                </a:cubicBezTo>
                <a:cubicBezTo>
                  <a:pt x="10745" y="5381"/>
                  <a:pt x="10748" y="5386"/>
                  <a:pt x="10751" y="5391"/>
                </a:cubicBezTo>
                <a:cubicBezTo>
                  <a:pt x="10760" y="5366"/>
                  <a:pt x="10763" y="5372"/>
                  <a:pt x="10759" y="5407"/>
                </a:cubicBezTo>
                <a:cubicBezTo>
                  <a:pt x="10757" y="5420"/>
                  <a:pt x="10760" y="5431"/>
                  <a:pt x="10768" y="5437"/>
                </a:cubicBezTo>
                <a:cubicBezTo>
                  <a:pt x="10780" y="5441"/>
                  <a:pt x="10789" y="5431"/>
                  <a:pt x="10794" y="5407"/>
                </a:cubicBezTo>
                <a:cubicBezTo>
                  <a:pt x="10797" y="5412"/>
                  <a:pt x="10799" y="5417"/>
                  <a:pt x="10802" y="5422"/>
                </a:cubicBezTo>
                <a:cubicBezTo>
                  <a:pt x="10795" y="5435"/>
                  <a:pt x="10786" y="5440"/>
                  <a:pt x="10776" y="5437"/>
                </a:cubicBezTo>
                <a:cubicBezTo>
                  <a:pt x="10774" y="5442"/>
                  <a:pt x="10771" y="5448"/>
                  <a:pt x="10768" y="5453"/>
                </a:cubicBezTo>
                <a:cubicBezTo>
                  <a:pt x="10768" y="5458"/>
                  <a:pt x="10768" y="5463"/>
                  <a:pt x="10768" y="5468"/>
                </a:cubicBezTo>
                <a:cubicBezTo>
                  <a:pt x="10765" y="5463"/>
                  <a:pt x="10762" y="5458"/>
                  <a:pt x="10759" y="5453"/>
                </a:cubicBezTo>
                <a:cubicBezTo>
                  <a:pt x="10757" y="5437"/>
                  <a:pt x="10754" y="5422"/>
                  <a:pt x="10751" y="5407"/>
                </a:cubicBezTo>
                <a:cubicBezTo>
                  <a:pt x="10748" y="5407"/>
                  <a:pt x="10745" y="5407"/>
                  <a:pt x="10742" y="5407"/>
                </a:cubicBezTo>
                <a:cubicBezTo>
                  <a:pt x="10739" y="5407"/>
                  <a:pt x="10737" y="5407"/>
                  <a:pt x="10734" y="5407"/>
                </a:cubicBezTo>
                <a:cubicBezTo>
                  <a:pt x="10731" y="5412"/>
                  <a:pt x="10728" y="5417"/>
                  <a:pt x="10725" y="5422"/>
                </a:cubicBezTo>
                <a:cubicBezTo>
                  <a:pt x="10722" y="5427"/>
                  <a:pt x="10719" y="5432"/>
                  <a:pt x="10717" y="5437"/>
                </a:cubicBezTo>
                <a:cubicBezTo>
                  <a:pt x="10717" y="5440"/>
                  <a:pt x="10717" y="5442"/>
                  <a:pt x="10717" y="5445"/>
                </a:cubicBezTo>
                <a:cubicBezTo>
                  <a:pt x="10715" y="5440"/>
                  <a:pt x="10713" y="5437"/>
                  <a:pt x="10708" y="5437"/>
                </a:cubicBezTo>
                <a:cubicBezTo>
                  <a:pt x="10647" y="5467"/>
                  <a:pt x="10707" y="5429"/>
                  <a:pt x="10717" y="5422"/>
                </a:cubicBezTo>
                <a:cubicBezTo>
                  <a:pt x="10717" y="5417"/>
                  <a:pt x="10717" y="5412"/>
                  <a:pt x="10717" y="5407"/>
                </a:cubicBezTo>
                <a:cubicBezTo>
                  <a:pt x="10717" y="5401"/>
                  <a:pt x="10717" y="5396"/>
                  <a:pt x="10717" y="5391"/>
                </a:cubicBezTo>
                <a:cubicBezTo>
                  <a:pt x="10703" y="5392"/>
                  <a:pt x="10693" y="5396"/>
                  <a:pt x="10682" y="5407"/>
                </a:cubicBezTo>
                <a:cubicBezTo>
                  <a:pt x="10685" y="5422"/>
                  <a:pt x="10682" y="5427"/>
                  <a:pt x="10673" y="5422"/>
                </a:cubicBezTo>
                <a:cubicBezTo>
                  <a:pt x="10671" y="5422"/>
                  <a:pt x="10668" y="5422"/>
                  <a:pt x="10665" y="5422"/>
                </a:cubicBezTo>
                <a:cubicBezTo>
                  <a:pt x="10673" y="5429"/>
                  <a:pt x="10675" y="5439"/>
                  <a:pt x="10673" y="5453"/>
                </a:cubicBezTo>
                <a:cubicBezTo>
                  <a:pt x="10688" y="5455"/>
                  <a:pt x="10675" y="5471"/>
                  <a:pt x="10665" y="5483"/>
                </a:cubicBezTo>
                <a:cubicBezTo>
                  <a:pt x="10665" y="5489"/>
                  <a:pt x="10665" y="5494"/>
                  <a:pt x="10665" y="5499"/>
                </a:cubicBezTo>
                <a:cubicBezTo>
                  <a:pt x="10662" y="5499"/>
                  <a:pt x="10659" y="5499"/>
                  <a:pt x="10656" y="5499"/>
                </a:cubicBezTo>
                <a:cubicBezTo>
                  <a:pt x="10649" y="5478"/>
                  <a:pt x="10646" y="5478"/>
                  <a:pt x="10648" y="5499"/>
                </a:cubicBezTo>
                <a:cubicBezTo>
                  <a:pt x="10639" y="5494"/>
                  <a:pt x="10636" y="5499"/>
                  <a:pt x="10639" y="5514"/>
                </a:cubicBezTo>
                <a:cubicBezTo>
                  <a:pt x="10630" y="5512"/>
                  <a:pt x="10621" y="5517"/>
                  <a:pt x="10614" y="5530"/>
                </a:cubicBezTo>
                <a:cubicBezTo>
                  <a:pt x="10614" y="5575"/>
                  <a:pt x="10601" y="5578"/>
                  <a:pt x="10579" y="5576"/>
                </a:cubicBezTo>
                <a:cubicBezTo>
                  <a:pt x="10579" y="5587"/>
                  <a:pt x="10579" y="5597"/>
                  <a:pt x="10579" y="5607"/>
                </a:cubicBezTo>
                <a:cubicBezTo>
                  <a:pt x="10591" y="5604"/>
                  <a:pt x="10591" y="5609"/>
                  <a:pt x="10579" y="5623"/>
                </a:cubicBezTo>
                <a:cubicBezTo>
                  <a:pt x="10587" y="5619"/>
                  <a:pt x="10593" y="5624"/>
                  <a:pt x="10597" y="5638"/>
                </a:cubicBezTo>
                <a:cubicBezTo>
                  <a:pt x="10602" y="5617"/>
                  <a:pt x="10608" y="5617"/>
                  <a:pt x="10614" y="5638"/>
                </a:cubicBezTo>
                <a:cubicBezTo>
                  <a:pt x="10611" y="5643"/>
                  <a:pt x="10608" y="5648"/>
                  <a:pt x="10605" y="5653"/>
                </a:cubicBezTo>
                <a:cubicBezTo>
                  <a:pt x="10591" y="5653"/>
                  <a:pt x="10576" y="5653"/>
                  <a:pt x="10562" y="5653"/>
                </a:cubicBezTo>
                <a:cubicBezTo>
                  <a:pt x="10559" y="5653"/>
                  <a:pt x="10556" y="5653"/>
                  <a:pt x="10553" y="5653"/>
                </a:cubicBezTo>
                <a:cubicBezTo>
                  <a:pt x="10545" y="5648"/>
                  <a:pt x="10542" y="5653"/>
                  <a:pt x="10545" y="5669"/>
                </a:cubicBezTo>
                <a:cubicBezTo>
                  <a:pt x="10545" y="5674"/>
                  <a:pt x="10545" y="5679"/>
                  <a:pt x="10545" y="5684"/>
                </a:cubicBezTo>
                <a:cubicBezTo>
                  <a:pt x="10545" y="5689"/>
                  <a:pt x="10545" y="5693"/>
                  <a:pt x="10545" y="5698"/>
                </a:cubicBezTo>
                <a:cubicBezTo>
                  <a:pt x="10536" y="5694"/>
                  <a:pt x="10526" y="5696"/>
                  <a:pt x="10519" y="5761"/>
                </a:cubicBezTo>
                <a:cubicBezTo>
                  <a:pt x="10511" y="5761"/>
                  <a:pt x="10502" y="5761"/>
                  <a:pt x="10494" y="5761"/>
                </a:cubicBezTo>
                <a:cubicBezTo>
                  <a:pt x="10496" y="5785"/>
                  <a:pt x="10490" y="5785"/>
                  <a:pt x="10476" y="5761"/>
                </a:cubicBezTo>
                <a:cubicBezTo>
                  <a:pt x="10462" y="5767"/>
                  <a:pt x="10469" y="5788"/>
                  <a:pt x="10476" y="5808"/>
                </a:cubicBezTo>
                <a:cubicBezTo>
                  <a:pt x="10476" y="5813"/>
                  <a:pt x="10476" y="5818"/>
                  <a:pt x="10476" y="5823"/>
                </a:cubicBezTo>
                <a:cubicBezTo>
                  <a:pt x="10490" y="5818"/>
                  <a:pt x="10505" y="5813"/>
                  <a:pt x="10519" y="5808"/>
                </a:cubicBezTo>
                <a:cubicBezTo>
                  <a:pt x="10516" y="5836"/>
                  <a:pt x="10518" y="5850"/>
                  <a:pt x="10536" y="5823"/>
                </a:cubicBezTo>
                <a:cubicBezTo>
                  <a:pt x="10518" y="5850"/>
                  <a:pt x="10504" y="5850"/>
                  <a:pt x="10494" y="5823"/>
                </a:cubicBezTo>
                <a:cubicBezTo>
                  <a:pt x="10482" y="5822"/>
                  <a:pt x="10475" y="5833"/>
                  <a:pt x="10476" y="5854"/>
                </a:cubicBezTo>
                <a:cubicBezTo>
                  <a:pt x="10473" y="5854"/>
                  <a:pt x="10471" y="5854"/>
                  <a:pt x="10468" y="5854"/>
                </a:cubicBezTo>
                <a:cubicBezTo>
                  <a:pt x="10471" y="5849"/>
                  <a:pt x="10473" y="5844"/>
                  <a:pt x="10476" y="5838"/>
                </a:cubicBezTo>
                <a:cubicBezTo>
                  <a:pt x="10468" y="5813"/>
                  <a:pt x="10461" y="5814"/>
                  <a:pt x="10459" y="5854"/>
                </a:cubicBezTo>
                <a:cubicBezTo>
                  <a:pt x="10459" y="5864"/>
                  <a:pt x="10459" y="5874"/>
                  <a:pt x="10459" y="5885"/>
                </a:cubicBezTo>
                <a:cubicBezTo>
                  <a:pt x="10484" y="5885"/>
                  <a:pt x="10478" y="5917"/>
                  <a:pt x="10468" y="5946"/>
                </a:cubicBezTo>
                <a:cubicBezTo>
                  <a:pt x="10470" y="5960"/>
                  <a:pt x="10467" y="5970"/>
                  <a:pt x="10459" y="5977"/>
                </a:cubicBezTo>
                <a:cubicBezTo>
                  <a:pt x="10468" y="5977"/>
                  <a:pt x="10468" y="5977"/>
                  <a:pt x="10468" y="5977"/>
                </a:cubicBezTo>
                <a:cubicBezTo>
                  <a:pt x="10468" y="5982"/>
                  <a:pt x="10468" y="5987"/>
                  <a:pt x="10468" y="5992"/>
                </a:cubicBezTo>
                <a:cubicBezTo>
                  <a:pt x="10473" y="5997"/>
                  <a:pt x="10479" y="6002"/>
                  <a:pt x="10484" y="6007"/>
                </a:cubicBezTo>
                <a:cubicBezTo>
                  <a:pt x="10481" y="6007"/>
                  <a:pt x="10480" y="6007"/>
                  <a:pt x="10476" y="6008"/>
                </a:cubicBezTo>
                <a:cubicBezTo>
                  <a:pt x="10465" y="6012"/>
                  <a:pt x="10464" y="6031"/>
                  <a:pt x="10468" y="6054"/>
                </a:cubicBezTo>
                <a:cubicBezTo>
                  <a:pt x="10471" y="6070"/>
                  <a:pt x="10468" y="6075"/>
                  <a:pt x="10459" y="6070"/>
                </a:cubicBezTo>
                <a:cubicBezTo>
                  <a:pt x="10462" y="6085"/>
                  <a:pt x="10465" y="6100"/>
                  <a:pt x="10468" y="6116"/>
                </a:cubicBezTo>
                <a:cubicBezTo>
                  <a:pt x="10476" y="6116"/>
                  <a:pt x="10476" y="6116"/>
                  <a:pt x="10476" y="6116"/>
                </a:cubicBezTo>
                <a:cubicBezTo>
                  <a:pt x="10485" y="6116"/>
                  <a:pt x="10485" y="6116"/>
                  <a:pt x="10485" y="6116"/>
                </a:cubicBezTo>
                <a:cubicBezTo>
                  <a:pt x="10488" y="6111"/>
                  <a:pt x="10491" y="6106"/>
                  <a:pt x="10494" y="6100"/>
                </a:cubicBezTo>
                <a:cubicBezTo>
                  <a:pt x="10491" y="6111"/>
                  <a:pt x="10488" y="6121"/>
                  <a:pt x="10485" y="6131"/>
                </a:cubicBezTo>
                <a:cubicBezTo>
                  <a:pt x="10484" y="6146"/>
                  <a:pt x="10478" y="6154"/>
                  <a:pt x="10468" y="6162"/>
                </a:cubicBezTo>
                <a:cubicBezTo>
                  <a:pt x="10471" y="6179"/>
                  <a:pt x="10473" y="6191"/>
                  <a:pt x="10476" y="6208"/>
                </a:cubicBezTo>
                <a:cubicBezTo>
                  <a:pt x="10484" y="6212"/>
                  <a:pt x="10490" y="6207"/>
                  <a:pt x="10494" y="6193"/>
                </a:cubicBezTo>
                <a:cubicBezTo>
                  <a:pt x="10498" y="6208"/>
                  <a:pt x="10505" y="6225"/>
                  <a:pt x="10494" y="6223"/>
                </a:cubicBezTo>
                <a:cubicBezTo>
                  <a:pt x="10491" y="6229"/>
                  <a:pt x="10488" y="6234"/>
                  <a:pt x="10485" y="6239"/>
                </a:cubicBezTo>
                <a:cubicBezTo>
                  <a:pt x="10478" y="6255"/>
                  <a:pt x="10477" y="6256"/>
                  <a:pt x="10476" y="6286"/>
                </a:cubicBezTo>
                <a:cubicBezTo>
                  <a:pt x="10479" y="6291"/>
                  <a:pt x="10482" y="6296"/>
                  <a:pt x="10485" y="6301"/>
                </a:cubicBezTo>
                <a:cubicBezTo>
                  <a:pt x="10496" y="6306"/>
                  <a:pt x="10499" y="6296"/>
                  <a:pt x="10494" y="6270"/>
                </a:cubicBezTo>
                <a:cubicBezTo>
                  <a:pt x="10510" y="6214"/>
                  <a:pt x="10528" y="6167"/>
                  <a:pt x="10553" y="6116"/>
                </a:cubicBezTo>
                <a:cubicBezTo>
                  <a:pt x="10553" y="6121"/>
                  <a:pt x="10553" y="6126"/>
                  <a:pt x="10553" y="6131"/>
                </a:cubicBezTo>
                <a:cubicBezTo>
                  <a:pt x="10562" y="6131"/>
                  <a:pt x="10562" y="6131"/>
                  <a:pt x="10562" y="6131"/>
                </a:cubicBezTo>
                <a:cubicBezTo>
                  <a:pt x="10562" y="6136"/>
                  <a:pt x="10562" y="6141"/>
                  <a:pt x="10562" y="6147"/>
                </a:cubicBezTo>
                <a:cubicBezTo>
                  <a:pt x="10559" y="6147"/>
                  <a:pt x="10556" y="6147"/>
                  <a:pt x="10553" y="6147"/>
                </a:cubicBezTo>
                <a:cubicBezTo>
                  <a:pt x="10545" y="6162"/>
                  <a:pt x="10536" y="6177"/>
                  <a:pt x="10528" y="6193"/>
                </a:cubicBezTo>
                <a:cubicBezTo>
                  <a:pt x="10531" y="6198"/>
                  <a:pt x="10534" y="6203"/>
                  <a:pt x="10536" y="6208"/>
                </a:cubicBezTo>
                <a:cubicBezTo>
                  <a:pt x="10525" y="6229"/>
                  <a:pt x="10513" y="6250"/>
                  <a:pt x="10502" y="6270"/>
                </a:cubicBezTo>
                <a:cubicBezTo>
                  <a:pt x="10505" y="6275"/>
                  <a:pt x="10508" y="6280"/>
                  <a:pt x="10511" y="6286"/>
                </a:cubicBezTo>
                <a:cubicBezTo>
                  <a:pt x="10536" y="6286"/>
                  <a:pt x="10513" y="6304"/>
                  <a:pt x="10502" y="6316"/>
                </a:cubicBezTo>
                <a:cubicBezTo>
                  <a:pt x="10499" y="6316"/>
                  <a:pt x="10496" y="6316"/>
                  <a:pt x="10494" y="6316"/>
                </a:cubicBezTo>
                <a:cubicBezTo>
                  <a:pt x="10479" y="6331"/>
                  <a:pt x="10473" y="6351"/>
                  <a:pt x="10476" y="6378"/>
                </a:cubicBezTo>
                <a:cubicBezTo>
                  <a:pt x="10473" y="6378"/>
                  <a:pt x="10471" y="6378"/>
                  <a:pt x="10468" y="6378"/>
                </a:cubicBezTo>
                <a:cubicBezTo>
                  <a:pt x="10468" y="6393"/>
                  <a:pt x="10468" y="6409"/>
                  <a:pt x="10468" y="6424"/>
                </a:cubicBezTo>
                <a:cubicBezTo>
                  <a:pt x="10471" y="6424"/>
                  <a:pt x="10473" y="6424"/>
                  <a:pt x="10476" y="6424"/>
                </a:cubicBezTo>
                <a:cubicBezTo>
                  <a:pt x="10488" y="6429"/>
                  <a:pt x="10491" y="6419"/>
                  <a:pt x="10485" y="6393"/>
                </a:cubicBezTo>
                <a:cubicBezTo>
                  <a:pt x="10494" y="6398"/>
                  <a:pt x="10496" y="6393"/>
                  <a:pt x="10494" y="6378"/>
                </a:cubicBezTo>
                <a:cubicBezTo>
                  <a:pt x="10503" y="6397"/>
                  <a:pt x="10509" y="6402"/>
                  <a:pt x="10511" y="6378"/>
                </a:cubicBezTo>
                <a:cubicBezTo>
                  <a:pt x="10525" y="6378"/>
                  <a:pt x="10535" y="6371"/>
                  <a:pt x="10536" y="6347"/>
                </a:cubicBezTo>
                <a:cubicBezTo>
                  <a:pt x="10534" y="6357"/>
                  <a:pt x="10531" y="6368"/>
                  <a:pt x="10528" y="6378"/>
                </a:cubicBezTo>
                <a:cubicBezTo>
                  <a:pt x="10528" y="6383"/>
                  <a:pt x="10528" y="6388"/>
                  <a:pt x="10528" y="6393"/>
                </a:cubicBezTo>
                <a:cubicBezTo>
                  <a:pt x="10528" y="6378"/>
                  <a:pt x="10508" y="6461"/>
                  <a:pt x="10511" y="6455"/>
                </a:cubicBezTo>
                <a:cubicBezTo>
                  <a:pt x="10508" y="6455"/>
                  <a:pt x="10505" y="6455"/>
                  <a:pt x="10502" y="6455"/>
                </a:cubicBezTo>
                <a:cubicBezTo>
                  <a:pt x="10485" y="6450"/>
                  <a:pt x="10479" y="6471"/>
                  <a:pt x="10485" y="6517"/>
                </a:cubicBezTo>
                <a:cubicBezTo>
                  <a:pt x="10505" y="6548"/>
                  <a:pt x="10525" y="6578"/>
                  <a:pt x="10545" y="6609"/>
                </a:cubicBezTo>
                <a:cubicBezTo>
                  <a:pt x="10554" y="6609"/>
                  <a:pt x="10553" y="6609"/>
                  <a:pt x="10553" y="6609"/>
                </a:cubicBezTo>
                <a:cubicBezTo>
                  <a:pt x="10562" y="6609"/>
                  <a:pt x="10562" y="6609"/>
                  <a:pt x="10562" y="6609"/>
                </a:cubicBezTo>
                <a:cubicBezTo>
                  <a:pt x="10562" y="6619"/>
                  <a:pt x="10562" y="6630"/>
                  <a:pt x="10562" y="6640"/>
                </a:cubicBezTo>
                <a:cubicBezTo>
                  <a:pt x="10570" y="6636"/>
                  <a:pt x="10576" y="6641"/>
                  <a:pt x="10579" y="6655"/>
                </a:cubicBezTo>
                <a:cubicBezTo>
                  <a:pt x="10577" y="6641"/>
                  <a:pt x="10580" y="6631"/>
                  <a:pt x="10588" y="6625"/>
                </a:cubicBezTo>
                <a:cubicBezTo>
                  <a:pt x="10600" y="6621"/>
                  <a:pt x="10600" y="6626"/>
                  <a:pt x="10588" y="6640"/>
                </a:cubicBezTo>
                <a:cubicBezTo>
                  <a:pt x="10585" y="6660"/>
                  <a:pt x="10591" y="6665"/>
                  <a:pt x="10605" y="6655"/>
                </a:cubicBezTo>
                <a:cubicBezTo>
                  <a:pt x="10613" y="6655"/>
                  <a:pt x="10614" y="6655"/>
                  <a:pt x="10614" y="6655"/>
                </a:cubicBezTo>
                <a:cubicBezTo>
                  <a:pt x="10644" y="6655"/>
                  <a:pt x="10629" y="6599"/>
                  <a:pt x="10648" y="6625"/>
                </a:cubicBezTo>
                <a:cubicBezTo>
                  <a:pt x="10671" y="6599"/>
                  <a:pt x="10691" y="6569"/>
                  <a:pt x="10708" y="6532"/>
                </a:cubicBezTo>
                <a:cubicBezTo>
                  <a:pt x="10717" y="6503"/>
                  <a:pt x="10727" y="6480"/>
                  <a:pt x="10742" y="6455"/>
                </a:cubicBezTo>
                <a:cubicBezTo>
                  <a:pt x="10740" y="6434"/>
                  <a:pt x="10743" y="6434"/>
                  <a:pt x="10751" y="6455"/>
                </a:cubicBezTo>
                <a:cubicBezTo>
                  <a:pt x="10768" y="6455"/>
                  <a:pt x="10768" y="6455"/>
                  <a:pt x="10768" y="6455"/>
                </a:cubicBezTo>
                <a:cubicBezTo>
                  <a:pt x="10779" y="6455"/>
                  <a:pt x="10783" y="6411"/>
                  <a:pt x="10785" y="6393"/>
                </a:cubicBezTo>
                <a:cubicBezTo>
                  <a:pt x="10785" y="6383"/>
                  <a:pt x="10785" y="6373"/>
                  <a:pt x="10785" y="6363"/>
                </a:cubicBezTo>
                <a:cubicBezTo>
                  <a:pt x="10782" y="6357"/>
                  <a:pt x="10779" y="6352"/>
                  <a:pt x="10776" y="6347"/>
                </a:cubicBezTo>
                <a:cubicBezTo>
                  <a:pt x="10776" y="6342"/>
                  <a:pt x="10776" y="6337"/>
                  <a:pt x="10776" y="6332"/>
                </a:cubicBezTo>
                <a:cubicBezTo>
                  <a:pt x="10785" y="6311"/>
                  <a:pt x="10781" y="6328"/>
                  <a:pt x="10776" y="6347"/>
                </a:cubicBezTo>
                <a:cubicBezTo>
                  <a:pt x="10787" y="6352"/>
                  <a:pt x="10794" y="6350"/>
                  <a:pt x="10794" y="6332"/>
                </a:cubicBezTo>
                <a:cubicBezTo>
                  <a:pt x="10797" y="6357"/>
                  <a:pt x="10799" y="6383"/>
                  <a:pt x="10802" y="6409"/>
                </a:cubicBezTo>
                <a:cubicBezTo>
                  <a:pt x="10810" y="6405"/>
                  <a:pt x="10816" y="6410"/>
                  <a:pt x="10820" y="6424"/>
                </a:cubicBezTo>
                <a:cubicBezTo>
                  <a:pt x="10828" y="6424"/>
                  <a:pt x="10828" y="6424"/>
                  <a:pt x="10828" y="6424"/>
                </a:cubicBezTo>
                <a:cubicBezTo>
                  <a:pt x="10825" y="6434"/>
                  <a:pt x="10822" y="6444"/>
                  <a:pt x="10820" y="6455"/>
                </a:cubicBezTo>
                <a:cubicBezTo>
                  <a:pt x="10826" y="6495"/>
                  <a:pt x="10828" y="6537"/>
                  <a:pt x="10828" y="6578"/>
                </a:cubicBezTo>
                <a:cubicBezTo>
                  <a:pt x="10837" y="6578"/>
                  <a:pt x="10837" y="6578"/>
                  <a:pt x="10837" y="6578"/>
                </a:cubicBezTo>
                <a:cubicBezTo>
                  <a:pt x="10837" y="6584"/>
                  <a:pt x="10837" y="6589"/>
                  <a:pt x="10837" y="6594"/>
                </a:cubicBezTo>
                <a:cubicBezTo>
                  <a:pt x="10837" y="6599"/>
                  <a:pt x="10837" y="6604"/>
                  <a:pt x="10837" y="6609"/>
                </a:cubicBezTo>
                <a:cubicBezTo>
                  <a:pt x="10845" y="6614"/>
                  <a:pt x="10848" y="6609"/>
                  <a:pt x="10845" y="6594"/>
                </a:cubicBezTo>
                <a:cubicBezTo>
                  <a:pt x="10855" y="6614"/>
                  <a:pt x="10838" y="6626"/>
                  <a:pt x="10845" y="6640"/>
                </a:cubicBezTo>
                <a:cubicBezTo>
                  <a:pt x="10868" y="6640"/>
                  <a:pt x="10868" y="6666"/>
                  <a:pt x="10862" y="6701"/>
                </a:cubicBezTo>
                <a:cubicBezTo>
                  <a:pt x="10877" y="6701"/>
                  <a:pt x="10871" y="6719"/>
                  <a:pt x="10862" y="6732"/>
                </a:cubicBezTo>
                <a:cubicBezTo>
                  <a:pt x="10869" y="6746"/>
                  <a:pt x="10872" y="6762"/>
                  <a:pt x="10871" y="6779"/>
                </a:cubicBezTo>
                <a:cubicBezTo>
                  <a:pt x="10871" y="6784"/>
                  <a:pt x="10871" y="6789"/>
                  <a:pt x="10871" y="6794"/>
                </a:cubicBezTo>
                <a:cubicBezTo>
                  <a:pt x="10881" y="6794"/>
                  <a:pt x="10924" y="6968"/>
                  <a:pt x="10923" y="6963"/>
                </a:cubicBezTo>
                <a:cubicBezTo>
                  <a:pt x="10914" y="6958"/>
                  <a:pt x="10911" y="6964"/>
                  <a:pt x="10914" y="6980"/>
                </a:cubicBezTo>
                <a:cubicBezTo>
                  <a:pt x="10929" y="7002"/>
                  <a:pt x="10916" y="6998"/>
                  <a:pt x="10905" y="6995"/>
                </a:cubicBezTo>
                <a:cubicBezTo>
                  <a:pt x="10905" y="7000"/>
                  <a:pt x="10905" y="7005"/>
                  <a:pt x="10905" y="7010"/>
                </a:cubicBezTo>
                <a:cubicBezTo>
                  <a:pt x="10908" y="7026"/>
                  <a:pt x="10905" y="7031"/>
                  <a:pt x="10897" y="7026"/>
                </a:cubicBezTo>
                <a:cubicBezTo>
                  <a:pt x="10894" y="7026"/>
                  <a:pt x="10891" y="7026"/>
                  <a:pt x="10888" y="7026"/>
                </a:cubicBezTo>
                <a:cubicBezTo>
                  <a:pt x="10880" y="7032"/>
                  <a:pt x="10877" y="7043"/>
                  <a:pt x="10879" y="7056"/>
                </a:cubicBezTo>
                <a:cubicBezTo>
                  <a:pt x="10879" y="7061"/>
                  <a:pt x="10879" y="7065"/>
                  <a:pt x="10879" y="7069"/>
                </a:cubicBezTo>
                <a:cubicBezTo>
                  <a:pt x="10879" y="7070"/>
                  <a:pt x="10879" y="7071"/>
                  <a:pt x="10879" y="7072"/>
                </a:cubicBezTo>
                <a:cubicBezTo>
                  <a:pt x="10879" y="7077"/>
                  <a:pt x="10879" y="7082"/>
                  <a:pt x="10879" y="7087"/>
                </a:cubicBezTo>
                <a:cubicBezTo>
                  <a:pt x="10875" y="7093"/>
                  <a:pt x="10865" y="7108"/>
                  <a:pt x="10871" y="7087"/>
                </a:cubicBezTo>
                <a:cubicBezTo>
                  <a:pt x="10871" y="7082"/>
                  <a:pt x="10871" y="7077"/>
                  <a:pt x="10871" y="7072"/>
                </a:cubicBezTo>
                <a:cubicBezTo>
                  <a:pt x="10878" y="7072"/>
                  <a:pt x="10880" y="7071"/>
                  <a:pt x="10879" y="7069"/>
                </a:cubicBezTo>
                <a:cubicBezTo>
                  <a:pt x="10878" y="7064"/>
                  <a:pt x="10853" y="7055"/>
                  <a:pt x="10845" y="7056"/>
                </a:cubicBezTo>
                <a:cubicBezTo>
                  <a:pt x="10848" y="7062"/>
                  <a:pt x="10851" y="7067"/>
                  <a:pt x="10854" y="7072"/>
                </a:cubicBezTo>
                <a:cubicBezTo>
                  <a:pt x="10851" y="7072"/>
                  <a:pt x="10848" y="7072"/>
                  <a:pt x="10845" y="7072"/>
                </a:cubicBezTo>
                <a:cubicBezTo>
                  <a:pt x="10845" y="7099"/>
                  <a:pt x="10835" y="7108"/>
                  <a:pt x="10820" y="7103"/>
                </a:cubicBezTo>
                <a:cubicBezTo>
                  <a:pt x="10820" y="7108"/>
                  <a:pt x="10820" y="7113"/>
                  <a:pt x="10820" y="7118"/>
                </a:cubicBezTo>
                <a:cubicBezTo>
                  <a:pt x="10822" y="7123"/>
                  <a:pt x="10825" y="7128"/>
                  <a:pt x="10828" y="7133"/>
                </a:cubicBezTo>
                <a:cubicBezTo>
                  <a:pt x="10840" y="7133"/>
                  <a:pt x="10832" y="7161"/>
                  <a:pt x="10828" y="7179"/>
                </a:cubicBezTo>
                <a:cubicBezTo>
                  <a:pt x="10831" y="7185"/>
                  <a:pt x="10834" y="7190"/>
                  <a:pt x="10837" y="7195"/>
                </a:cubicBezTo>
                <a:cubicBezTo>
                  <a:pt x="10837" y="7200"/>
                  <a:pt x="10837" y="7205"/>
                  <a:pt x="10837" y="7210"/>
                </a:cubicBezTo>
                <a:cubicBezTo>
                  <a:pt x="10842" y="7210"/>
                  <a:pt x="10848" y="7210"/>
                  <a:pt x="10854" y="7210"/>
                </a:cubicBezTo>
                <a:cubicBezTo>
                  <a:pt x="10870" y="7210"/>
                  <a:pt x="10872" y="7206"/>
                  <a:pt x="10862" y="7226"/>
                </a:cubicBezTo>
                <a:cubicBezTo>
                  <a:pt x="10865" y="7231"/>
                  <a:pt x="10868" y="7236"/>
                  <a:pt x="10871" y="7242"/>
                </a:cubicBezTo>
                <a:cubicBezTo>
                  <a:pt x="10871" y="7247"/>
                  <a:pt x="10871" y="7252"/>
                  <a:pt x="10871" y="7257"/>
                </a:cubicBezTo>
                <a:cubicBezTo>
                  <a:pt x="10870" y="7254"/>
                  <a:pt x="10867" y="7254"/>
                  <a:pt x="10862" y="7257"/>
                </a:cubicBezTo>
                <a:cubicBezTo>
                  <a:pt x="10862" y="7257"/>
                  <a:pt x="10862" y="7257"/>
                  <a:pt x="10854" y="7257"/>
                </a:cubicBezTo>
                <a:cubicBezTo>
                  <a:pt x="10851" y="7257"/>
                  <a:pt x="10848" y="7257"/>
                  <a:pt x="10845" y="7257"/>
                </a:cubicBezTo>
                <a:cubicBezTo>
                  <a:pt x="10846" y="7239"/>
                  <a:pt x="10839" y="7236"/>
                  <a:pt x="10828" y="7242"/>
                </a:cubicBezTo>
                <a:cubicBezTo>
                  <a:pt x="10828" y="7252"/>
                  <a:pt x="10828" y="7262"/>
                  <a:pt x="10828" y="7272"/>
                </a:cubicBezTo>
                <a:cubicBezTo>
                  <a:pt x="10828" y="7272"/>
                  <a:pt x="10828" y="7272"/>
                  <a:pt x="10820" y="7272"/>
                </a:cubicBezTo>
                <a:cubicBezTo>
                  <a:pt x="10822" y="7277"/>
                  <a:pt x="10825" y="7283"/>
                  <a:pt x="10828" y="7288"/>
                </a:cubicBezTo>
                <a:cubicBezTo>
                  <a:pt x="10834" y="7298"/>
                  <a:pt x="10840" y="7308"/>
                  <a:pt x="10845" y="7318"/>
                </a:cubicBezTo>
                <a:cubicBezTo>
                  <a:pt x="10854" y="7318"/>
                  <a:pt x="10854" y="7318"/>
                  <a:pt x="10854" y="7318"/>
                </a:cubicBezTo>
                <a:cubicBezTo>
                  <a:pt x="10867" y="7318"/>
                  <a:pt x="10860" y="7288"/>
                  <a:pt x="10871" y="7318"/>
                </a:cubicBezTo>
                <a:cubicBezTo>
                  <a:pt x="10871" y="7313"/>
                  <a:pt x="10871" y="7308"/>
                  <a:pt x="10871" y="7303"/>
                </a:cubicBezTo>
                <a:cubicBezTo>
                  <a:pt x="10878" y="7305"/>
                  <a:pt x="10881" y="7304"/>
                  <a:pt x="10881" y="7298"/>
                </a:cubicBezTo>
                <a:cubicBezTo>
                  <a:pt x="10881" y="7297"/>
                  <a:pt x="10879" y="7293"/>
                  <a:pt x="10878" y="7290"/>
                </a:cubicBezTo>
                <a:cubicBezTo>
                  <a:pt x="10880" y="7292"/>
                  <a:pt x="10881" y="7294"/>
                  <a:pt x="10881" y="7298"/>
                </a:cubicBezTo>
                <a:cubicBezTo>
                  <a:pt x="10881" y="7304"/>
                  <a:pt x="10882" y="7309"/>
                  <a:pt x="10879" y="7318"/>
                </a:cubicBezTo>
                <a:cubicBezTo>
                  <a:pt x="10893" y="7345"/>
                  <a:pt x="10891" y="7314"/>
                  <a:pt x="10888" y="7288"/>
                </a:cubicBezTo>
                <a:cubicBezTo>
                  <a:pt x="10897" y="7293"/>
                  <a:pt x="10900" y="7288"/>
                  <a:pt x="10897" y="7272"/>
                </a:cubicBezTo>
                <a:cubicBezTo>
                  <a:pt x="10894" y="7267"/>
                  <a:pt x="10891" y="7262"/>
                  <a:pt x="10888" y="7257"/>
                </a:cubicBezTo>
                <a:cubicBezTo>
                  <a:pt x="10885" y="7252"/>
                  <a:pt x="10883" y="7247"/>
                  <a:pt x="10880" y="7242"/>
                </a:cubicBezTo>
                <a:cubicBezTo>
                  <a:pt x="10883" y="7245"/>
                  <a:pt x="10886" y="7249"/>
                  <a:pt x="10888" y="7257"/>
                </a:cubicBezTo>
                <a:cubicBezTo>
                  <a:pt x="10891" y="7252"/>
                  <a:pt x="10894" y="7247"/>
                  <a:pt x="10897" y="7242"/>
                </a:cubicBezTo>
                <a:cubicBezTo>
                  <a:pt x="10897" y="7236"/>
                  <a:pt x="10897" y="7231"/>
                  <a:pt x="10897" y="7226"/>
                </a:cubicBezTo>
                <a:cubicBezTo>
                  <a:pt x="10897" y="7221"/>
                  <a:pt x="10897" y="7215"/>
                  <a:pt x="10897" y="7210"/>
                </a:cubicBezTo>
                <a:cubicBezTo>
                  <a:pt x="10903" y="7205"/>
                  <a:pt x="10908" y="7200"/>
                  <a:pt x="10914" y="7195"/>
                </a:cubicBezTo>
                <a:cubicBezTo>
                  <a:pt x="10914" y="7190"/>
                  <a:pt x="10914" y="7185"/>
                  <a:pt x="10914" y="7179"/>
                </a:cubicBezTo>
                <a:cubicBezTo>
                  <a:pt x="10906" y="7173"/>
                  <a:pt x="10903" y="7162"/>
                  <a:pt x="10905" y="7149"/>
                </a:cubicBezTo>
                <a:cubicBezTo>
                  <a:pt x="10908" y="7143"/>
                  <a:pt x="10911" y="7138"/>
                  <a:pt x="10914" y="7133"/>
                </a:cubicBezTo>
                <a:cubicBezTo>
                  <a:pt x="10917" y="7128"/>
                  <a:pt x="10920" y="7123"/>
                  <a:pt x="10923" y="7118"/>
                </a:cubicBezTo>
                <a:cubicBezTo>
                  <a:pt x="10927" y="7118"/>
                  <a:pt x="10926" y="7118"/>
                  <a:pt x="10927" y="7118"/>
                </a:cubicBezTo>
                <a:cubicBezTo>
                  <a:pt x="10928" y="7128"/>
                  <a:pt x="10930" y="7139"/>
                  <a:pt x="10931" y="7149"/>
                </a:cubicBezTo>
                <a:cubicBezTo>
                  <a:pt x="10922" y="7144"/>
                  <a:pt x="10920" y="7149"/>
                  <a:pt x="10923" y="7164"/>
                </a:cubicBezTo>
                <a:cubicBezTo>
                  <a:pt x="10935" y="7161"/>
                  <a:pt x="10946" y="7166"/>
                  <a:pt x="10957" y="7179"/>
                </a:cubicBezTo>
                <a:cubicBezTo>
                  <a:pt x="10962" y="7174"/>
                  <a:pt x="10968" y="7169"/>
                  <a:pt x="10974" y="7164"/>
                </a:cubicBezTo>
                <a:cubicBezTo>
                  <a:pt x="10997" y="7164"/>
                  <a:pt x="10993" y="7184"/>
                  <a:pt x="11008" y="7164"/>
                </a:cubicBezTo>
                <a:cubicBezTo>
                  <a:pt x="11012" y="7110"/>
                  <a:pt x="11021" y="7062"/>
                  <a:pt x="11034" y="7056"/>
                </a:cubicBezTo>
                <a:cubicBezTo>
                  <a:pt x="11037" y="7019"/>
                  <a:pt x="11048" y="7005"/>
                  <a:pt x="11068" y="7026"/>
                </a:cubicBezTo>
                <a:cubicBezTo>
                  <a:pt x="11077" y="7026"/>
                  <a:pt x="11077" y="7026"/>
                  <a:pt x="11077" y="7026"/>
                </a:cubicBezTo>
                <a:cubicBezTo>
                  <a:pt x="11085" y="7026"/>
                  <a:pt x="11085" y="7026"/>
                  <a:pt x="11085" y="7026"/>
                </a:cubicBezTo>
                <a:cubicBezTo>
                  <a:pt x="11103" y="7026"/>
                  <a:pt x="11102" y="7026"/>
                  <a:pt x="11102" y="7026"/>
                </a:cubicBezTo>
                <a:cubicBezTo>
                  <a:pt x="11111" y="7026"/>
                  <a:pt x="11111" y="7026"/>
                  <a:pt x="11111" y="7026"/>
                </a:cubicBezTo>
                <a:cubicBezTo>
                  <a:pt x="11135" y="6934"/>
                  <a:pt x="11148" y="6846"/>
                  <a:pt x="11154" y="6748"/>
                </a:cubicBezTo>
                <a:cubicBezTo>
                  <a:pt x="11154" y="6738"/>
                  <a:pt x="11154" y="6727"/>
                  <a:pt x="11154" y="6717"/>
                </a:cubicBezTo>
                <a:cubicBezTo>
                  <a:pt x="11151" y="6700"/>
                  <a:pt x="11149" y="6687"/>
                  <a:pt x="11146" y="6671"/>
                </a:cubicBezTo>
                <a:cubicBezTo>
                  <a:pt x="11154" y="6671"/>
                  <a:pt x="11154" y="6671"/>
                  <a:pt x="11154" y="6671"/>
                </a:cubicBezTo>
                <a:cubicBezTo>
                  <a:pt x="11163" y="6671"/>
                  <a:pt x="11163" y="6671"/>
                  <a:pt x="11163" y="6671"/>
                </a:cubicBezTo>
                <a:cubicBezTo>
                  <a:pt x="11163" y="6666"/>
                  <a:pt x="11163" y="6660"/>
                  <a:pt x="11163" y="6655"/>
                </a:cubicBezTo>
                <a:cubicBezTo>
                  <a:pt x="11163" y="6650"/>
                  <a:pt x="11163" y="6645"/>
                  <a:pt x="11163" y="6640"/>
                </a:cubicBezTo>
                <a:cubicBezTo>
                  <a:pt x="11163" y="6619"/>
                  <a:pt x="11163" y="6599"/>
                  <a:pt x="11163" y="6578"/>
                </a:cubicBezTo>
                <a:cubicBezTo>
                  <a:pt x="11160" y="6573"/>
                  <a:pt x="11157" y="6568"/>
                  <a:pt x="11154" y="6563"/>
                </a:cubicBezTo>
                <a:cubicBezTo>
                  <a:pt x="11163" y="6563"/>
                  <a:pt x="11163" y="6563"/>
                  <a:pt x="11163" y="6563"/>
                </a:cubicBezTo>
                <a:cubicBezTo>
                  <a:pt x="11166" y="6558"/>
                  <a:pt x="11169" y="6553"/>
                  <a:pt x="11171" y="6548"/>
                </a:cubicBezTo>
                <a:cubicBezTo>
                  <a:pt x="11166" y="6543"/>
                  <a:pt x="11160" y="6537"/>
                  <a:pt x="11154" y="6532"/>
                </a:cubicBezTo>
                <a:cubicBezTo>
                  <a:pt x="11148" y="6527"/>
                  <a:pt x="11143" y="6522"/>
                  <a:pt x="11137" y="6517"/>
                </a:cubicBezTo>
                <a:cubicBezTo>
                  <a:pt x="11148" y="6510"/>
                  <a:pt x="11157" y="6515"/>
                  <a:pt x="11163" y="6532"/>
                </a:cubicBezTo>
                <a:cubicBezTo>
                  <a:pt x="11171" y="6537"/>
                  <a:pt x="11174" y="6532"/>
                  <a:pt x="11171" y="6517"/>
                </a:cubicBezTo>
                <a:cubicBezTo>
                  <a:pt x="11180" y="6522"/>
                  <a:pt x="11183" y="6517"/>
                  <a:pt x="11180" y="6502"/>
                </a:cubicBezTo>
                <a:cubicBezTo>
                  <a:pt x="11188" y="6502"/>
                  <a:pt x="11188" y="6502"/>
                  <a:pt x="11188" y="6502"/>
                </a:cubicBezTo>
                <a:cubicBezTo>
                  <a:pt x="11209" y="6502"/>
                  <a:pt x="11217" y="6471"/>
                  <a:pt x="11214" y="6439"/>
                </a:cubicBezTo>
                <a:cubicBezTo>
                  <a:pt x="11214" y="6450"/>
                  <a:pt x="11214" y="6460"/>
                  <a:pt x="11214" y="6470"/>
                </a:cubicBezTo>
                <a:cubicBezTo>
                  <a:pt x="11231" y="6470"/>
                  <a:pt x="11231" y="6470"/>
                  <a:pt x="11231" y="6470"/>
                </a:cubicBezTo>
                <a:cubicBezTo>
                  <a:pt x="11241" y="6448"/>
                  <a:pt x="11250" y="6427"/>
                  <a:pt x="11257" y="6409"/>
                </a:cubicBezTo>
                <a:cubicBezTo>
                  <a:pt x="11266" y="6409"/>
                  <a:pt x="11266" y="6409"/>
                  <a:pt x="11266" y="6409"/>
                </a:cubicBezTo>
                <a:cubicBezTo>
                  <a:pt x="11264" y="6395"/>
                  <a:pt x="11267" y="6385"/>
                  <a:pt x="11274" y="6378"/>
                </a:cubicBezTo>
                <a:cubicBezTo>
                  <a:pt x="11274" y="6373"/>
                  <a:pt x="11274" y="6368"/>
                  <a:pt x="11274" y="6363"/>
                </a:cubicBezTo>
                <a:cubicBezTo>
                  <a:pt x="11249" y="6384"/>
                  <a:pt x="11222" y="6391"/>
                  <a:pt x="11197" y="6378"/>
                </a:cubicBezTo>
                <a:cubicBezTo>
                  <a:pt x="11184" y="6353"/>
                  <a:pt x="11165" y="6343"/>
                  <a:pt x="11146" y="6347"/>
                </a:cubicBezTo>
                <a:cubicBezTo>
                  <a:pt x="11146" y="6342"/>
                  <a:pt x="11146" y="6337"/>
                  <a:pt x="11146" y="6332"/>
                </a:cubicBezTo>
                <a:cubicBezTo>
                  <a:pt x="11154" y="6332"/>
                  <a:pt x="11154" y="6332"/>
                  <a:pt x="11154" y="6332"/>
                </a:cubicBezTo>
                <a:cubicBezTo>
                  <a:pt x="11163" y="6332"/>
                  <a:pt x="11163" y="6332"/>
                  <a:pt x="11163" y="6332"/>
                </a:cubicBezTo>
                <a:cubicBezTo>
                  <a:pt x="11180" y="6332"/>
                  <a:pt x="11180" y="6332"/>
                  <a:pt x="11180" y="6332"/>
                </a:cubicBezTo>
                <a:cubicBezTo>
                  <a:pt x="11183" y="6337"/>
                  <a:pt x="11186" y="6342"/>
                  <a:pt x="11188" y="6347"/>
                </a:cubicBezTo>
                <a:cubicBezTo>
                  <a:pt x="11197" y="6347"/>
                  <a:pt x="11197" y="6347"/>
                  <a:pt x="11197" y="6347"/>
                </a:cubicBezTo>
                <a:cubicBezTo>
                  <a:pt x="11206" y="6347"/>
                  <a:pt x="11205" y="6347"/>
                  <a:pt x="11205" y="6347"/>
                </a:cubicBezTo>
                <a:cubicBezTo>
                  <a:pt x="11217" y="6347"/>
                  <a:pt x="11224" y="6356"/>
                  <a:pt x="11223" y="6378"/>
                </a:cubicBezTo>
                <a:cubicBezTo>
                  <a:pt x="11231" y="6378"/>
                  <a:pt x="11231" y="6378"/>
                  <a:pt x="11231" y="6378"/>
                </a:cubicBezTo>
                <a:cubicBezTo>
                  <a:pt x="11256" y="6368"/>
                  <a:pt x="11274" y="6342"/>
                  <a:pt x="11283" y="6301"/>
                </a:cubicBezTo>
                <a:cubicBezTo>
                  <a:pt x="11281" y="6284"/>
                  <a:pt x="11284" y="6268"/>
                  <a:pt x="11291" y="6254"/>
                </a:cubicBezTo>
                <a:cubicBezTo>
                  <a:pt x="11282" y="6232"/>
                  <a:pt x="11273" y="6211"/>
                  <a:pt x="11266" y="6193"/>
                </a:cubicBezTo>
                <a:cubicBezTo>
                  <a:pt x="11258" y="6161"/>
                  <a:pt x="11251" y="6142"/>
                  <a:pt x="11240" y="6116"/>
                </a:cubicBezTo>
                <a:cubicBezTo>
                  <a:pt x="11229" y="6120"/>
                  <a:pt x="11221" y="6116"/>
                  <a:pt x="11214" y="6100"/>
                </a:cubicBezTo>
                <a:cubicBezTo>
                  <a:pt x="11203" y="6135"/>
                  <a:pt x="11182" y="6164"/>
                  <a:pt x="11158" y="6187"/>
                </a:cubicBezTo>
                <a:cubicBezTo>
                  <a:pt x="11183" y="6166"/>
                  <a:pt x="11199" y="6134"/>
                  <a:pt x="11197" y="6085"/>
                </a:cubicBezTo>
                <a:cubicBezTo>
                  <a:pt x="11192" y="6056"/>
                  <a:pt x="11188" y="5938"/>
                  <a:pt x="11188" y="5869"/>
                </a:cubicBezTo>
                <a:cubicBezTo>
                  <a:pt x="11197" y="5869"/>
                  <a:pt x="11197" y="5869"/>
                  <a:pt x="11197" y="5869"/>
                </a:cubicBezTo>
                <a:cubicBezTo>
                  <a:pt x="11199" y="5853"/>
                  <a:pt x="11209" y="5768"/>
                  <a:pt x="11214" y="5730"/>
                </a:cubicBezTo>
                <a:cubicBezTo>
                  <a:pt x="11201" y="5709"/>
                  <a:pt x="11179" y="5674"/>
                  <a:pt x="11214" y="5699"/>
                </a:cubicBezTo>
                <a:cubicBezTo>
                  <a:pt x="11224" y="5688"/>
                  <a:pt x="11230" y="5672"/>
                  <a:pt x="11231" y="5653"/>
                </a:cubicBezTo>
                <a:cubicBezTo>
                  <a:pt x="11229" y="5627"/>
                  <a:pt x="11226" y="5596"/>
                  <a:pt x="11240" y="5623"/>
                </a:cubicBezTo>
                <a:cubicBezTo>
                  <a:pt x="11245" y="5601"/>
                  <a:pt x="11249" y="5586"/>
                  <a:pt x="11257" y="5607"/>
                </a:cubicBezTo>
                <a:cubicBezTo>
                  <a:pt x="11257" y="5597"/>
                  <a:pt x="11257" y="5587"/>
                  <a:pt x="11257" y="5576"/>
                </a:cubicBezTo>
                <a:cubicBezTo>
                  <a:pt x="11266" y="5576"/>
                  <a:pt x="11266" y="5576"/>
                  <a:pt x="11266" y="5576"/>
                </a:cubicBezTo>
                <a:cubicBezTo>
                  <a:pt x="11267" y="5569"/>
                  <a:pt x="11267" y="5564"/>
                  <a:pt x="11266" y="5561"/>
                </a:cubicBezTo>
                <a:cubicBezTo>
                  <a:pt x="11267" y="5558"/>
                  <a:pt x="11267" y="5553"/>
                  <a:pt x="11266" y="5546"/>
                </a:cubicBezTo>
                <a:cubicBezTo>
                  <a:pt x="11276" y="5546"/>
                  <a:pt x="11277" y="5534"/>
                  <a:pt x="11274" y="5514"/>
                </a:cubicBezTo>
                <a:cubicBezTo>
                  <a:pt x="11283" y="5514"/>
                  <a:pt x="11283" y="5514"/>
                  <a:pt x="11283" y="5514"/>
                </a:cubicBezTo>
                <a:cubicBezTo>
                  <a:pt x="11283" y="5488"/>
                  <a:pt x="11288" y="5478"/>
                  <a:pt x="11300" y="5499"/>
                </a:cubicBezTo>
                <a:cubicBezTo>
                  <a:pt x="11310" y="5469"/>
                  <a:pt x="11319" y="5453"/>
                  <a:pt x="11334" y="5437"/>
                </a:cubicBezTo>
                <a:cubicBezTo>
                  <a:pt x="11342" y="5441"/>
                  <a:pt x="11348" y="5436"/>
                  <a:pt x="11352" y="5422"/>
                </a:cubicBezTo>
                <a:cubicBezTo>
                  <a:pt x="11354" y="5417"/>
                  <a:pt x="11357" y="5412"/>
                  <a:pt x="11360" y="5407"/>
                </a:cubicBezTo>
                <a:cubicBezTo>
                  <a:pt x="11369" y="5407"/>
                  <a:pt x="11369" y="5407"/>
                  <a:pt x="11369" y="5407"/>
                </a:cubicBezTo>
                <a:cubicBezTo>
                  <a:pt x="11378" y="5407"/>
                  <a:pt x="11391" y="5379"/>
                  <a:pt x="11394" y="5360"/>
                </a:cubicBezTo>
                <a:cubicBezTo>
                  <a:pt x="11403" y="5360"/>
                  <a:pt x="11457" y="5226"/>
                  <a:pt x="11446" y="5252"/>
                </a:cubicBezTo>
                <a:cubicBezTo>
                  <a:pt x="11452" y="5237"/>
                  <a:pt x="11457" y="5221"/>
                  <a:pt x="11463" y="5206"/>
                </a:cubicBezTo>
                <a:cubicBezTo>
                  <a:pt x="11460" y="5201"/>
                  <a:pt x="11457" y="5196"/>
                  <a:pt x="11454" y="5191"/>
                </a:cubicBezTo>
                <a:cubicBezTo>
                  <a:pt x="11441" y="5181"/>
                  <a:pt x="11435" y="5166"/>
                  <a:pt x="11437" y="5145"/>
                </a:cubicBezTo>
                <a:cubicBezTo>
                  <a:pt x="11439" y="5131"/>
                  <a:pt x="11436" y="5121"/>
                  <a:pt x="11428" y="5114"/>
                </a:cubicBezTo>
                <a:cubicBezTo>
                  <a:pt x="11437" y="5119"/>
                  <a:pt x="11440" y="5114"/>
                  <a:pt x="11437" y="5098"/>
                </a:cubicBezTo>
                <a:cubicBezTo>
                  <a:pt x="11440" y="5093"/>
                  <a:pt x="11443" y="5088"/>
                  <a:pt x="11446" y="5083"/>
                </a:cubicBezTo>
                <a:cubicBezTo>
                  <a:pt x="11452" y="5062"/>
                  <a:pt x="11457" y="5041"/>
                  <a:pt x="11463" y="5021"/>
                </a:cubicBezTo>
                <a:cubicBezTo>
                  <a:pt x="11457" y="5011"/>
                  <a:pt x="11452" y="5000"/>
                  <a:pt x="11446" y="4990"/>
                </a:cubicBezTo>
                <a:cubicBezTo>
                  <a:pt x="11458" y="4990"/>
                  <a:pt x="11464" y="4981"/>
                  <a:pt x="11463" y="4959"/>
                </a:cubicBezTo>
                <a:cubicBezTo>
                  <a:pt x="11472" y="4959"/>
                  <a:pt x="11472" y="4959"/>
                  <a:pt x="11472" y="4959"/>
                </a:cubicBezTo>
                <a:cubicBezTo>
                  <a:pt x="11480" y="4959"/>
                  <a:pt x="11480" y="4959"/>
                  <a:pt x="11480" y="4959"/>
                </a:cubicBezTo>
                <a:cubicBezTo>
                  <a:pt x="11480" y="4954"/>
                  <a:pt x="11480" y="4949"/>
                  <a:pt x="11480" y="4944"/>
                </a:cubicBezTo>
                <a:cubicBezTo>
                  <a:pt x="11483" y="4939"/>
                  <a:pt x="11486" y="4934"/>
                  <a:pt x="11489" y="4929"/>
                </a:cubicBezTo>
                <a:cubicBezTo>
                  <a:pt x="11491" y="4915"/>
                  <a:pt x="11488" y="4905"/>
                  <a:pt x="11480" y="4898"/>
                </a:cubicBezTo>
                <a:cubicBezTo>
                  <a:pt x="11489" y="4893"/>
                  <a:pt x="11492" y="4898"/>
                  <a:pt x="11489" y="4913"/>
                </a:cubicBezTo>
                <a:cubicBezTo>
                  <a:pt x="11497" y="4913"/>
                  <a:pt x="11497" y="4913"/>
                  <a:pt x="11497" y="4913"/>
                </a:cubicBezTo>
                <a:cubicBezTo>
                  <a:pt x="11497" y="4903"/>
                  <a:pt x="11497" y="4893"/>
                  <a:pt x="11497" y="4883"/>
                </a:cubicBezTo>
                <a:cubicBezTo>
                  <a:pt x="11506" y="4883"/>
                  <a:pt x="11506" y="4883"/>
                  <a:pt x="11506" y="4883"/>
                </a:cubicBezTo>
                <a:cubicBezTo>
                  <a:pt x="11506" y="4872"/>
                  <a:pt x="11506" y="4862"/>
                  <a:pt x="11506" y="4852"/>
                </a:cubicBezTo>
                <a:cubicBezTo>
                  <a:pt x="11509" y="4857"/>
                  <a:pt x="11512" y="4862"/>
                  <a:pt x="11514" y="4867"/>
                </a:cubicBezTo>
                <a:cubicBezTo>
                  <a:pt x="11523" y="4867"/>
                  <a:pt x="11523" y="4867"/>
                  <a:pt x="11523" y="4867"/>
                </a:cubicBezTo>
                <a:cubicBezTo>
                  <a:pt x="11526" y="4862"/>
                  <a:pt x="11529" y="4857"/>
                  <a:pt x="11531" y="4852"/>
                </a:cubicBezTo>
                <a:cubicBezTo>
                  <a:pt x="11531" y="4857"/>
                  <a:pt x="11531" y="4862"/>
                  <a:pt x="11531" y="4867"/>
                </a:cubicBezTo>
                <a:cubicBezTo>
                  <a:pt x="11540" y="4867"/>
                  <a:pt x="11540" y="4867"/>
                  <a:pt x="11540" y="4867"/>
                </a:cubicBezTo>
                <a:cubicBezTo>
                  <a:pt x="11543" y="4872"/>
                  <a:pt x="11546" y="4877"/>
                  <a:pt x="11549" y="4883"/>
                </a:cubicBezTo>
                <a:cubicBezTo>
                  <a:pt x="11552" y="4872"/>
                  <a:pt x="11554" y="4862"/>
                  <a:pt x="11557" y="4852"/>
                </a:cubicBezTo>
                <a:cubicBezTo>
                  <a:pt x="11578" y="4852"/>
                  <a:pt x="11589" y="4850"/>
                  <a:pt x="11600" y="4883"/>
                </a:cubicBezTo>
                <a:cubicBezTo>
                  <a:pt x="11608" y="4876"/>
                  <a:pt x="11611" y="4866"/>
                  <a:pt x="11609" y="4852"/>
                </a:cubicBezTo>
                <a:cubicBezTo>
                  <a:pt x="11617" y="4847"/>
                  <a:pt x="11620" y="4852"/>
                  <a:pt x="11617" y="4867"/>
                </a:cubicBezTo>
                <a:cubicBezTo>
                  <a:pt x="11626" y="4867"/>
                  <a:pt x="11626" y="4867"/>
                  <a:pt x="11626" y="4867"/>
                </a:cubicBezTo>
                <a:cubicBezTo>
                  <a:pt x="11635" y="4867"/>
                  <a:pt x="11634" y="4867"/>
                  <a:pt x="11634" y="4867"/>
                </a:cubicBezTo>
                <a:cubicBezTo>
                  <a:pt x="11637" y="4877"/>
                  <a:pt x="11640" y="4888"/>
                  <a:pt x="11643" y="4898"/>
                </a:cubicBezTo>
                <a:cubicBezTo>
                  <a:pt x="11676" y="4943"/>
                  <a:pt x="11689" y="5004"/>
                  <a:pt x="11686" y="5068"/>
                </a:cubicBezTo>
                <a:cubicBezTo>
                  <a:pt x="11688" y="5082"/>
                  <a:pt x="11685" y="5092"/>
                  <a:pt x="11678" y="5098"/>
                </a:cubicBezTo>
                <a:cubicBezTo>
                  <a:pt x="11665" y="5095"/>
                  <a:pt x="11654" y="5100"/>
                  <a:pt x="11643" y="5114"/>
                </a:cubicBezTo>
                <a:cubicBezTo>
                  <a:pt x="11612" y="5283"/>
                  <a:pt x="11541" y="5445"/>
                  <a:pt x="11463" y="5499"/>
                </a:cubicBezTo>
                <a:cubicBezTo>
                  <a:pt x="11460" y="5509"/>
                  <a:pt x="11457" y="5519"/>
                  <a:pt x="11454" y="5530"/>
                </a:cubicBezTo>
                <a:cubicBezTo>
                  <a:pt x="11457" y="5535"/>
                  <a:pt x="11460" y="5540"/>
                  <a:pt x="11463" y="5546"/>
                </a:cubicBezTo>
                <a:cubicBezTo>
                  <a:pt x="11444" y="5553"/>
                  <a:pt x="11437" y="5565"/>
                  <a:pt x="11437" y="5576"/>
                </a:cubicBezTo>
                <a:cubicBezTo>
                  <a:pt x="11426" y="5581"/>
                  <a:pt x="11420" y="5605"/>
                  <a:pt x="11420" y="5638"/>
                </a:cubicBezTo>
                <a:cubicBezTo>
                  <a:pt x="11427" y="5732"/>
                  <a:pt x="11438" y="5846"/>
                  <a:pt x="11446" y="5900"/>
                </a:cubicBezTo>
                <a:cubicBezTo>
                  <a:pt x="11449" y="5934"/>
                  <a:pt x="11446" y="5966"/>
                  <a:pt x="11437" y="5992"/>
                </a:cubicBezTo>
                <a:cubicBezTo>
                  <a:pt x="11434" y="6002"/>
                  <a:pt x="11431" y="6013"/>
                  <a:pt x="11428" y="6024"/>
                </a:cubicBezTo>
                <a:cubicBezTo>
                  <a:pt x="11431" y="6029"/>
                  <a:pt x="11434" y="6034"/>
                  <a:pt x="11437" y="6039"/>
                </a:cubicBezTo>
                <a:cubicBezTo>
                  <a:pt x="11437" y="6044"/>
                  <a:pt x="11437" y="6049"/>
                  <a:pt x="11437" y="6054"/>
                </a:cubicBezTo>
                <a:cubicBezTo>
                  <a:pt x="11437" y="6059"/>
                  <a:pt x="11437" y="6065"/>
                  <a:pt x="11437" y="6070"/>
                </a:cubicBezTo>
                <a:cubicBezTo>
                  <a:pt x="11437" y="6080"/>
                  <a:pt x="11437" y="6090"/>
                  <a:pt x="11437" y="6100"/>
                </a:cubicBezTo>
                <a:cubicBezTo>
                  <a:pt x="11456" y="6100"/>
                  <a:pt x="11488" y="6134"/>
                  <a:pt x="11506" y="6147"/>
                </a:cubicBezTo>
                <a:cubicBezTo>
                  <a:pt x="11506" y="6157"/>
                  <a:pt x="11506" y="6167"/>
                  <a:pt x="11506" y="6177"/>
                </a:cubicBezTo>
                <a:cubicBezTo>
                  <a:pt x="11514" y="6177"/>
                  <a:pt x="11514" y="6177"/>
                  <a:pt x="11514" y="6177"/>
                </a:cubicBezTo>
                <a:cubicBezTo>
                  <a:pt x="11523" y="6177"/>
                  <a:pt x="11523" y="6177"/>
                  <a:pt x="11523" y="6177"/>
                </a:cubicBezTo>
                <a:cubicBezTo>
                  <a:pt x="11517" y="6182"/>
                  <a:pt x="11511" y="6188"/>
                  <a:pt x="11506" y="6193"/>
                </a:cubicBezTo>
                <a:cubicBezTo>
                  <a:pt x="11500" y="6212"/>
                  <a:pt x="11503" y="6204"/>
                  <a:pt x="11497" y="6223"/>
                </a:cubicBezTo>
                <a:cubicBezTo>
                  <a:pt x="11505" y="6220"/>
                  <a:pt x="11511" y="6225"/>
                  <a:pt x="11514" y="6239"/>
                </a:cubicBezTo>
                <a:cubicBezTo>
                  <a:pt x="11521" y="6226"/>
                  <a:pt x="11526" y="6168"/>
                  <a:pt x="11531" y="6193"/>
                </a:cubicBezTo>
                <a:cubicBezTo>
                  <a:pt x="11538" y="6206"/>
                  <a:pt x="11541" y="6222"/>
                  <a:pt x="11540" y="6239"/>
                </a:cubicBezTo>
                <a:cubicBezTo>
                  <a:pt x="11542" y="6253"/>
                  <a:pt x="11539" y="6264"/>
                  <a:pt x="11531" y="6270"/>
                </a:cubicBezTo>
                <a:cubicBezTo>
                  <a:pt x="11540" y="6270"/>
                  <a:pt x="11540" y="6270"/>
                  <a:pt x="11540" y="6270"/>
                </a:cubicBezTo>
                <a:cubicBezTo>
                  <a:pt x="11552" y="6274"/>
                  <a:pt x="11561" y="6263"/>
                  <a:pt x="11566" y="6239"/>
                </a:cubicBezTo>
                <a:cubicBezTo>
                  <a:pt x="11566" y="6244"/>
                  <a:pt x="11566" y="6249"/>
                  <a:pt x="11566" y="6254"/>
                </a:cubicBezTo>
                <a:cubicBezTo>
                  <a:pt x="11580" y="6257"/>
                  <a:pt x="11591" y="6247"/>
                  <a:pt x="11600" y="6223"/>
                </a:cubicBezTo>
                <a:cubicBezTo>
                  <a:pt x="11609" y="6223"/>
                  <a:pt x="11609" y="6223"/>
                  <a:pt x="11609" y="6223"/>
                </a:cubicBezTo>
                <a:cubicBezTo>
                  <a:pt x="11624" y="6223"/>
                  <a:pt x="11624" y="6250"/>
                  <a:pt x="11643" y="6193"/>
                </a:cubicBezTo>
                <a:cubicBezTo>
                  <a:pt x="11652" y="6188"/>
                  <a:pt x="11655" y="6193"/>
                  <a:pt x="11652" y="6208"/>
                </a:cubicBezTo>
                <a:cubicBezTo>
                  <a:pt x="11664" y="6212"/>
                  <a:pt x="11672" y="6201"/>
                  <a:pt x="11678" y="6177"/>
                </a:cubicBezTo>
                <a:cubicBezTo>
                  <a:pt x="11686" y="6177"/>
                  <a:pt x="11686" y="6177"/>
                  <a:pt x="11686" y="6177"/>
                </a:cubicBezTo>
                <a:cubicBezTo>
                  <a:pt x="11694" y="6156"/>
                  <a:pt x="11697" y="6156"/>
                  <a:pt x="11695" y="6177"/>
                </a:cubicBezTo>
                <a:cubicBezTo>
                  <a:pt x="11703" y="6172"/>
                  <a:pt x="11712" y="6167"/>
                  <a:pt x="11720" y="6162"/>
                </a:cubicBezTo>
                <a:cubicBezTo>
                  <a:pt x="11720" y="6157"/>
                  <a:pt x="11720" y="6152"/>
                  <a:pt x="11720" y="6147"/>
                </a:cubicBezTo>
                <a:cubicBezTo>
                  <a:pt x="11729" y="6147"/>
                  <a:pt x="11729" y="6147"/>
                  <a:pt x="11729" y="6147"/>
                </a:cubicBezTo>
                <a:cubicBezTo>
                  <a:pt x="11738" y="6147"/>
                  <a:pt x="11737" y="6147"/>
                  <a:pt x="11737" y="6147"/>
                </a:cubicBezTo>
                <a:cubicBezTo>
                  <a:pt x="11754" y="6122"/>
                  <a:pt x="11774" y="6115"/>
                  <a:pt x="11789" y="6131"/>
                </a:cubicBezTo>
                <a:cubicBezTo>
                  <a:pt x="11815" y="6131"/>
                  <a:pt x="11815" y="6131"/>
                  <a:pt x="11815" y="6131"/>
                </a:cubicBezTo>
                <a:cubicBezTo>
                  <a:pt x="11823" y="6107"/>
                  <a:pt x="11834" y="6107"/>
                  <a:pt x="11849" y="6131"/>
                </a:cubicBezTo>
                <a:cubicBezTo>
                  <a:pt x="11858" y="6116"/>
                  <a:pt x="11866" y="6100"/>
                  <a:pt x="11875" y="6085"/>
                </a:cubicBezTo>
                <a:cubicBezTo>
                  <a:pt x="11875" y="6095"/>
                  <a:pt x="11875" y="6106"/>
                  <a:pt x="11875" y="6116"/>
                </a:cubicBezTo>
                <a:cubicBezTo>
                  <a:pt x="11872" y="6116"/>
                  <a:pt x="11869" y="6116"/>
                  <a:pt x="11866" y="6116"/>
                </a:cubicBezTo>
                <a:cubicBezTo>
                  <a:pt x="11866" y="6126"/>
                  <a:pt x="11866" y="6136"/>
                  <a:pt x="11866" y="6147"/>
                </a:cubicBezTo>
                <a:cubicBezTo>
                  <a:pt x="11869" y="6152"/>
                  <a:pt x="11872" y="6157"/>
                  <a:pt x="11875" y="6162"/>
                </a:cubicBezTo>
                <a:cubicBezTo>
                  <a:pt x="11891" y="6158"/>
                  <a:pt x="11902" y="6174"/>
                  <a:pt x="11909" y="6208"/>
                </a:cubicBezTo>
                <a:cubicBezTo>
                  <a:pt x="11928" y="6181"/>
                  <a:pt x="11942" y="6181"/>
                  <a:pt x="11952" y="6208"/>
                </a:cubicBezTo>
                <a:cubicBezTo>
                  <a:pt x="11962" y="6208"/>
                  <a:pt x="11964" y="6219"/>
                  <a:pt x="11960" y="6239"/>
                </a:cubicBezTo>
                <a:cubicBezTo>
                  <a:pt x="11969" y="6239"/>
                  <a:pt x="11969" y="6239"/>
                  <a:pt x="11969" y="6239"/>
                </a:cubicBezTo>
                <a:cubicBezTo>
                  <a:pt x="11972" y="6286"/>
                  <a:pt x="11952" y="6286"/>
                  <a:pt x="11909" y="6239"/>
                </a:cubicBezTo>
                <a:cubicBezTo>
                  <a:pt x="11903" y="6268"/>
                  <a:pt x="11893" y="6278"/>
                  <a:pt x="11875" y="6270"/>
                </a:cubicBezTo>
                <a:cubicBezTo>
                  <a:pt x="11872" y="6270"/>
                  <a:pt x="11869" y="6270"/>
                  <a:pt x="11866" y="6270"/>
                </a:cubicBezTo>
                <a:cubicBezTo>
                  <a:pt x="11862" y="6300"/>
                  <a:pt x="11854" y="6300"/>
                  <a:pt x="11840" y="6301"/>
                </a:cubicBezTo>
                <a:cubicBezTo>
                  <a:pt x="11834" y="6370"/>
                  <a:pt x="11799" y="6365"/>
                  <a:pt x="11763" y="6332"/>
                </a:cubicBezTo>
                <a:cubicBezTo>
                  <a:pt x="11749" y="6327"/>
                  <a:pt x="11735" y="6322"/>
                  <a:pt x="11720" y="6316"/>
                </a:cubicBezTo>
                <a:cubicBezTo>
                  <a:pt x="11713" y="6320"/>
                  <a:pt x="11707" y="6315"/>
                  <a:pt x="11703" y="6301"/>
                </a:cubicBezTo>
                <a:cubicBezTo>
                  <a:pt x="11700" y="6315"/>
                  <a:pt x="11694" y="6320"/>
                  <a:pt x="11686" y="6316"/>
                </a:cubicBezTo>
                <a:cubicBezTo>
                  <a:pt x="11686" y="6322"/>
                  <a:pt x="11686" y="6327"/>
                  <a:pt x="11686" y="6332"/>
                </a:cubicBezTo>
                <a:cubicBezTo>
                  <a:pt x="11675" y="6332"/>
                  <a:pt x="11663" y="6332"/>
                  <a:pt x="11652" y="6332"/>
                </a:cubicBezTo>
                <a:cubicBezTo>
                  <a:pt x="11646" y="6349"/>
                  <a:pt x="11638" y="6354"/>
                  <a:pt x="11626" y="6347"/>
                </a:cubicBezTo>
                <a:cubicBezTo>
                  <a:pt x="11620" y="6362"/>
                  <a:pt x="11611" y="6367"/>
                  <a:pt x="11600" y="6363"/>
                </a:cubicBezTo>
                <a:cubicBezTo>
                  <a:pt x="11579" y="6370"/>
                  <a:pt x="11564" y="6393"/>
                  <a:pt x="11566" y="6439"/>
                </a:cubicBezTo>
                <a:cubicBezTo>
                  <a:pt x="11566" y="6445"/>
                  <a:pt x="11566" y="6450"/>
                  <a:pt x="11566" y="6455"/>
                </a:cubicBezTo>
                <a:cubicBezTo>
                  <a:pt x="11566" y="6465"/>
                  <a:pt x="11566" y="6475"/>
                  <a:pt x="11566" y="6486"/>
                </a:cubicBezTo>
                <a:cubicBezTo>
                  <a:pt x="11586" y="6498"/>
                  <a:pt x="11589" y="6504"/>
                  <a:pt x="11575" y="6502"/>
                </a:cubicBezTo>
                <a:cubicBezTo>
                  <a:pt x="11560" y="6531"/>
                  <a:pt x="11565" y="6557"/>
                  <a:pt x="11583" y="6578"/>
                </a:cubicBezTo>
                <a:cubicBezTo>
                  <a:pt x="11586" y="6584"/>
                  <a:pt x="11589" y="6589"/>
                  <a:pt x="11592" y="6594"/>
                </a:cubicBezTo>
                <a:cubicBezTo>
                  <a:pt x="11600" y="6589"/>
                  <a:pt x="11603" y="6594"/>
                  <a:pt x="11600" y="6609"/>
                </a:cubicBezTo>
                <a:cubicBezTo>
                  <a:pt x="11612" y="6610"/>
                  <a:pt x="11618" y="6599"/>
                  <a:pt x="11617" y="6578"/>
                </a:cubicBezTo>
                <a:cubicBezTo>
                  <a:pt x="11640" y="6578"/>
                  <a:pt x="11621" y="6673"/>
                  <a:pt x="11617" y="6686"/>
                </a:cubicBezTo>
                <a:cubicBezTo>
                  <a:pt x="11620" y="6768"/>
                  <a:pt x="11618" y="6796"/>
                  <a:pt x="11609" y="6856"/>
                </a:cubicBezTo>
                <a:cubicBezTo>
                  <a:pt x="11609" y="6851"/>
                  <a:pt x="11609" y="6846"/>
                  <a:pt x="11609" y="6840"/>
                </a:cubicBezTo>
                <a:cubicBezTo>
                  <a:pt x="11599" y="6838"/>
                  <a:pt x="11591" y="6843"/>
                  <a:pt x="11583" y="6856"/>
                </a:cubicBezTo>
                <a:cubicBezTo>
                  <a:pt x="11562" y="6839"/>
                  <a:pt x="11553" y="6814"/>
                  <a:pt x="11549" y="6779"/>
                </a:cubicBezTo>
                <a:cubicBezTo>
                  <a:pt x="11549" y="6779"/>
                  <a:pt x="11549" y="6779"/>
                  <a:pt x="11549" y="6794"/>
                </a:cubicBezTo>
                <a:cubicBezTo>
                  <a:pt x="11551" y="6755"/>
                  <a:pt x="11539" y="6724"/>
                  <a:pt x="11514" y="6701"/>
                </a:cubicBezTo>
                <a:cubicBezTo>
                  <a:pt x="11442" y="6752"/>
                  <a:pt x="11409" y="6877"/>
                  <a:pt x="11420" y="7026"/>
                </a:cubicBezTo>
                <a:cubicBezTo>
                  <a:pt x="11441" y="7136"/>
                  <a:pt x="11421" y="7213"/>
                  <a:pt x="11360" y="7242"/>
                </a:cubicBezTo>
                <a:cubicBezTo>
                  <a:pt x="11360" y="7247"/>
                  <a:pt x="11360" y="7252"/>
                  <a:pt x="11360" y="7257"/>
                </a:cubicBezTo>
                <a:cubicBezTo>
                  <a:pt x="11354" y="7285"/>
                  <a:pt x="11345" y="7312"/>
                  <a:pt x="11334" y="7334"/>
                </a:cubicBezTo>
                <a:cubicBezTo>
                  <a:pt x="11310" y="7347"/>
                  <a:pt x="11299" y="7354"/>
                  <a:pt x="11291" y="7365"/>
                </a:cubicBezTo>
                <a:cubicBezTo>
                  <a:pt x="11281" y="7346"/>
                  <a:pt x="11262" y="7315"/>
                  <a:pt x="11283" y="7318"/>
                </a:cubicBezTo>
                <a:cubicBezTo>
                  <a:pt x="11291" y="7323"/>
                  <a:pt x="11294" y="7318"/>
                  <a:pt x="11291" y="7303"/>
                </a:cubicBezTo>
                <a:cubicBezTo>
                  <a:pt x="11288" y="7272"/>
                  <a:pt x="11276" y="7257"/>
                  <a:pt x="11257" y="7257"/>
                </a:cubicBezTo>
                <a:cubicBezTo>
                  <a:pt x="11182" y="7300"/>
                  <a:pt x="11110" y="7356"/>
                  <a:pt x="11043" y="7426"/>
                </a:cubicBezTo>
                <a:cubicBezTo>
                  <a:pt x="11043" y="7426"/>
                  <a:pt x="11042" y="7426"/>
                  <a:pt x="11034" y="7426"/>
                </a:cubicBezTo>
                <a:cubicBezTo>
                  <a:pt x="11014" y="7437"/>
                  <a:pt x="11015" y="7455"/>
                  <a:pt x="11026" y="7473"/>
                </a:cubicBezTo>
                <a:cubicBezTo>
                  <a:pt x="11020" y="7473"/>
                  <a:pt x="11014" y="7473"/>
                  <a:pt x="11008" y="7473"/>
                </a:cubicBezTo>
                <a:cubicBezTo>
                  <a:pt x="10990" y="7458"/>
                  <a:pt x="10979" y="7431"/>
                  <a:pt x="10974" y="7395"/>
                </a:cubicBezTo>
                <a:cubicBezTo>
                  <a:pt x="10968" y="7395"/>
                  <a:pt x="10962" y="7395"/>
                  <a:pt x="10957" y="7395"/>
                </a:cubicBezTo>
                <a:cubicBezTo>
                  <a:pt x="10941" y="7361"/>
                  <a:pt x="10925" y="7347"/>
                  <a:pt x="10923" y="7349"/>
                </a:cubicBezTo>
                <a:cubicBezTo>
                  <a:pt x="10909" y="7321"/>
                  <a:pt x="10894" y="7350"/>
                  <a:pt x="10879" y="7395"/>
                </a:cubicBezTo>
                <a:cubicBezTo>
                  <a:pt x="10870" y="7385"/>
                  <a:pt x="10852" y="7403"/>
                  <a:pt x="10837" y="7426"/>
                </a:cubicBezTo>
                <a:cubicBezTo>
                  <a:pt x="10859" y="7426"/>
                  <a:pt x="10798" y="7424"/>
                  <a:pt x="10811" y="7426"/>
                </a:cubicBezTo>
                <a:cubicBezTo>
                  <a:pt x="10810" y="7409"/>
                  <a:pt x="10813" y="7394"/>
                  <a:pt x="10820" y="7380"/>
                </a:cubicBezTo>
                <a:cubicBezTo>
                  <a:pt x="10837" y="7380"/>
                  <a:pt x="10824" y="7357"/>
                  <a:pt x="10820" y="7349"/>
                </a:cubicBezTo>
                <a:cubicBezTo>
                  <a:pt x="10811" y="7354"/>
                  <a:pt x="10802" y="7359"/>
                  <a:pt x="10794" y="7365"/>
                </a:cubicBezTo>
                <a:cubicBezTo>
                  <a:pt x="10791" y="7359"/>
                  <a:pt x="10788" y="7354"/>
                  <a:pt x="10785" y="7349"/>
                </a:cubicBezTo>
                <a:cubicBezTo>
                  <a:pt x="10772" y="7349"/>
                  <a:pt x="10761" y="7344"/>
                  <a:pt x="10751" y="7334"/>
                </a:cubicBezTo>
                <a:cubicBezTo>
                  <a:pt x="10754" y="7329"/>
                  <a:pt x="10757" y="7324"/>
                  <a:pt x="10759" y="7318"/>
                </a:cubicBezTo>
                <a:cubicBezTo>
                  <a:pt x="10759" y="7287"/>
                  <a:pt x="10751" y="7270"/>
                  <a:pt x="10734" y="7272"/>
                </a:cubicBezTo>
                <a:cubicBezTo>
                  <a:pt x="10742" y="7272"/>
                  <a:pt x="10742" y="7272"/>
                  <a:pt x="10742" y="7272"/>
                </a:cubicBezTo>
                <a:cubicBezTo>
                  <a:pt x="10744" y="7258"/>
                  <a:pt x="10741" y="7248"/>
                  <a:pt x="10734" y="7242"/>
                </a:cubicBezTo>
                <a:cubicBezTo>
                  <a:pt x="10734" y="7231"/>
                  <a:pt x="10734" y="7220"/>
                  <a:pt x="10734" y="7210"/>
                </a:cubicBezTo>
                <a:cubicBezTo>
                  <a:pt x="10742" y="7215"/>
                  <a:pt x="10745" y="7210"/>
                  <a:pt x="10742" y="7195"/>
                </a:cubicBezTo>
                <a:cubicBezTo>
                  <a:pt x="10728" y="7192"/>
                  <a:pt x="10731" y="7173"/>
                  <a:pt x="10742" y="7149"/>
                </a:cubicBezTo>
                <a:cubicBezTo>
                  <a:pt x="10731" y="7152"/>
                  <a:pt x="10731" y="7147"/>
                  <a:pt x="10742" y="7133"/>
                </a:cubicBezTo>
                <a:cubicBezTo>
                  <a:pt x="10754" y="7137"/>
                  <a:pt x="10754" y="7132"/>
                  <a:pt x="10742" y="7118"/>
                </a:cubicBezTo>
                <a:cubicBezTo>
                  <a:pt x="10742" y="7113"/>
                  <a:pt x="10742" y="7108"/>
                  <a:pt x="10742" y="7103"/>
                </a:cubicBezTo>
                <a:cubicBezTo>
                  <a:pt x="10761" y="7129"/>
                  <a:pt x="10763" y="7115"/>
                  <a:pt x="10759" y="7087"/>
                </a:cubicBezTo>
                <a:cubicBezTo>
                  <a:pt x="10759" y="7082"/>
                  <a:pt x="10759" y="7077"/>
                  <a:pt x="10759" y="7072"/>
                </a:cubicBezTo>
                <a:cubicBezTo>
                  <a:pt x="10768" y="7072"/>
                  <a:pt x="10768" y="7072"/>
                  <a:pt x="10768" y="7072"/>
                </a:cubicBezTo>
                <a:cubicBezTo>
                  <a:pt x="10777" y="7077"/>
                  <a:pt x="10779" y="7072"/>
                  <a:pt x="10776" y="7056"/>
                </a:cubicBezTo>
                <a:cubicBezTo>
                  <a:pt x="10776" y="7041"/>
                  <a:pt x="10776" y="7026"/>
                  <a:pt x="10776" y="7010"/>
                </a:cubicBezTo>
                <a:cubicBezTo>
                  <a:pt x="10785" y="7010"/>
                  <a:pt x="10785" y="7010"/>
                  <a:pt x="10785" y="7010"/>
                </a:cubicBezTo>
                <a:cubicBezTo>
                  <a:pt x="10785" y="7021"/>
                  <a:pt x="10785" y="7031"/>
                  <a:pt x="10785" y="7041"/>
                </a:cubicBezTo>
                <a:cubicBezTo>
                  <a:pt x="10794" y="7046"/>
                  <a:pt x="10797" y="7041"/>
                  <a:pt x="10794" y="7026"/>
                </a:cubicBezTo>
                <a:cubicBezTo>
                  <a:pt x="10800" y="7015"/>
                  <a:pt x="10805" y="7005"/>
                  <a:pt x="10811" y="6995"/>
                </a:cubicBezTo>
                <a:cubicBezTo>
                  <a:pt x="10819" y="6980"/>
                  <a:pt x="10817" y="6966"/>
                  <a:pt x="10811" y="6948"/>
                </a:cubicBezTo>
                <a:cubicBezTo>
                  <a:pt x="10797" y="6954"/>
                  <a:pt x="10787" y="6963"/>
                  <a:pt x="10785" y="6948"/>
                </a:cubicBezTo>
                <a:cubicBezTo>
                  <a:pt x="10782" y="6948"/>
                  <a:pt x="10779" y="6948"/>
                  <a:pt x="10776" y="6948"/>
                </a:cubicBezTo>
                <a:cubicBezTo>
                  <a:pt x="10774" y="6948"/>
                  <a:pt x="10771" y="6948"/>
                  <a:pt x="10768" y="6948"/>
                </a:cubicBezTo>
                <a:cubicBezTo>
                  <a:pt x="10771" y="6943"/>
                  <a:pt x="10774" y="6938"/>
                  <a:pt x="10776" y="6933"/>
                </a:cubicBezTo>
                <a:cubicBezTo>
                  <a:pt x="10776" y="6928"/>
                  <a:pt x="10776" y="6922"/>
                  <a:pt x="10776" y="6917"/>
                </a:cubicBezTo>
                <a:cubicBezTo>
                  <a:pt x="10776" y="6912"/>
                  <a:pt x="10776" y="6907"/>
                  <a:pt x="10776" y="6902"/>
                </a:cubicBezTo>
                <a:cubicBezTo>
                  <a:pt x="10788" y="6838"/>
                  <a:pt x="10794" y="6779"/>
                  <a:pt x="10794" y="6717"/>
                </a:cubicBezTo>
                <a:cubicBezTo>
                  <a:pt x="10791" y="6717"/>
                  <a:pt x="10788" y="6717"/>
                  <a:pt x="10785" y="6717"/>
                </a:cubicBezTo>
                <a:cubicBezTo>
                  <a:pt x="10679" y="6784"/>
                  <a:pt x="10631" y="6916"/>
                  <a:pt x="10648" y="7133"/>
                </a:cubicBezTo>
                <a:cubicBezTo>
                  <a:pt x="10648" y="7138"/>
                  <a:pt x="10648" y="7143"/>
                  <a:pt x="10648" y="7149"/>
                </a:cubicBezTo>
                <a:cubicBezTo>
                  <a:pt x="10657" y="7149"/>
                  <a:pt x="10656" y="7149"/>
                  <a:pt x="10656" y="7149"/>
                </a:cubicBezTo>
                <a:cubicBezTo>
                  <a:pt x="10674" y="7143"/>
                  <a:pt x="10684" y="7190"/>
                  <a:pt x="10682" y="7257"/>
                </a:cubicBezTo>
                <a:cubicBezTo>
                  <a:pt x="10682" y="7267"/>
                  <a:pt x="10682" y="7277"/>
                  <a:pt x="10682" y="7288"/>
                </a:cubicBezTo>
                <a:cubicBezTo>
                  <a:pt x="10706" y="7320"/>
                  <a:pt x="10706" y="7340"/>
                  <a:pt x="10682" y="7349"/>
                </a:cubicBezTo>
                <a:cubicBezTo>
                  <a:pt x="10682" y="7354"/>
                  <a:pt x="10682" y="7359"/>
                  <a:pt x="10682" y="7365"/>
                </a:cubicBezTo>
                <a:cubicBezTo>
                  <a:pt x="10682" y="7370"/>
                  <a:pt x="10682" y="7375"/>
                  <a:pt x="10682" y="7380"/>
                </a:cubicBezTo>
                <a:cubicBezTo>
                  <a:pt x="10691" y="7380"/>
                  <a:pt x="10691" y="7380"/>
                  <a:pt x="10691" y="7380"/>
                </a:cubicBezTo>
                <a:cubicBezTo>
                  <a:pt x="10691" y="7385"/>
                  <a:pt x="10691" y="7390"/>
                  <a:pt x="10691" y="7395"/>
                </a:cubicBezTo>
                <a:cubicBezTo>
                  <a:pt x="10694" y="7400"/>
                  <a:pt x="10696" y="7406"/>
                  <a:pt x="10699" y="7411"/>
                </a:cubicBezTo>
                <a:cubicBezTo>
                  <a:pt x="10696" y="7411"/>
                  <a:pt x="10694" y="7411"/>
                  <a:pt x="10691" y="7411"/>
                </a:cubicBezTo>
                <a:cubicBezTo>
                  <a:pt x="10697" y="7438"/>
                  <a:pt x="10704" y="7465"/>
                  <a:pt x="10682" y="7457"/>
                </a:cubicBezTo>
                <a:cubicBezTo>
                  <a:pt x="10684" y="7495"/>
                  <a:pt x="10679" y="7521"/>
                  <a:pt x="10656" y="7504"/>
                </a:cubicBezTo>
                <a:cubicBezTo>
                  <a:pt x="10656" y="7509"/>
                  <a:pt x="10656" y="7514"/>
                  <a:pt x="10656" y="7519"/>
                </a:cubicBezTo>
                <a:cubicBezTo>
                  <a:pt x="10658" y="7505"/>
                  <a:pt x="10656" y="7495"/>
                  <a:pt x="10648" y="7488"/>
                </a:cubicBezTo>
                <a:cubicBezTo>
                  <a:pt x="10632" y="7466"/>
                  <a:pt x="10615" y="7466"/>
                  <a:pt x="10597" y="7488"/>
                </a:cubicBezTo>
                <a:cubicBezTo>
                  <a:pt x="10592" y="7510"/>
                  <a:pt x="10586" y="7526"/>
                  <a:pt x="10579" y="7534"/>
                </a:cubicBezTo>
                <a:cubicBezTo>
                  <a:pt x="10588" y="7534"/>
                  <a:pt x="10588" y="7534"/>
                  <a:pt x="10588" y="7534"/>
                </a:cubicBezTo>
                <a:cubicBezTo>
                  <a:pt x="10591" y="7539"/>
                  <a:pt x="10594" y="7545"/>
                  <a:pt x="10597" y="7550"/>
                </a:cubicBezTo>
                <a:cubicBezTo>
                  <a:pt x="10557" y="7550"/>
                  <a:pt x="10519" y="7504"/>
                  <a:pt x="10485" y="7642"/>
                </a:cubicBezTo>
                <a:cubicBezTo>
                  <a:pt x="10493" y="7642"/>
                  <a:pt x="10494" y="7642"/>
                  <a:pt x="10494" y="7642"/>
                </a:cubicBezTo>
                <a:cubicBezTo>
                  <a:pt x="10498" y="7662"/>
                  <a:pt x="10495" y="7678"/>
                  <a:pt x="10485" y="7688"/>
                </a:cubicBezTo>
                <a:cubicBezTo>
                  <a:pt x="10485" y="7704"/>
                  <a:pt x="10485" y="7719"/>
                  <a:pt x="10485" y="7735"/>
                </a:cubicBezTo>
                <a:cubicBezTo>
                  <a:pt x="10469" y="7725"/>
                  <a:pt x="10464" y="7705"/>
                  <a:pt x="10468" y="7673"/>
                </a:cubicBezTo>
                <a:cubicBezTo>
                  <a:pt x="10476" y="7678"/>
                  <a:pt x="10479" y="7673"/>
                  <a:pt x="10476" y="7657"/>
                </a:cubicBezTo>
                <a:cubicBezTo>
                  <a:pt x="10471" y="7638"/>
                  <a:pt x="10473" y="7646"/>
                  <a:pt x="10468" y="7627"/>
                </a:cubicBezTo>
                <a:cubicBezTo>
                  <a:pt x="10457" y="7652"/>
                  <a:pt x="10430" y="7740"/>
                  <a:pt x="10416" y="7796"/>
                </a:cubicBezTo>
                <a:cubicBezTo>
                  <a:pt x="10416" y="7807"/>
                  <a:pt x="10416" y="7817"/>
                  <a:pt x="10416" y="7827"/>
                </a:cubicBezTo>
                <a:cubicBezTo>
                  <a:pt x="10419" y="7832"/>
                  <a:pt x="10422" y="7837"/>
                  <a:pt x="10425" y="7843"/>
                </a:cubicBezTo>
                <a:cubicBezTo>
                  <a:pt x="10433" y="7843"/>
                  <a:pt x="10433" y="7843"/>
                  <a:pt x="10433" y="7843"/>
                </a:cubicBezTo>
                <a:cubicBezTo>
                  <a:pt x="10455" y="7843"/>
                  <a:pt x="10403" y="7870"/>
                  <a:pt x="10399" y="7873"/>
                </a:cubicBezTo>
                <a:cubicBezTo>
                  <a:pt x="10396" y="7878"/>
                  <a:pt x="10393" y="7883"/>
                  <a:pt x="10391" y="7889"/>
                </a:cubicBezTo>
                <a:cubicBezTo>
                  <a:pt x="10397" y="7885"/>
                  <a:pt x="10399" y="7889"/>
                  <a:pt x="10399" y="7897"/>
                </a:cubicBezTo>
                <a:cubicBezTo>
                  <a:pt x="10393" y="7894"/>
                  <a:pt x="10385" y="7890"/>
                  <a:pt x="10382" y="7889"/>
                </a:cubicBezTo>
                <a:cubicBezTo>
                  <a:pt x="10379" y="7889"/>
                  <a:pt x="10376" y="7889"/>
                  <a:pt x="10373" y="7889"/>
                </a:cubicBezTo>
                <a:cubicBezTo>
                  <a:pt x="10362" y="7912"/>
                  <a:pt x="10348" y="7927"/>
                  <a:pt x="10330" y="7935"/>
                </a:cubicBezTo>
                <a:cubicBezTo>
                  <a:pt x="10281" y="7934"/>
                  <a:pt x="10255" y="7975"/>
                  <a:pt x="10262" y="8074"/>
                </a:cubicBezTo>
                <a:cubicBezTo>
                  <a:pt x="10262" y="8079"/>
                  <a:pt x="10262" y="8084"/>
                  <a:pt x="10262" y="8089"/>
                </a:cubicBezTo>
                <a:cubicBezTo>
                  <a:pt x="10231" y="8126"/>
                  <a:pt x="10206" y="8158"/>
                  <a:pt x="10176" y="8197"/>
                </a:cubicBezTo>
                <a:cubicBezTo>
                  <a:pt x="10176" y="8203"/>
                  <a:pt x="10176" y="8208"/>
                  <a:pt x="10176" y="8213"/>
                </a:cubicBezTo>
                <a:cubicBezTo>
                  <a:pt x="10193" y="8213"/>
                  <a:pt x="10193" y="8213"/>
                  <a:pt x="10193" y="8213"/>
                </a:cubicBezTo>
                <a:cubicBezTo>
                  <a:pt x="10188" y="8218"/>
                  <a:pt x="10182" y="8223"/>
                  <a:pt x="10176" y="8228"/>
                </a:cubicBezTo>
                <a:cubicBezTo>
                  <a:pt x="10141" y="8258"/>
                  <a:pt x="10111" y="8243"/>
                  <a:pt x="10099" y="8181"/>
                </a:cubicBezTo>
                <a:cubicBezTo>
                  <a:pt x="10096" y="8181"/>
                  <a:pt x="10093" y="8181"/>
                  <a:pt x="10090" y="8181"/>
                </a:cubicBezTo>
                <a:cubicBezTo>
                  <a:pt x="10079" y="8181"/>
                  <a:pt x="10067" y="8181"/>
                  <a:pt x="10056" y="8181"/>
                </a:cubicBezTo>
                <a:cubicBezTo>
                  <a:pt x="10056" y="8202"/>
                  <a:pt x="10056" y="8223"/>
                  <a:pt x="10056" y="8244"/>
                </a:cubicBezTo>
                <a:cubicBezTo>
                  <a:pt x="10064" y="8244"/>
                  <a:pt x="10065" y="8244"/>
                  <a:pt x="10065" y="8244"/>
                </a:cubicBezTo>
                <a:cubicBezTo>
                  <a:pt x="10071" y="8279"/>
                  <a:pt x="10073" y="8315"/>
                  <a:pt x="10073" y="8351"/>
                </a:cubicBezTo>
                <a:cubicBezTo>
                  <a:pt x="10044" y="8355"/>
                  <a:pt x="10018" y="8348"/>
                  <a:pt x="9987" y="8320"/>
                </a:cubicBezTo>
                <a:cubicBezTo>
                  <a:pt x="9979" y="8320"/>
                  <a:pt x="9970" y="8320"/>
                  <a:pt x="9962" y="8320"/>
                </a:cubicBezTo>
                <a:cubicBezTo>
                  <a:pt x="9953" y="8315"/>
                  <a:pt x="9950" y="8321"/>
                  <a:pt x="9953" y="8336"/>
                </a:cubicBezTo>
                <a:cubicBezTo>
                  <a:pt x="9930" y="8346"/>
                  <a:pt x="9907" y="8356"/>
                  <a:pt x="9884" y="8367"/>
                </a:cubicBezTo>
                <a:cubicBezTo>
                  <a:pt x="9884" y="8377"/>
                  <a:pt x="9884" y="8387"/>
                  <a:pt x="9884" y="8397"/>
                </a:cubicBezTo>
                <a:cubicBezTo>
                  <a:pt x="9884" y="8402"/>
                  <a:pt x="9884" y="8408"/>
                  <a:pt x="9884" y="8413"/>
                </a:cubicBezTo>
                <a:cubicBezTo>
                  <a:pt x="9904" y="8413"/>
                  <a:pt x="9907" y="8413"/>
                  <a:pt x="9893" y="8413"/>
                </a:cubicBezTo>
                <a:cubicBezTo>
                  <a:pt x="9893" y="8418"/>
                  <a:pt x="9893" y="8424"/>
                  <a:pt x="9893" y="8429"/>
                </a:cubicBezTo>
                <a:cubicBezTo>
                  <a:pt x="9892" y="8430"/>
                  <a:pt x="9896" y="8437"/>
                  <a:pt x="9910" y="8490"/>
                </a:cubicBezTo>
                <a:cubicBezTo>
                  <a:pt x="9913" y="8495"/>
                  <a:pt x="9916" y="8500"/>
                  <a:pt x="9918" y="8506"/>
                </a:cubicBezTo>
                <a:cubicBezTo>
                  <a:pt x="9927" y="8511"/>
                  <a:pt x="9930" y="8506"/>
                  <a:pt x="9927" y="8490"/>
                </a:cubicBezTo>
                <a:cubicBezTo>
                  <a:pt x="9945" y="8490"/>
                  <a:pt x="9966" y="8514"/>
                  <a:pt x="9979" y="8536"/>
                </a:cubicBezTo>
                <a:cubicBezTo>
                  <a:pt x="9987" y="8536"/>
                  <a:pt x="9987" y="8536"/>
                  <a:pt x="9987" y="8536"/>
                </a:cubicBezTo>
                <a:cubicBezTo>
                  <a:pt x="9999" y="8527"/>
                  <a:pt x="10007" y="8521"/>
                  <a:pt x="9996" y="8536"/>
                </a:cubicBezTo>
                <a:cubicBezTo>
                  <a:pt x="10003" y="8533"/>
                  <a:pt x="10009" y="8538"/>
                  <a:pt x="10013" y="8552"/>
                </a:cubicBezTo>
                <a:cubicBezTo>
                  <a:pt x="10011" y="8546"/>
                  <a:pt x="10028" y="8571"/>
                  <a:pt x="10039" y="8582"/>
                </a:cubicBezTo>
                <a:cubicBezTo>
                  <a:pt x="10047" y="8582"/>
                  <a:pt x="10045" y="8582"/>
                  <a:pt x="10047" y="8582"/>
                </a:cubicBezTo>
                <a:cubicBezTo>
                  <a:pt x="10046" y="8585"/>
                  <a:pt x="10046" y="8590"/>
                  <a:pt x="10047" y="8598"/>
                </a:cubicBezTo>
                <a:cubicBezTo>
                  <a:pt x="10056" y="8628"/>
                  <a:pt x="10085" y="8749"/>
                  <a:pt x="10099" y="8814"/>
                </a:cubicBezTo>
                <a:cubicBezTo>
                  <a:pt x="10130" y="8840"/>
                  <a:pt x="10127" y="8880"/>
                  <a:pt x="10099" y="8984"/>
                </a:cubicBezTo>
                <a:cubicBezTo>
                  <a:pt x="10118" y="8957"/>
                  <a:pt x="10105" y="8985"/>
                  <a:pt x="10099" y="8999"/>
                </a:cubicBezTo>
                <a:cubicBezTo>
                  <a:pt x="10110" y="9086"/>
                  <a:pt x="10100" y="9154"/>
                  <a:pt x="10065" y="9169"/>
                </a:cubicBezTo>
                <a:cubicBezTo>
                  <a:pt x="9933" y="9151"/>
                  <a:pt x="9820" y="9131"/>
                  <a:pt x="9704" y="9107"/>
                </a:cubicBezTo>
                <a:cubicBezTo>
                  <a:pt x="9696" y="9112"/>
                  <a:pt x="9687" y="9117"/>
                  <a:pt x="9678" y="9122"/>
                </a:cubicBezTo>
                <a:cubicBezTo>
                  <a:pt x="9675" y="9132"/>
                  <a:pt x="9673" y="9143"/>
                  <a:pt x="9670" y="9153"/>
                </a:cubicBezTo>
                <a:cubicBezTo>
                  <a:pt x="9653" y="9163"/>
                  <a:pt x="9627" y="9195"/>
                  <a:pt x="9610" y="9230"/>
                </a:cubicBezTo>
                <a:cubicBezTo>
                  <a:pt x="9623" y="9240"/>
                  <a:pt x="9629" y="9255"/>
                  <a:pt x="9627" y="9276"/>
                </a:cubicBezTo>
                <a:cubicBezTo>
                  <a:pt x="9630" y="9282"/>
                  <a:pt x="9633" y="9287"/>
                  <a:pt x="9636" y="9292"/>
                </a:cubicBezTo>
                <a:cubicBezTo>
                  <a:pt x="9636" y="9297"/>
                  <a:pt x="9636" y="9302"/>
                  <a:pt x="9636" y="9307"/>
                </a:cubicBezTo>
                <a:cubicBezTo>
                  <a:pt x="9638" y="9312"/>
                  <a:pt x="9641" y="9317"/>
                  <a:pt x="9644" y="9322"/>
                </a:cubicBezTo>
                <a:cubicBezTo>
                  <a:pt x="9644" y="9328"/>
                  <a:pt x="9644" y="9333"/>
                  <a:pt x="9644" y="9338"/>
                </a:cubicBezTo>
                <a:cubicBezTo>
                  <a:pt x="9657" y="9471"/>
                  <a:pt x="9646" y="9614"/>
                  <a:pt x="9610" y="9754"/>
                </a:cubicBezTo>
                <a:cubicBezTo>
                  <a:pt x="9610" y="9788"/>
                  <a:pt x="9608" y="9806"/>
                  <a:pt x="9601" y="9831"/>
                </a:cubicBezTo>
                <a:cubicBezTo>
                  <a:pt x="9610" y="9847"/>
                  <a:pt x="9618" y="9863"/>
                  <a:pt x="9627" y="9878"/>
                </a:cubicBezTo>
                <a:cubicBezTo>
                  <a:pt x="9641" y="9854"/>
                  <a:pt x="9646" y="9854"/>
                  <a:pt x="9644" y="9878"/>
                </a:cubicBezTo>
                <a:cubicBezTo>
                  <a:pt x="9647" y="9940"/>
                  <a:pt x="9644" y="9991"/>
                  <a:pt x="9636" y="10047"/>
                </a:cubicBezTo>
                <a:cubicBezTo>
                  <a:pt x="9636" y="10052"/>
                  <a:pt x="9636" y="10057"/>
                  <a:pt x="9636" y="10062"/>
                </a:cubicBezTo>
                <a:cubicBezTo>
                  <a:pt x="9644" y="10062"/>
                  <a:pt x="9644" y="10062"/>
                  <a:pt x="9644" y="10062"/>
                </a:cubicBezTo>
                <a:cubicBezTo>
                  <a:pt x="9652" y="10062"/>
                  <a:pt x="9653" y="10062"/>
                  <a:pt x="9653" y="10062"/>
                </a:cubicBezTo>
                <a:cubicBezTo>
                  <a:pt x="9678" y="10062"/>
                  <a:pt x="9678" y="10062"/>
                  <a:pt x="9678" y="10062"/>
                </a:cubicBezTo>
                <a:cubicBezTo>
                  <a:pt x="9687" y="10062"/>
                  <a:pt x="9687" y="10062"/>
                  <a:pt x="9687" y="10062"/>
                </a:cubicBezTo>
                <a:cubicBezTo>
                  <a:pt x="9702" y="10066"/>
                  <a:pt x="9716" y="10061"/>
                  <a:pt x="9730" y="10047"/>
                </a:cubicBezTo>
                <a:cubicBezTo>
                  <a:pt x="9756" y="10047"/>
                  <a:pt x="9756" y="10047"/>
                  <a:pt x="9756" y="10047"/>
                </a:cubicBezTo>
                <a:cubicBezTo>
                  <a:pt x="9777" y="10055"/>
                  <a:pt x="9790" y="10075"/>
                  <a:pt x="9790" y="10109"/>
                </a:cubicBezTo>
                <a:cubicBezTo>
                  <a:pt x="9798" y="10154"/>
                  <a:pt x="9815" y="10184"/>
                  <a:pt x="9842" y="10202"/>
                </a:cubicBezTo>
                <a:cubicBezTo>
                  <a:pt x="9853" y="10202"/>
                  <a:pt x="9859" y="10193"/>
                  <a:pt x="9859" y="10171"/>
                </a:cubicBezTo>
                <a:cubicBezTo>
                  <a:pt x="9870" y="10175"/>
                  <a:pt x="9875" y="10165"/>
                  <a:pt x="9876" y="10140"/>
                </a:cubicBezTo>
                <a:cubicBezTo>
                  <a:pt x="9884" y="10140"/>
                  <a:pt x="9884" y="10140"/>
                  <a:pt x="9884" y="10140"/>
                </a:cubicBezTo>
                <a:cubicBezTo>
                  <a:pt x="9902" y="10140"/>
                  <a:pt x="9901" y="10140"/>
                  <a:pt x="9901" y="10140"/>
                </a:cubicBezTo>
                <a:cubicBezTo>
                  <a:pt x="9904" y="10130"/>
                  <a:pt x="9907" y="10120"/>
                  <a:pt x="9910" y="10109"/>
                </a:cubicBezTo>
                <a:cubicBezTo>
                  <a:pt x="9953" y="10109"/>
                  <a:pt x="9953" y="10109"/>
                  <a:pt x="9953" y="10109"/>
                </a:cubicBezTo>
                <a:cubicBezTo>
                  <a:pt x="9961" y="10109"/>
                  <a:pt x="9962" y="10109"/>
                  <a:pt x="9962" y="10109"/>
                </a:cubicBezTo>
                <a:cubicBezTo>
                  <a:pt x="9979" y="10109"/>
                  <a:pt x="9979" y="10109"/>
                  <a:pt x="9979" y="10109"/>
                </a:cubicBezTo>
                <a:cubicBezTo>
                  <a:pt x="10013" y="10109"/>
                  <a:pt x="10013" y="10109"/>
                  <a:pt x="10013" y="10109"/>
                </a:cubicBezTo>
                <a:cubicBezTo>
                  <a:pt x="10036" y="10102"/>
                  <a:pt x="10031" y="10104"/>
                  <a:pt x="10047" y="10093"/>
                </a:cubicBezTo>
                <a:cubicBezTo>
                  <a:pt x="10056" y="10093"/>
                  <a:pt x="10056" y="10093"/>
                  <a:pt x="10056" y="10093"/>
                </a:cubicBezTo>
                <a:cubicBezTo>
                  <a:pt x="10065" y="10029"/>
                  <a:pt x="10088" y="9992"/>
                  <a:pt x="10124" y="9986"/>
                </a:cubicBezTo>
                <a:cubicBezTo>
                  <a:pt x="10141" y="9931"/>
                  <a:pt x="10164" y="9864"/>
                  <a:pt x="10185" y="9816"/>
                </a:cubicBezTo>
                <a:cubicBezTo>
                  <a:pt x="10177" y="9819"/>
                  <a:pt x="10171" y="9814"/>
                  <a:pt x="10168" y="9800"/>
                </a:cubicBezTo>
                <a:cubicBezTo>
                  <a:pt x="10137" y="9723"/>
                  <a:pt x="10160" y="9635"/>
                  <a:pt x="10219" y="9554"/>
                </a:cubicBezTo>
                <a:cubicBezTo>
                  <a:pt x="10269" y="9505"/>
                  <a:pt x="10318" y="9448"/>
                  <a:pt x="10365" y="9385"/>
                </a:cubicBezTo>
                <a:cubicBezTo>
                  <a:pt x="10365" y="9374"/>
                  <a:pt x="10365" y="9364"/>
                  <a:pt x="10365" y="9353"/>
                </a:cubicBezTo>
                <a:cubicBezTo>
                  <a:pt x="10365" y="9348"/>
                  <a:pt x="10365" y="9343"/>
                  <a:pt x="10365" y="9338"/>
                </a:cubicBezTo>
                <a:cubicBezTo>
                  <a:pt x="10377" y="9341"/>
                  <a:pt x="10377" y="9336"/>
                  <a:pt x="10365" y="9322"/>
                </a:cubicBezTo>
                <a:cubicBezTo>
                  <a:pt x="10355" y="9302"/>
                  <a:pt x="10353" y="9274"/>
                  <a:pt x="10356" y="9246"/>
                </a:cubicBezTo>
                <a:cubicBezTo>
                  <a:pt x="10355" y="9207"/>
                  <a:pt x="10367" y="9182"/>
                  <a:pt x="10391" y="9169"/>
                </a:cubicBezTo>
                <a:cubicBezTo>
                  <a:pt x="10398" y="9172"/>
                  <a:pt x="10404" y="9167"/>
                  <a:pt x="10408" y="9153"/>
                </a:cubicBezTo>
                <a:cubicBezTo>
                  <a:pt x="10416" y="9153"/>
                  <a:pt x="10416" y="9153"/>
                  <a:pt x="10416" y="9153"/>
                </a:cubicBezTo>
                <a:cubicBezTo>
                  <a:pt x="10422" y="9159"/>
                  <a:pt x="10428" y="9164"/>
                  <a:pt x="10433" y="9169"/>
                </a:cubicBezTo>
                <a:cubicBezTo>
                  <a:pt x="10442" y="9169"/>
                  <a:pt x="10442" y="9169"/>
                  <a:pt x="10442" y="9169"/>
                </a:cubicBezTo>
                <a:cubicBezTo>
                  <a:pt x="10448" y="9174"/>
                  <a:pt x="10453" y="9179"/>
                  <a:pt x="10459" y="9184"/>
                </a:cubicBezTo>
                <a:cubicBezTo>
                  <a:pt x="10459" y="9179"/>
                  <a:pt x="10459" y="9174"/>
                  <a:pt x="10459" y="9169"/>
                </a:cubicBezTo>
                <a:cubicBezTo>
                  <a:pt x="10467" y="9165"/>
                  <a:pt x="10473" y="9170"/>
                  <a:pt x="10476" y="9184"/>
                </a:cubicBezTo>
                <a:cubicBezTo>
                  <a:pt x="10485" y="9184"/>
                  <a:pt x="10485" y="9184"/>
                  <a:pt x="10485" y="9184"/>
                </a:cubicBezTo>
                <a:cubicBezTo>
                  <a:pt x="10488" y="9189"/>
                  <a:pt x="10491" y="9194"/>
                  <a:pt x="10494" y="9199"/>
                </a:cubicBezTo>
                <a:cubicBezTo>
                  <a:pt x="10505" y="9192"/>
                  <a:pt x="10514" y="9197"/>
                  <a:pt x="10519" y="9215"/>
                </a:cubicBezTo>
                <a:cubicBezTo>
                  <a:pt x="10536" y="9215"/>
                  <a:pt x="10536" y="9215"/>
                  <a:pt x="10536" y="9215"/>
                </a:cubicBezTo>
                <a:cubicBezTo>
                  <a:pt x="10556" y="9219"/>
                  <a:pt x="10565" y="9209"/>
                  <a:pt x="10562" y="9184"/>
                </a:cubicBezTo>
                <a:cubicBezTo>
                  <a:pt x="10579" y="9184"/>
                  <a:pt x="10601" y="9127"/>
                  <a:pt x="10614" y="9107"/>
                </a:cubicBezTo>
                <a:cubicBezTo>
                  <a:pt x="10630" y="9113"/>
                  <a:pt x="10644" y="9108"/>
                  <a:pt x="10656" y="9091"/>
                </a:cubicBezTo>
                <a:cubicBezTo>
                  <a:pt x="10655" y="9074"/>
                  <a:pt x="10658" y="9059"/>
                  <a:pt x="10665" y="9045"/>
                </a:cubicBezTo>
                <a:cubicBezTo>
                  <a:pt x="10674" y="9045"/>
                  <a:pt x="10673" y="9045"/>
                  <a:pt x="10673" y="9045"/>
                </a:cubicBezTo>
                <a:cubicBezTo>
                  <a:pt x="10731" y="9004"/>
                  <a:pt x="10776" y="9077"/>
                  <a:pt x="10794" y="9215"/>
                </a:cubicBezTo>
                <a:cubicBezTo>
                  <a:pt x="10806" y="9276"/>
                  <a:pt x="10823" y="9324"/>
                  <a:pt x="10845" y="9307"/>
                </a:cubicBezTo>
                <a:cubicBezTo>
                  <a:pt x="10856" y="9325"/>
                  <a:pt x="10865" y="9345"/>
                  <a:pt x="10871" y="9369"/>
                </a:cubicBezTo>
                <a:cubicBezTo>
                  <a:pt x="10907" y="9361"/>
                  <a:pt x="10933" y="9398"/>
                  <a:pt x="10948" y="9477"/>
                </a:cubicBezTo>
                <a:cubicBezTo>
                  <a:pt x="10957" y="9477"/>
                  <a:pt x="10957" y="9477"/>
                  <a:pt x="10957" y="9477"/>
                </a:cubicBezTo>
                <a:cubicBezTo>
                  <a:pt x="10983" y="9477"/>
                  <a:pt x="11000" y="9488"/>
                  <a:pt x="11008" y="9538"/>
                </a:cubicBezTo>
                <a:cubicBezTo>
                  <a:pt x="11014" y="9544"/>
                  <a:pt x="11020" y="9549"/>
                  <a:pt x="11026" y="9554"/>
                </a:cubicBezTo>
                <a:cubicBezTo>
                  <a:pt x="11026" y="9559"/>
                  <a:pt x="11026" y="9564"/>
                  <a:pt x="11026" y="9569"/>
                </a:cubicBezTo>
                <a:cubicBezTo>
                  <a:pt x="11051" y="9569"/>
                  <a:pt x="11051" y="9569"/>
                  <a:pt x="11051" y="9569"/>
                </a:cubicBezTo>
                <a:cubicBezTo>
                  <a:pt x="11058" y="9583"/>
                  <a:pt x="11061" y="9598"/>
                  <a:pt x="11060" y="9615"/>
                </a:cubicBezTo>
                <a:cubicBezTo>
                  <a:pt x="11060" y="9620"/>
                  <a:pt x="11060" y="9626"/>
                  <a:pt x="11060" y="9631"/>
                </a:cubicBezTo>
                <a:cubicBezTo>
                  <a:pt x="11075" y="9622"/>
                  <a:pt x="11084" y="9632"/>
                  <a:pt x="11085" y="9662"/>
                </a:cubicBezTo>
                <a:cubicBezTo>
                  <a:pt x="11094" y="9667"/>
                  <a:pt x="11097" y="9662"/>
                  <a:pt x="11094" y="9647"/>
                </a:cubicBezTo>
                <a:cubicBezTo>
                  <a:pt x="11160" y="9754"/>
                  <a:pt x="11165" y="9816"/>
                  <a:pt x="11111" y="9831"/>
                </a:cubicBezTo>
                <a:cubicBezTo>
                  <a:pt x="11106" y="9867"/>
                  <a:pt x="11103" y="9901"/>
                  <a:pt x="11102" y="9939"/>
                </a:cubicBezTo>
                <a:cubicBezTo>
                  <a:pt x="11111" y="9939"/>
                  <a:pt x="11111" y="9939"/>
                  <a:pt x="11111" y="9939"/>
                </a:cubicBezTo>
                <a:cubicBezTo>
                  <a:pt x="11128" y="9939"/>
                  <a:pt x="11128" y="9939"/>
                  <a:pt x="11128" y="9939"/>
                </a:cubicBezTo>
                <a:cubicBezTo>
                  <a:pt x="11134" y="9924"/>
                  <a:pt x="11140" y="9909"/>
                  <a:pt x="11146" y="9893"/>
                </a:cubicBezTo>
                <a:cubicBezTo>
                  <a:pt x="11154" y="9898"/>
                  <a:pt x="11157" y="9893"/>
                  <a:pt x="11154" y="9878"/>
                </a:cubicBezTo>
                <a:cubicBezTo>
                  <a:pt x="11166" y="9864"/>
                  <a:pt x="11169" y="9843"/>
                  <a:pt x="11163" y="9816"/>
                </a:cubicBezTo>
                <a:cubicBezTo>
                  <a:pt x="11168" y="9811"/>
                  <a:pt x="11174" y="9806"/>
                  <a:pt x="11180" y="9800"/>
                </a:cubicBezTo>
                <a:cubicBezTo>
                  <a:pt x="11188" y="9800"/>
                  <a:pt x="11188" y="9800"/>
                  <a:pt x="11188" y="9800"/>
                </a:cubicBezTo>
                <a:cubicBezTo>
                  <a:pt x="11188" y="9775"/>
                  <a:pt x="11188" y="9749"/>
                  <a:pt x="11188" y="9724"/>
                </a:cubicBezTo>
                <a:cubicBezTo>
                  <a:pt x="11148" y="9694"/>
                  <a:pt x="11148" y="9647"/>
                  <a:pt x="11188" y="9585"/>
                </a:cubicBezTo>
                <a:cubicBezTo>
                  <a:pt x="11216" y="9585"/>
                  <a:pt x="11250" y="9645"/>
                  <a:pt x="11266" y="9677"/>
                </a:cubicBezTo>
                <a:cubicBezTo>
                  <a:pt x="11282" y="9630"/>
                  <a:pt x="11275" y="9586"/>
                  <a:pt x="11240" y="9538"/>
                </a:cubicBezTo>
                <a:cubicBezTo>
                  <a:pt x="11199" y="9518"/>
                  <a:pt x="11145" y="9469"/>
                  <a:pt x="11120" y="9431"/>
                </a:cubicBezTo>
                <a:cubicBezTo>
                  <a:pt x="11123" y="9426"/>
                  <a:pt x="11125" y="9421"/>
                  <a:pt x="11128" y="9415"/>
                </a:cubicBezTo>
                <a:cubicBezTo>
                  <a:pt x="11138" y="9415"/>
                  <a:pt x="11140" y="9404"/>
                  <a:pt x="11137" y="9385"/>
                </a:cubicBezTo>
                <a:cubicBezTo>
                  <a:pt x="11134" y="9380"/>
                  <a:pt x="11131" y="9374"/>
                  <a:pt x="11128" y="9369"/>
                </a:cubicBezTo>
                <a:cubicBezTo>
                  <a:pt x="11122" y="9369"/>
                  <a:pt x="11117" y="9369"/>
                  <a:pt x="11111" y="9369"/>
                </a:cubicBezTo>
                <a:cubicBezTo>
                  <a:pt x="11100" y="9369"/>
                  <a:pt x="11088" y="9369"/>
                  <a:pt x="11077" y="9369"/>
                </a:cubicBezTo>
                <a:cubicBezTo>
                  <a:pt x="11079" y="9400"/>
                  <a:pt x="11071" y="9395"/>
                  <a:pt x="11051" y="9353"/>
                </a:cubicBezTo>
                <a:cubicBezTo>
                  <a:pt x="11048" y="9348"/>
                  <a:pt x="11045" y="9343"/>
                  <a:pt x="11043" y="9338"/>
                </a:cubicBezTo>
                <a:cubicBezTo>
                  <a:pt x="11010" y="9276"/>
                  <a:pt x="10987" y="9202"/>
                  <a:pt x="10974" y="9122"/>
                </a:cubicBezTo>
                <a:cubicBezTo>
                  <a:pt x="10971" y="9122"/>
                  <a:pt x="10968" y="9122"/>
                  <a:pt x="10965" y="9122"/>
                </a:cubicBezTo>
                <a:cubicBezTo>
                  <a:pt x="10917" y="9081"/>
                  <a:pt x="10896" y="9016"/>
                  <a:pt x="10914" y="8937"/>
                </a:cubicBezTo>
                <a:cubicBezTo>
                  <a:pt x="10914" y="8932"/>
                  <a:pt x="10914" y="8927"/>
                  <a:pt x="10914" y="8922"/>
                </a:cubicBezTo>
                <a:cubicBezTo>
                  <a:pt x="10917" y="8907"/>
                  <a:pt x="10914" y="8902"/>
                  <a:pt x="10905" y="8907"/>
                </a:cubicBezTo>
                <a:cubicBezTo>
                  <a:pt x="10893" y="8888"/>
                  <a:pt x="10893" y="8872"/>
                  <a:pt x="10905" y="8860"/>
                </a:cubicBezTo>
                <a:cubicBezTo>
                  <a:pt x="10914" y="8860"/>
                  <a:pt x="10914" y="8860"/>
                  <a:pt x="10914" y="8860"/>
                </a:cubicBezTo>
                <a:cubicBezTo>
                  <a:pt x="10934" y="8804"/>
                  <a:pt x="10951" y="8794"/>
                  <a:pt x="10965" y="8829"/>
                </a:cubicBezTo>
                <a:cubicBezTo>
                  <a:pt x="10968" y="8824"/>
                  <a:pt x="10971" y="8819"/>
                  <a:pt x="10974" y="8814"/>
                </a:cubicBezTo>
                <a:cubicBezTo>
                  <a:pt x="10983" y="8809"/>
                  <a:pt x="10985" y="8814"/>
                  <a:pt x="10982" y="8829"/>
                </a:cubicBezTo>
                <a:cubicBezTo>
                  <a:pt x="10985" y="8844"/>
                  <a:pt x="10983" y="8850"/>
                  <a:pt x="10974" y="8845"/>
                </a:cubicBezTo>
                <a:cubicBezTo>
                  <a:pt x="10970" y="8884"/>
                  <a:pt x="10976" y="8921"/>
                  <a:pt x="10991" y="8953"/>
                </a:cubicBezTo>
                <a:cubicBezTo>
                  <a:pt x="11000" y="8953"/>
                  <a:pt x="11000" y="8953"/>
                  <a:pt x="11000" y="8953"/>
                </a:cubicBezTo>
                <a:cubicBezTo>
                  <a:pt x="11008" y="8953"/>
                  <a:pt x="11008" y="8953"/>
                  <a:pt x="11008" y="8953"/>
                </a:cubicBezTo>
                <a:cubicBezTo>
                  <a:pt x="11025" y="8887"/>
                  <a:pt x="11022" y="8910"/>
                  <a:pt x="11017" y="8937"/>
                </a:cubicBezTo>
                <a:cubicBezTo>
                  <a:pt x="11016" y="8955"/>
                  <a:pt x="11019" y="8970"/>
                  <a:pt x="11026" y="8984"/>
                </a:cubicBezTo>
                <a:cubicBezTo>
                  <a:pt x="11040" y="8979"/>
                  <a:pt x="11038" y="8954"/>
                  <a:pt x="11026" y="8922"/>
                </a:cubicBezTo>
                <a:cubicBezTo>
                  <a:pt x="11034" y="8922"/>
                  <a:pt x="11034" y="8922"/>
                  <a:pt x="11034" y="8922"/>
                </a:cubicBezTo>
                <a:cubicBezTo>
                  <a:pt x="11037" y="8927"/>
                  <a:pt x="11040" y="8932"/>
                  <a:pt x="11043" y="8937"/>
                </a:cubicBezTo>
                <a:cubicBezTo>
                  <a:pt x="11043" y="8932"/>
                  <a:pt x="11044" y="8923"/>
                  <a:pt x="11045" y="8915"/>
                </a:cubicBezTo>
                <a:cubicBezTo>
                  <a:pt x="11047" y="8931"/>
                  <a:pt x="11086" y="9052"/>
                  <a:pt x="11077" y="9030"/>
                </a:cubicBezTo>
                <a:cubicBezTo>
                  <a:pt x="11068" y="9025"/>
                  <a:pt x="11065" y="9030"/>
                  <a:pt x="11068" y="9045"/>
                </a:cubicBezTo>
                <a:cubicBezTo>
                  <a:pt x="11089" y="9075"/>
                  <a:pt x="11107" y="9113"/>
                  <a:pt x="11120" y="9153"/>
                </a:cubicBezTo>
                <a:cubicBezTo>
                  <a:pt x="11127" y="9153"/>
                  <a:pt x="11137" y="9156"/>
                  <a:pt x="11146" y="9157"/>
                </a:cubicBezTo>
                <a:cubicBezTo>
                  <a:pt x="11146" y="9166"/>
                  <a:pt x="11146" y="9175"/>
                  <a:pt x="11146" y="9184"/>
                </a:cubicBezTo>
                <a:cubicBezTo>
                  <a:pt x="11171" y="9184"/>
                  <a:pt x="11171" y="9184"/>
                  <a:pt x="11171" y="9184"/>
                </a:cubicBezTo>
                <a:cubicBezTo>
                  <a:pt x="11180" y="9184"/>
                  <a:pt x="11180" y="9184"/>
                  <a:pt x="11180" y="9184"/>
                </a:cubicBezTo>
                <a:cubicBezTo>
                  <a:pt x="11201" y="9208"/>
                  <a:pt x="11204" y="9218"/>
                  <a:pt x="11188" y="9215"/>
                </a:cubicBezTo>
                <a:cubicBezTo>
                  <a:pt x="11194" y="9228"/>
                  <a:pt x="11181" y="9224"/>
                  <a:pt x="11163" y="9215"/>
                </a:cubicBezTo>
                <a:cubicBezTo>
                  <a:pt x="11163" y="9220"/>
                  <a:pt x="11163" y="9225"/>
                  <a:pt x="11163" y="9230"/>
                </a:cubicBezTo>
                <a:cubicBezTo>
                  <a:pt x="11163" y="9235"/>
                  <a:pt x="11163" y="9240"/>
                  <a:pt x="11163" y="9246"/>
                </a:cubicBezTo>
                <a:cubicBezTo>
                  <a:pt x="11188" y="9246"/>
                  <a:pt x="11188" y="9246"/>
                  <a:pt x="11188" y="9246"/>
                </a:cubicBezTo>
                <a:cubicBezTo>
                  <a:pt x="11188" y="9240"/>
                  <a:pt x="11188" y="9235"/>
                  <a:pt x="11188" y="9230"/>
                </a:cubicBezTo>
                <a:cubicBezTo>
                  <a:pt x="11217" y="9230"/>
                  <a:pt x="11249" y="9270"/>
                  <a:pt x="11266" y="9307"/>
                </a:cubicBezTo>
                <a:cubicBezTo>
                  <a:pt x="11292" y="9317"/>
                  <a:pt x="11310" y="9344"/>
                  <a:pt x="11317" y="9385"/>
                </a:cubicBezTo>
                <a:cubicBezTo>
                  <a:pt x="11321" y="9399"/>
                  <a:pt x="11326" y="9404"/>
                  <a:pt x="11334" y="9400"/>
                </a:cubicBezTo>
                <a:cubicBezTo>
                  <a:pt x="11331" y="9421"/>
                  <a:pt x="11329" y="9441"/>
                  <a:pt x="11326" y="9462"/>
                </a:cubicBezTo>
                <a:cubicBezTo>
                  <a:pt x="11326" y="9482"/>
                  <a:pt x="11326" y="9502"/>
                  <a:pt x="11326" y="9523"/>
                </a:cubicBezTo>
                <a:cubicBezTo>
                  <a:pt x="11330" y="9552"/>
                  <a:pt x="11328" y="9577"/>
                  <a:pt x="11317" y="9585"/>
                </a:cubicBezTo>
                <a:cubicBezTo>
                  <a:pt x="11316" y="9609"/>
                  <a:pt x="11321" y="9630"/>
                  <a:pt x="11334" y="9647"/>
                </a:cubicBezTo>
                <a:cubicBezTo>
                  <a:pt x="11350" y="9653"/>
                  <a:pt x="11359" y="9668"/>
                  <a:pt x="11360" y="9693"/>
                </a:cubicBezTo>
                <a:cubicBezTo>
                  <a:pt x="11363" y="9698"/>
                  <a:pt x="11366" y="9703"/>
                  <a:pt x="11369" y="9708"/>
                </a:cubicBezTo>
                <a:cubicBezTo>
                  <a:pt x="11377" y="9708"/>
                  <a:pt x="11377" y="9708"/>
                  <a:pt x="11377" y="9708"/>
                </a:cubicBezTo>
                <a:cubicBezTo>
                  <a:pt x="11377" y="9718"/>
                  <a:pt x="11377" y="9729"/>
                  <a:pt x="11377" y="9739"/>
                </a:cubicBezTo>
                <a:cubicBezTo>
                  <a:pt x="11395" y="9746"/>
                  <a:pt x="11404" y="9766"/>
                  <a:pt x="11403" y="9800"/>
                </a:cubicBezTo>
                <a:cubicBezTo>
                  <a:pt x="11411" y="9787"/>
                  <a:pt x="11416" y="9784"/>
                  <a:pt x="11428" y="9800"/>
                </a:cubicBezTo>
                <a:cubicBezTo>
                  <a:pt x="11423" y="9800"/>
                  <a:pt x="11417" y="9800"/>
                  <a:pt x="11411" y="9800"/>
                </a:cubicBezTo>
                <a:cubicBezTo>
                  <a:pt x="11391" y="9812"/>
                  <a:pt x="11403" y="9851"/>
                  <a:pt x="11428" y="9893"/>
                </a:cubicBezTo>
                <a:cubicBezTo>
                  <a:pt x="11436" y="9897"/>
                  <a:pt x="11442" y="9892"/>
                  <a:pt x="11446" y="9878"/>
                </a:cubicBezTo>
                <a:cubicBezTo>
                  <a:pt x="11452" y="9883"/>
                  <a:pt x="11457" y="9888"/>
                  <a:pt x="11463" y="9893"/>
                </a:cubicBezTo>
                <a:cubicBezTo>
                  <a:pt x="11486" y="9893"/>
                  <a:pt x="11451" y="9908"/>
                  <a:pt x="11446" y="9909"/>
                </a:cubicBezTo>
                <a:cubicBezTo>
                  <a:pt x="11426" y="9932"/>
                  <a:pt x="11422" y="9958"/>
                  <a:pt x="11437" y="9986"/>
                </a:cubicBezTo>
                <a:cubicBezTo>
                  <a:pt x="11457" y="10021"/>
                  <a:pt x="11463" y="10060"/>
                  <a:pt x="11463" y="10109"/>
                </a:cubicBezTo>
                <a:cubicBezTo>
                  <a:pt x="11472" y="10109"/>
                  <a:pt x="11472" y="10109"/>
                  <a:pt x="11472" y="10109"/>
                </a:cubicBezTo>
                <a:cubicBezTo>
                  <a:pt x="11483" y="10114"/>
                  <a:pt x="11486" y="10103"/>
                  <a:pt x="11480" y="10078"/>
                </a:cubicBezTo>
                <a:cubicBezTo>
                  <a:pt x="11489" y="10078"/>
                  <a:pt x="11489" y="10078"/>
                  <a:pt x="11489" y="10078"/>
                </a:cubicBezTo>
                <a:cubicBezTo>
                  <a:pt x="11502" y="10096"/>
                  <a:pt x="11507" y="10122"/>
                  <a:pt x="11506" y="10155"/>
                </a:cubicBezTo>
                <a:cubicBezTo>
                  <a:pt x="11520" y="10160"/>
                  <a:pt x="11523" y="10145"/>
                  <a:pt x="11514" y="10109"/>
                </a:cubicBezTo>
                <a:cubicBezTo>
                  <a:pt x="11527" y="10109"/>
                  <a:pt x="11542" y="10136"/>
                  <a:pt x="11549" y="10155"/>
                </a:cubicBezTo>
                <a:cubicBezTo>
                  <a:pt x="11540" y="10101"/>
                  <a:pt x="11512" y="9967"/>
                  <a:pt x="11549" y="10032"/>
                </a:cubicBezTo>
                <a:cubicBezTo>
                  <a:pt x="11557" y="10032"/>
                  <a:pt x="11557" y="10032"/>
                  <a:pt x="11557" y="10032"/>
                </a:cubicBezTo>
                <a:cubicBezTo>
                  <a:pt x="11560" y="10027"/>
                  <a:pt x="11563" y="10022"/>
                  <a:pt x="11566" y="10016"/>
                </a:cubicBezTo>
                <a:cubicBezTo>
                  <a:pt x="11575" y="10016"/>
                  <a:pt x="11575" y="10016"/>
                  <a:pt x="11575" y="10016"/>
                </a:cubicBezTo>
                <a:cubicBezTo>
                  <a:pt x="11575" y="10011"/>
                  <a:pt x="11575" y="10006"/>
                  <a:pt x="11575" y="10001"/>
                </a:cubicBezTo>
                <a:cubicBezTo>
                  <a:pt x="11558" y="9992"/>
                  <a:pt x="11549" y="9970"/>
                  <a:pt x="11549" y="9939"/>
                </a:cubicBezTo>
                <a:cubicBezTo>
                  <a:pt x="11580" y="9939"/>
                  <a:pt x="11593" y="9951"/>
                  <a:pt x="11600" y="9986"/>
                </a:cubicBezTo>
                <a:cubicBezTo>
                  <a:pt x="11609" y="9986"/>
                  <a:pt x="11609" y="9986"/>
                  <a:pt x="11609" y="9986"/>
                </a:cubicBezTo>
                <a:cubicBezTo>
                  <a:pt x="11613" y="9958"/>
                  <a:pt x="11614" y="9928"/>
                  <a:pt x="11609" y="9909"/>
                </a:cubicBezTo>
                <a:cubicBezTo>
                  <a:pt x="11616" y="9915"/>
                  <a:pt x="11619" y="9926"/>
                  <a:pt x="11617" y="9939"/>
                </a:cubicBezTo>
                <a:cubicBezTo>
                  <a:pt x="11626" y="9939"/>
                  <a:pt x="11626" y="9939"/>
                  <a:pt x="11626" y="9939"/>
                </a:cubicBezTo>
                <a:cubicBezTo>
                  <a:pt x="11635" y="9939"/>
                  <a:pt x="11634" y="9939"/>
                  <a:pt x="11634" y="9939"/>
                </a:cubicBezTo>
                <a:cubicBezTo>
                  <a:pt x="11645" y="9940"/>
                  <a:pt x="11646" y="9928"/>
                  <a:pt x="11643" y="9909"/>
                </a:cubicBezTo>
                <a:cubicBezTo>
                  <a:pt x="11627" y="9888"/>
                  <a:pt x="11614" y="9864"/>
                  <a:pt x="11609" y="9847"/>
                </a:cubicBezTo>
                <a:cubicBezTo>
                  <a:pt x="11588" y="9840"/>
                  <a:pt x="11572" y="9819"/>
                  <a:pt x="11566" y="9785"/>
                </a:cubicBezTo>
                <a:cubicBezTo>
                  <a:pt x="11563" y="9785"/>
                  <a:pt x="11560" y="9785"/>
                  <a:pt x="11557" y="9785"/>
                </a:cubicBezTo>
                <a:cubicBezTo>
                  <a:pt x="11551" y="9795"/>
                  <a:pt x="11546" y="9806"/>
                  <a:pt x="11540" y="9816"/>
                </a:cubicBezTo>
                <a:cubicBezTo>
                  <a:pt x="11561" y="9816"/>
                  <a:pt x="11562" y="9837"/>
                  <a:pt x="11523" y="9816"/>
                </a:cubicBezTo>
                <a:cubicBezTo>
                  <a:pt x="11529" y="9811"/>
                  <a:pt x="11534" y="9806"/>
                  <a:pt x="11540" y="9800"/>
                </a:cubicBezTo>
                <a:cubicBezTo>
                  <a:pt x="11548" y="9786"/>
                  <a:pt x="11547" y="9772"/>
                  <a:pt x="11540" y="9754"/>
                </a:cubicBezTo>
                <a:cubicBezTo>
                  <a:pt x="11549" y="9749"/>
                  <a:pt x="11552" y="9754"/>
                  <a:pt x="11549" y="9770"/>
                </a:cubicBezTo>
                <a:cubicBezTo>
                  <a:pt x="11549" y="9775"/>
                  <a:pt x="11549" y="9780"/>
                  <a:pt x="11549" y="9785"/>
                </a:cubicBezTo>
                <a:cubicBezTo>
                  <a:pt x="11557" y="9785"/>
                  <a:pt x="11557" y="9785"/>
                  <a:pt x="11557" y="9785"/>
                </a:cubicBezTo>
                <a:cubicBezTo>
                  <a:pt x="11560" y="9780"/>
                  <a:pt x="11563" y="9775"/>
                  <a:pt x="11566" y="9770"/>
                </a:cubicBezTo>
                <a:cubicBezTo>
                  <a:pt x="11537" y="9715"/>
                  <a:pt x="11523" y="9655"/>
                  <a:pt x="11523" y="9585"/>
                </a:cubicBezTo>
                <a:cubicBezTo>
                  <a:pt x="11532" y="9585"/>
                  <a:pt x="11531" y="9585"/>
                  <a:pt x="11531" y="9585"/>
                </a:cubicBezTo>
                <a:cubicBezTo>
                  <a:pt x="11550" y="9623"/>
                  <a:pt x="11584" y="9701"/>
                  <a:pt x="11575" y="9631"/>
                </a:cubicBezTo>
                <a:cubicBezTo>
                  <a:pt x="11586" y="9628"/>
                  <a:pt x="11595" y="9638"/>
                  <a:pt x="11600" y="9662"/>
                </a:cubicBezTo>
                <a:cubicBezTo>
                  <a:pt x="11614" y="9667"/>
                  <a:pt x="11614" y="9656"/>
                  <a:pt x="11600" y="9631"/>
                </a:cubicBezTo>
                <a:cubicBezTo>
                  <a:pt x="11598" y="9626"/>
                  <a:pt x="11595" y="9620"/>
                  <a:pt x="11592" y="9615"/>
                </a:cubicBezTo>
                <a:cubicBezTo>
                  <a:pt x="11603" y="9608"/>
                  <a:pt x="11612" y="9614"/>
                  <a:pt x="11617" y="9631"/>
                </a:cubicBezTo>
                <a:cubicBezTo>
                  <a:pt x="11621" y="9638"/>
                  <a:pt x="11602" y="9569"/>
                  <a:pt x="11600" y="9554"/>
                </a:cubicBezTo>
                <a:cubicBezTo>
                  <a:pt x="11618" y="9554"/>
                  <a:pt x="11617" y="9554"/>
                  <a:pt x="11617" y="9554"/>
                </a:cubicBezTo>
                <a:cubicBezTo>
                  <a:pt x="11620" y="9518"/>
                  <a:pt x="11629" y="9513"/>
                  <a:pt x="11643" y="9538"/>
                </a:cubicBezTo>
                <a:cubicBezTo>
                  <a:pt x="11652" y="9538"/>
                  <a:pt x="11652" y="9538"/>
                  <a:pt x="11652" y="9538"/>
                </a:cubicBezTo>
                <a:cubicBezTo>
                  <a:pt x="11682" y="9510"/>
                  <a:pt x="11716" y="9517"/>
                  <a:pt x="11729" y="9569"/>
                </a:cubicBezTo>
                <a:cubicBezTo>
                  <a:pt x="11738" y="9569"/>
                  <a:pt x="11737" y="9569"/>
                  <a:pt x="11737" y="9569"/>
                </a:cubicBezTo>
                <a:cubicBezTo>
                  <a:pt x="11763" y="9569"/>
                  <a:pt x="11763" y="9569"/>
                  <a:pt x="11763" y="9569"/>
                </a:cubicBezTo>
                <a:cubicBezTo>
                  <a:pt x="11755" y="9579"/>
                  <a:pt x="11746" y="9590"/>
                  <a:pt x="11737" y="9600"/>
                </a:cubicBezTo>
                <a:cubicBezTo>
                  <a:pt x="11737" y="9615"/>
                  <a:pt x="11737" y="9631"/>
                  <a:pt x="11737" y="9647"/>
                </a:cubicBezTo>
                <a:cubicBezTo>
                  <a:pt x="11744" y="9647"/>
                  <a:pt x="11789" y="9541"/>
                  <a:pt x="11746" y="9647"/>
                </a:cubicBezTo>
                <a:cubicBezTo>
                  <a:pt x="11734" y="9656"/>
                  <a:pt x="11728" y="9689"/>
                  <a:pt x="11729" y="9724"/>
                </a:cubicBezTo>
                <a:cubicBezTo>
                  <a:pt x="11746" y="9724"/>
                  <a:pt x="11763" y="9724"/>
                  <a:pt x="11781" y="9724"/>
                </a:cubicBezTo>
                <a:cubicBezTo>
                  <a:pt x="11778" y="9729"/>
                  <a:pt x="11775" y="9734"/>
                  <a:pt x="11772" y="9739"/>
                </a:cubicBezTo>
                <a:cubicBezTo>
                  <a:pt x="11760" y="9749"/>
                  <a:pt x="11760" y="9759"/>
                  <a:pt x="11772" y="9770"/>
                </a:cubicBezTo>
                <a:cubicBezTo>
                  <a:pt x="11772" y="9775"/>
                  <a:pt x="11772" y="9780"/>
                  <a:pt x="11772" y="9785"/>
                </a:cubicBezTo>
                <a:cubicBezTo>
                  <a:pt x="11775" y="9822"/>
                  <a:pt x="11775" y="9818"/>
                  <a:pt x="11781" y="9862"/>
                </a:cubicBezTo>
                <a:cubicBezTo>
                  <a:pt x="11782" y="9862"/>
                  <a:pt x="11771" y="9870"/>
                  <a:pt x="11763" y="9831"/>
                </a:cubicBezTo>
                <a:cubicBezTo>
                  <a:pt x="11760" y="9831"/>
                  <a:pt x="11758" y="9831"/>
                  <a:pt x="11755" y="9831"/>
                </a:cubicBezTo>
                <a:cubicBezTo>
                  <a:pt x="11752" y="9836"/>
                  <a:pt x="11749" y="9841"/>
                  <a:pt x="11746" y="9847"/>
                </a:cubicBezTo>
                <a:cubicBezTo>
                  <a:pt x="11746" y="9857"/>
                  <a:pt x="11746" y="9868"/>
                  <a:pt x="11746" y="9878"/>
                </a:cubicBezTo>
                <a:cubicBezTo>
                  <a:pt x="11746" y="9883"/>
                  <a:pt x="11746" y="9888"/>
                  <a:pt x="11746" y="9893"/>
                </a:cubicBezTo>
                <a:cubicBezTo>
                  <a:pt x="11746" y="9899"/>
                  <a:pt x="11746" y="9904"/>
                  <a:pt x="11746" y="9909"/>
                </a:cubicBezTo>
                <a:cubicBezTo>
                  <a:pt x="11755" y="9909"/>
                  <a:pt x="11755" y="9909"/>
                  <a:pt x="11755" y="9909"/>
                </a:cubicBezTo>
                <a:cubicBezTo>
                  <a:pt x="11763" y="9909"/>
                  <a:pt x="11763" y="9909"/>
                  <a:pt x="11763" y="9909"/>
                </a:cubicBezTo>
                <a:cubicBezTo>
                  <a:pt x="11772" y="9904"/>
                  <a:pt x="11775" y="9909"/>
                  <a:pt x="11772" y="9924"/>
                </a:cubicBezTo>
                <a:cubicBezTo>
                  <a:pt x="11789" y="9924"/>
                  <a:pt x="11789" y="9924"/>
                  <a:pt x="11789" y="9924"/>
                </a:cubicBezTo>
                <a:cubicBezTo>
                  <a:pt x="11807" y="9924"/>
                  <a:pt x="11797" y="9956"/>
                  <a:pt x="11789" y="9970"/>
                </a:cubicBezTo>
                <a:cubicBezTo>
                  <a:pt x="11792" y="9975"/>
                  <a:pt x="11795" y="9980"/>
                  <a:pt x="11798" y="9986"/>
                </a:cubicBezTo>
                <a:cubicBezTo>
                  <a:pt x="11806" y="9986"/>
                  <a:pt x="11806" y="9986"/>
                  <a:pt x="11806" y="9986"/>
                </a:cubicBezTo>
                <a:cubicBezTo>
                  <a:pt x="11799" y="9992"/>
                  <a:pt x="11796" y="10003"/>
                  <a:pt x="11798" y="10016"/>
                </a:cubicBezTo>
                <a:cubicBezTo>
                  <a:pt x="11817" y="10020"/>
                  <a:pt x="11815" y="10039"/>
                  <a:pt x="11806" y="10062"/>
                </a:cubicBezTo>
                <a:cubicBezTo>
                  <a:pt x="11815" y="10062"/>
                  <a:pt x="11815" y="10062"/>
                  <a:pt x="11815" y="10062"/>
                </a:cubicBezTo>
                <a:cubicBezTo>
                  <a:pt x="11866" y="10062"/>
                  <a:pt x="11866" y="10062"/>
                  <a:pt x="11866" y="10062"/>
                </a:cubicBezTo>
                <a:cubicBezTo>
                  <a:pt x="11855" y="10073"/>
                  <a:pt x="11845" y="10077"/>
                  <a:pt x="11832" y="10078"/>
                </a:cubicBezTo>
                <a:cubicBezTo>
                  <a:pt x="11818" y="10079"/>
                  <a:pt x="11812" y="10090"/>
                  <a:pt x="11815" y="10109"/>
                </a:cubicBezTo>
                <a:cubicBezTo>
                  <a:pt x="11812" y="10145"/>
                  <a:pt x="11824" y="10139"/>
                  <a:pt x="11849" y="10093"/>
                </a:cubicBezTo>
                <a:cubicBezTo>
                  <a:pt x="11849" y="10098"/>
                  <a:pt x="11849" y="10104"/>
                  <a:pt x="11849" y="10109"/>
                </a:cubicBezTo>
                <a:cubicBezTo>
                  <a:pt x="11849" y="10114"/>
                  <a:pt x="11849" y="10120"/>
                  <a:pt x="11849" y="10125"/>
                </a:cubicBezTo>
                <a:cubicBezTo>
                  <a:pt x="11861" y="10125"/>
                  <a:pt x="11867" y="10115"/>
                  <a:pt x="11866" y="10093"/>
                </a:cubicBezTo>
                <a:cubicBezTo>
                  <a:pt x="11883" y="10093"/>
                  <a:pt x="11883" y="10093"/>
                  <a:pt x="11883" y="10093"/>
                </a:cubicBezTo>
                <a:cubicBezTo>
                  <a:pt x="11889" y="10104"/>
                  <a:pt x="11895" y="10114"/>
                  <a:pt x="11901" y="10125"/>
                </a:cubicBezTo>
                <a:cubicBezTo>
                  <a:pt x="11909" y="10130"/>
                  <a:pt x="11912" y="10125"/>
                  <a:pt x="11909" y="10109"/>
                </a:cubicBezTo>
                <a:cubicBezTo>
                  <a:pt x="11915" y="10130"/>
                  <a:pt x="11921" y="10150"/>
                  <a:pt x="11926" y="10171"/>
                </a:cubicBezTo>
                <a:cubicBezTo>
                  <a:pt x="11960" y="10171"/>
                  <a:pt x="11957" y="10208"/>
                  <a:pt x="11995" y="10155"/>
                </a:cubicBezTo>
                <a:cubicBezTo>
                  <a:pt x="12005" y="10155"/>
                  <a:pt x="12007" y="10144"/>
                  <a:pt x="12004" y="10125"/>
                </a:cubicBezTo>
                <a:cubicBezTo>
                  <a:pt x="12004" y="10114"/>
                  <a:pt x="12004" y="10104"/>
                  <a:pt x="12004" y="10093"/>
                </a:cubicBezTo>
                <a:cubicBezTo>
                  <a:pt x="12012" y="10093"/>
                  <a:pt x="12012" y="10093"/>
                  <a:pt x="12012" y="10093"/>
                </a:cubicBezTo>
                <a:cubicBezTo>
                  <a:pt x="12053" y="10093"/>
                  <a:pt x="12089" y="10127"/>
                  <a:pt x="12115" y="10186"/>
                </a:cubicBezTo>
                <a:cubicBezTo>
                  <a:pt x="12124" y="10191"/>
                  <a:pt x="12132" y="10196"/>
                  <a:pt x="12141" y="10202"/>
                </a:cubicBezTo>
                <a:cubicBezTo>
                  <a:pt x="12149" y="10196"/>
                  <a:pt x="12158" y="10191"/>
                  <a:pt x="12166" y="10186"/>
                </a:cubicBezTo>
                <a:cubicBezTo>
                  <a:pt x="12184" y="10186"/>
                  <a:pt x="12184" y="10186"/>
                  <a:pt x="12184" y="10186"/>
                </a:cubicBezTo>
                <a:cubicBezTo>
                  <a:pt x="12190" y="10176"/>
                  <a:pt x="12195" y="10166"/>
                  <a:pt x="12201" y="10155"/>
                </a:cubicBezTo>
                <a:cubicBezTo>
                  <a:pt x="12209" y="10155"/>
                  <a:pt x="12209" y="10155"/>
                  <a:pt x="12209" y="10155"/>
                </a:cubicBezTo>
                <a:cubicBezTo>
                  <a:pt x="12218" y="10155"/>
                  <a:pt x="12240" y="10109"/>
                  <a:pt x="12252" y="10093"/>
                </a:cubicBezTo>
                <a:cubicBezTo>
                  <a:pt x="12266" y="10090"/>
                  <a:pt x="12277" y="10101"/>
                  <a:pt x="12286" y="10125"/>
                </a:cubicBezTo>
                <a:cubicBezTo>
                  <a:pt x="12295" y="10125"/>
                  <a:pt x="12295" y="10125"/>
                  <a:pt x="12295" y="10125"/>
                </a:cubicBezTo>
                <a:cubicBezTo>
                  <a:pt x="12304" y="10125"/>
                  <a:pt x="12304" y="10125"/>
                  <a:pt x="12304" y="10125"/>
                </a:cubicBezTo>
                <a:cubicBezTo>
                  <a:pt x="12312" y="10125"/>
                  <a:pt x="12312" y="10125"/>
                  <a:pt x="12312" y="10125"/>
                </a:cubicBezTo>
                <a:cubicBezTo>
                  <a:pt x="12327" y="10105"/>
                  <a:pt x="12345" y="10082"/>
                  <a:pt x="12321" y="10125"/>
                </a:cubicBezTo>
                <a:cubicBezTo>
                  <a:pt x="12310" y="10153"/>
                  <a:pt x="12311" y="10177"/>
                  <a:pt x="12321" y="10202"/>
                </a:cubicBezTo>
                <a:cubicBezTo>
                  <a:pt x="12320" y="10227"/>
                  <a:pt x="12318" y="10242"/>
                  <a:pt x="12312" y="10263"/>
                </a:cubicBezTo>
                <a:cubicBezTo>
                  <a:pt x="12321" y="10297"/>
                  <a:pt x="12324" y="10334"/>
                  <a:pt x="12321" y="10371"/>
                </a:cubicBezTo>
                <a:cubicBezTo>
                  <a:pt x="12312" y="10399"/>
                  <a:pt x="12303" y="10430"/>
                  <a:pt x="12295" y="10464"/>
                </a:cubicBezTo>
                <a:cubicBezTo>
                  <a:pt x="12292" y="10464"/>
                  <a:pt x="12289" y="10464"/>
                  <a:pt x="12286" y="10464"/>
                </a:cubicBezTo>
                <a:cubicBezTo>
                  <a:pt x="12288" y="10504"/>
                  <a:pt x="12279" y="10539"/>
                  <a:pt x="12261" y="10571"/>
                </a:cubicBezTo>
                <a:cubicBezTo>
                  <a:pt x="12274" y="10677"/>
                  <a:pt x="12260" y="10744"/>
                  <a:pt x="12218" y="10772"/>
                </a:cubicBezTo>
                <a:cubicBezTo>
                  <a:pt x="12205" y="10818"/>
                  <a:pt x="12180" y="10840"/>
                  <a:pt x="12149" y="10834"/>
                </a:cubicBezTo>
                <a:cubicBezTo>
                  <a:pt x="12147" y="10834"/>
                  <a:pt x="12144" y="10834"/>
                  <a:pt x="12141" y="10834"/>
                </a:cubicBezTo>
                <a:cubicBezTo>
                  <a:pt x="12111" y="10830"/>
                  <a:pt x="12089" y="10806"/>
                  <a:pt x="12081" y="10772"/>
                </a:cubicBezTo>
                <a:cubicBezTo>
                  <a:pt x="12047" y="10779"/>
                  <a:pt x="12004" y="10787"/>
                  <a:pt x="12004" y="10787"/>
                </a:cubicBezTo>
                <a:cubicBezTo>
                  <a:pt x="12012" y="10787"/>
                  <a:pt x="12012" y="10787"/>
                  <a:pt x="12012" y="10787"/>
                </a:cubicBezTo>
                <a:cubicBezTo>
                  <a:pt x="11913" y="10842"/>
                  <a:pt x="11782" y="10831"/>
                  <a:pt x="11669" y="10756"/>
                </a:cubicBezTo>
                <a:cubicBezTo>
                  <a:pt x="11650" y="10698"/>
                  <a:pt x="11613" y="10678"/>
                  <a:pt x="11557" y="10695"/>
                </a:cubicBezTo>
                <a:cubicBezTo>
                  <a:pt x="11545" y="10696"/>
                  <a:pt x="11539" y="10685"/>
                  <a:pt x="11540" y="10664"/>
                </a:cubicBezTo>
                <a:cubicBezTo>
                  <a:pt x="11537" y="10626"/>
                  <a:pt x="11514" y="10606"/>
                  <a:pt x="11480" y="10603"/>
                </a:cubicBezTo>
                <a:cubicBezTo>
                  <a:pt x="11457" y="10608"/>
                  <a:pt x="11434" y="10613"/>
                  <a:pt x="11411" y="10618"/>
                </a:cubicBezTo>
                <a:cubicBezTo>
                  <a:pt x="11268" y="10984"/>
                  <a:pt x="11062" y="10852"/>
                  <a:pt x="10837" y="10556"/>
                </a:cubicBezTo>
                <a:cubicBezTo>
                  <a:pt x="10834" y="10556"/>
                  <a:pt x="10831" y="10556"/>
                  <a:pt x="10828" y="10556"/>
                </a:cubicBezTo>
                <a:cubicBezTo>
                  <a:pt x="10831" y="10520"/>
                  <a:pt x="10825" y="10505"/>
                  <a:pt x="10811" y="10510"/>
                </a:cubicBezTo>
                <a:cubicBezTo>
                  <a:pt x="10805" y="10530"/>
                  <a:pt x="10800" y="10530"/>
                  <a:pt x="10794" y="10510"/>
                </a:cubicBezTo>
                <a:cubicBezTo>
                  <a:pt x="10773" y="10504"/>
                  <a:pt x="10757" y="10489"/>
                  <a:pt x="10768" y="10464"/>
                </a:cubicBezTo>
                <a:cubicBezTo>
                  <a:pt x="10773" y="10444"/>
                  <a:pt x="10780" y="10421"/>
                  <a:pt x="10785" y="10402"/>
                </a:cubicBezTo>
                <a:cubicBezTo>
                  <a:pt x="10832" y="10402"/>
                  <a:pt x="10841" y="10306"/>
                  <a:pt x="10828" y="10248"/>
                </a:cubicBezTo>
                <a:cubicBezTo>
                  <a:pt x="10804" y="10223"/>
                  <a:pt x="10794" y="10191"/>
                  <a:pt x="10802" y="10140"/>
                </a:cubicBezTo>
                <a:cubicBezTo>
                  <a:pt x="10820" y="10140"/>
                  <a:pt x="10831" y="10122"/>
                  <a:pt x="10837" y="10078"/>
                </a:cubicBezTo>
                <a:cubicBezTo>
                  <a:pt x="10814" y="10074"/>
                  <a:pt x="10797" y="10069"/>
                  <a:pt x="10785" y="10062"/>
                </a:cubicBezTo>
                <a:cubicBezTo>
                  <a:pt x="10777" y="10056"/>
                  <a:pt x="10774" y="10046"/>
                  <a:pt x="10776" y="10032"/>
                </a:cubicBezTo>
                <a:cubicBezTo>
                  <a:pt x="10765" y="10027"/>
                  <a:pt x="10754" y="10022"/>
                  <a:pt x="10742" y="10016"/>
                </a:cubicBezTo>
                <a:cubicBezTo>
                  <a:pt x="10710" y="10051"/>
                  <a:pt x="10684" y="10065"/>
                  <a:pt x="10656" y="10062"/>
                </a:cubicBezTo>
                <a:cubicBezTo>
                  <a:pt x="10641" y="10082"/>
                  <a:pt x="10623" y="10073"/>
                  <a:pt x="10605" y="10047"/>
                </a:cubicBezTo>
                <a:cubicBezTo>
                  <a:pt x="10592" y="10076"/>
                  <a:pt x="10573" y="10075"/>
                  <a:pt x="10545" y="10047"/>
                </a:cubicBezTo>
                <a:cubicBezTo>
                  <a:pt x="10523" y="10089"/>
                  <a:pt x="10492" y="10109"/>
                  <a:pt x="10468" y="10078"/>
                </a:cubicBezTo>
                <a:cubicBezTo>
                  <a:pt x="10445" y="10078"/>
                  <a:pt x="10422" y="10078"/>
                  <a:pt x="10399" y="10078"/>
                </a:cubicBezTo>
                <a:cubicBezTo>
                  <a:pt x="10391" y="10090"/>
                  <a:pt x="10383" y="10096"/>
                  <a:pt x="10373" y="10093"/>
                </a:cubicBezTo>
                <a:cubicBezTo>
                  <a:pt x="10365" y="10093"/>
                  <a:pt x="10356" y="10093"/>
                  <a:pt x="10347" y="10093"/>
                </a:cubicBezTo>
                <a:cubicBezTo>
                  <a:pt x="10290" y="10104"/>
                  <a:pt x="10229" y="10133"/>
                  <a:pt x="10185" y="10171"/>
                </a:cubicBezTo>
                <a:cubicBezTo>
                  <a:pt x="10165" y="10214"/>
                  <a:pt x="10148" y="10228"/>
                  <a:pt x="10116" y="10232"/>
                </a:cubicBezTo>
                <a:cubicBezTo>
                  <a:pt x="10082" y="10309"/>
                  <a:pt x="10037" y="10331"/>
                  <a:pt x="9987" y="10294"/>
                </a:cubicBezTo>
                <a:cubicBezTo>
                  <a:pt x="9830" y="10193"/>
                  <a:pt x="9719" y="10331"/>
                  <a:pt x="9618" y="10649"/>
                </a:cubicBezTo>
                <a:cubicBezTo>
                  <a:pt x="9593" y="10791"/>
                  <a:pt x="9568" y="10931"/>
                  <a:pt x="9541" y="11081"/>
                </a:cubicBezTo>
                <a:cubicBezTo>
                  <a:pt x="9499" y="11154"/>
                  <a:pt x="9450" y="11199"/>
                  <a:pt x="9387" y="11219"/>
                </a:cubicBezTo>
                <a:cubicBezTo>
                  <a:pt x="9324" y="11390"/>
                  <a:pt x="9258" y="11587"/>
                  <a:pt x="9198" y="11790"/>
                </a:cubicBezTo>
                <a:cubicBezTo>
                  <a:pt x="9193" y="11828"/>
                  <a:pt x="9180" y="11868"/>
                  <a:pt x="9163" y="11897"/>
                </a:cubicBezTo>
                <a:cubicBezTo>
                  <a:pt x="9142" y="11936"/>
                  <a:pt x="9137" y="11982"/>
                  <a:pt x="9146" y="12036"/>
                </a:cubicBezTo>
                <a:cubicBezTo>
                  <a:pt x="9146" y="12042"/>
                  <a:pt x="9146" y="12047"/>
                  <a:pt x="9146" y="12052"/>
                </a:cubicBezTo>
                <a:cubicBezTo>
                  <a:pt x="9151" y="12018"/>
                  <a:pt x="9162" y="12040"/>
                  <a:pt x="9172" y="12083"/>
                </a:cubicBezTo>
                <a:cubicBezTo>
                  <a:pt x="9201" y="12083"/>
                  <a:pt x="9189" y="12178"/>
                  <a:pt x="9181" y="12206"/>
                </a:cubicBezTo>
                <a:cubicBezTo>
                  <a:pt x="9172" y="12201"/>
                  <a:pt x="9169" y="12206"/>
                  <a:pt x="9172" y="12221"/>
                </a:cubicBezTo>
                <a:cubicBezTo>
                  <a:pt x="9206" y="12336"/>
                  <a:pt x="9205" y="12469"/>
                  <a:pt x="9172" y="12591"/>
                </a:cubicBezTo>
                <a:cubicBezTo>
                  <a:pt x="9168" y="12660"/>
                  <a:pt x="9147" y="12715"/>
                  <a:pt x="9112" y="12730"/>
                </a:cubicBezTo>
                <a:cubicBezTo>
                  <a:pt x="9109" y="12735"/>
                  <a:pt x="9106" y="12740"/>
                  <a:pt x="9104" y="12745"/>
                </a:cubicBezTo>
                <a:cubicBezTo>
                  <a:pt x="9112" y="12740"/>
                  <a:pt x="9115" y="12746"/>
                  <a:pt x="9112" y="12761"/>
                </a:cubicBezTo>
                <a:cubicBezTo>
                  <a:pt x="9121" y="12766"/>
                  <a:pt x="9124" y="12760"/>
                  <a:pt x="9121" y="12745"/>
                </a:cubicBezTo>
                <a:cubicBezTo>
                  <a:pt x="9142" y="12745"/>
                  <a:pt x="9158" y="12832"/>
                  <a:pt x="9163" y="12869"/>
                </a:cubicBezTo>
                <a:cubicBezTo>
                  <a:pt x="9163" y="12874"/>
                  <a:pt x="9163" y="12879"/>
                  <a:pt x="9163" y="12884"/>
                </a:cubicBezTo>
                <a:cubicBezTo>
                  <a:pt x="9161" y="12884"/>
                  <a:pt x="9158" y="12884"/>
                  <a:pt x="9155" y="12884"/>
                </a:cubicBezTo>
                <a:cubicBezTo>
                  <a:pt x="9155" y="12889"/>
                  <a:pt x="9155" y="12894"/>
                  <a:pt x="9155" y="12899"/>
                </a:cubicBezTo>
                <a:cubicBezTo>
                  <a:pt x="9155" y="12910"/>
                  <a:pt x="9155" y="12920"/>
                  <a:pt x="9155" y="12930"/>
                </a:cubicBezTo>
                <a:cubicBezTo>
                  <a:pt x="9155" y="12956"/>
                  <a:pt x="9155" y="12982"/>
                  <a:pt x="9155" y="13008"/>
                </a:cubicBezTo>
                <a:cubicBezTo>
                  <a:pt x="9158" y="13013"/>
                  <a:pt x="9161" y="13018"/>
                  <a:pt x="9163" y="13023"/>
                </a:cubicBezTo>
                <a:cubicBezTo>
                  <a:pt x="9177" y="13024"/>
                  <a:pt x="9183" y="13035"/>
                  <a:pt x="9181" y="13054"/>
                </a:cubicBezTo>
                <a:cubicBezTo>
                  <a:pt x="9184" y="13059"/>
                  <a:pt x="9186" y="13064"/>
                  <a:pt x="9189" y="13069"/>
                </a:cubicBezTo>
                <a:cubicBezTo>
                  <a:pt x="9198" y="13069"/>
                  <a:pt x="9198" y="13069"/>
                  <a:pt x="9198" y="13069"/>
                </a:cubicBezTo>
                <a:cubicBezTo>
                  <a:pt x="9206" y="13064"/>
                  <a:pt x="9209" y="13069"/>
                  <a:pt x="9207" y="13085"/>
                </a:cubicBezTo>
                <a:cubicBezTo>
                  <a:pt x="9215" y="13085"/>
                  <a:pt x="9215" y="13085"/>
                  <a:pt x="9215" y="13085"/>
                </a:cubicBezTo>
                <a:cubicBezTo>
                  <a:pt x="9224" y="13087"/>
                  <a:pt x="9233" y="13082"/>
                  <a:pt x="9241" y="13069"/>
                </a:cubicBezTo>
                <a:cubicBezTo>
                  <a:pt x="9238" y="13074"/>
                  <a:pt x="9235" y="13080"/>
                  <a:pt x="9232" y="13085"/>
                </a:cubicBezTo>
                <a:cubicBezTo>
                  <a:pt x="9242" y="13101"/>
                  <a:pt x="9244" y="13122"/>
                  <a:pt x="9241" y="13146"/>
                </a:cubicBezTo>
                <a:cubicBezTo>
                  <a:pt x="9243" y="13151"/>
                  <a:pt x="9246" y="13156"/>
                  <a:pt x="9249" y="13162"/>
                </a:cubicBezTo>
                <a:cubicBezTo>
                  <a:pt x="9258" y="13162"/>
                  <a:pt x="9258" y="13162"/>
                  <a:pt x="9258" y="13162"/>
                </a:cubicBezTo>
                <a:cubicBezTo>
                  <a:pt x="9258" y="13172"/>
                  <a:pt x="9258" y="13182"/>
                  <a:pt x="9258" y="13192"/>
                </a:cubicBezTo>
                <a:cubicBezTo>
                  <a:pt x="9267" y="13192"/>
                  <a:pt x="9266" y="13192"/>
                  <a:pt x="9266" y="13192"/>
                </a:cubicBezTo>
                <a:cubicBezTo>
                  <a:pt x="9275" y="13192"/>
                  <a:pt x="9275" y="13192"/>
                  <a:pt x="9275" y="13192"/>
                </a:cubicBezTo>
                <a:cubicBezTo>
                  <a:pt x="9284" y="13192"/>
                  <a:pt x="9284" y="13192"/>
                  <a:pt x="9284" y="13192"/>
                </a:cubicBezTo>
                <a:cubicBezTo>
                  <a:pt x="9293" y="13192"/>
                  <a:pt x="9299" y="13235"/>
                  <a:pt x="9301" y="13254"/>
                </a:cubicBezTo>
                <a:cubicBezTo>
                  <a:pt x="9322" y="13274"/>
                  <a:pt x="9335" y="13297"/>
                  <a:pt x="9344" y="13331"/>
                </a:cubicBezTo>
                <a:cubicBezTo>
                  <a:pt x="9352" y="13331"/>
                  <a:pt x="9352" y="13331"/>
                  <a:pt x="9352" y="13331"/>
                </a:cubicBezTo>
                <a:cubicBezTo>
                  <a:pt x="9352" y="13336"/>
                  <a:pt x="9352" y="13342"/>
                  <a:pt x="9352" y="13347"/>
                </a:cubicBezTo>
                <a:cubicBezTo>
                  <a:pt x="9355" y="13352"/>
                  <a:pt x="9358" y="13357"/>
                  <a:pt x="9361" y="13362"/>
                </a:cubicBezTo>
                <a:cubicBezTo>
                  <a:pt x="9361" y="13367"/>
                  <a:pt x="9361" y="13372"/>
                  <a:pt x="9361" y="13377"/>
                </a:cubicBezTo>
                <a:cubicBezTo>
                  <a:pt x="9361" y="13383"/>
                  <a:pt x="9361" y="13388"/>
                  <a:pt x="9361" y="13393"/>
                </a:cubicBezTo>
                <a:cubicBezTo>
                  <a:pt x="9370" y="13393"/>
                  <a:pt x="9369" y="13393"/>
                  <a:pt x="9369" y="13393"/>
                </a:cubicBezTo>
                <a:cubicBezTo>
                  <a:pt x="9369" y="13403"/>
                  <a:pt x="9369" y="13413"/>
                  <a:pt x="9369" y="13424"/>
                </a:cubicBezTo>
                <a:cubicBezTo>
                  <a:pt x="9369" y="13439"/>
                  <a:pt x="9369" y="13455"/>
                  <a:pt x="9369" y="13470"/>
                </a:cubicBezTo>
                <a:cubicBezTo>
                  <a:pt x="9378" y="13470"/>
                  <a:pt x="9378" y="13470"/>
                  <a:pt x="9378" y="13470"/>
                </a:cubicBezTo>
                <a:cubicBezTo>
                  <a:pt x="9381" y="13475"/>
                  <a:pt x="9384" y="13481"/>
                  <a:pt x="9387" y="13486"/>
                </a:cubicBezTo>
                <a:cubicBezTo>
                  <a:pt x="9387" y="13491"/>
                  <a:pt x="9387" y="13496"/>
                  <a:pt x="9387" y="13501"/>
                </a:cubicBezTo>
                <a:cubicBezTo>
                  <a:pt x="9395" y="13511"/>
                  <a:pt x="9404" y="13522"/>
                  <a:pt x="9413" y="13532"/>
                </a:cubicBezTo>
                <a:cubicBezTo>
                  <a:pt x="9407" y="13532"/>
                  <a:pt x="9401" y="13532"/>
                  <a:pt x="9395" y="13532"/>
                </a:cubicBezTo>
                <a:cubicBezTo>
                  <a:pt x="9395" y="13537"/>
                  <a:pt x="9395" y="13542"/>
                  <a:pt x="9395" y="13547"/>
                </a:cubicBezTo>
                <a:cubicBezTo>
                  <a:pt x="9398" y="13552"/>
                  <a:pt x="9401" y="13557"/>
                  <a:pt x="9404" y="13563"/>
                </a:cubicBezTo>
                <a:cubicBezTo>
                  <a:pt x="9412" y="13563"/>
                  <a:pt x="9413" y="13563"/>
                  <a:pt x="9413" y="13563"/>
                </a:cubicBezTo>
                <a:cubicBezTo>
                  <a:pt x="9415" y="13557"/>
                  <a:pt x="9418" y="13552"/>
                  <a:pt x="9421" y="13547"/>
                </a:cubicBezTo>
                <a:cubicBezTo>
                  <a:pt x="9418" y="13588"/>
                  <a:pt x="9435" y="13603"/>
                  <a:pt x="9472" y="13593"/>
                </a:cubicBezTo>
                <a:cubicBezTo>
                  <a:pt x="9474" y="13608"/>
                  <a:pt x="9479" y="13616"/>
                  <a:pt x="9489" y="13624"/>
                </a:cubicBezTo>
                <a:cubicBezTo>
                  <a:pt x="9489" y="13629"/>
                  <a:pt x="9489" y="13634"/>
                  <a:pt x="9489" y="13639"/>
                </a:cubicBezTo>
                <a:cubicBezTo>
                  <a:pt x="9500" y="13635"/>
                  <a:pt x="9506" y="13645"/>
                  <a:pt x="9507" y="13670"/>
                </a:cubicBezTo>
                <a:cubicBezTo>
                  <a:pt x="9534" y="13670"/>
                  <a:pt x="9647" y="13839"/>
                  <a:pt x="9687" y="13871"/>
                </a:cubicBezTo>
                <a:cubicBezTo>
                  <a:pt x="9707" y="13856"/>
                  <a:pt x="9716" y="13861"/>
                  <a:pt x="9713" y="13886"/>
                </a:cubicBezTo>
                <a:cubicBezTo>
                  <a:pt x="9821" y="13886"/>
                  <a:pt x="9876" y="13783"/>
                  <a:pt x="9979" y="13809"/>
                </a:cubicBezTo>
                <a:cubicBezTo>
                  <a:pt x="10002" y="13825"/>
                  <a:pt x="10024" y="13840"/>
                  <a:pt x="10047" y="13855"/>
                </a:cubicBezTo>
                <a:cubicBezTo>
                  <a:pt x="10093" y="13810"/>
                  <a:pt x="10135" y="13772"/>
                  <a:pt x="10185" y="13732"/>
                </a:cubicBezTo>
                <a:cubicBezTo>
                  <a:pt x="10210" y="13732"/>
                  <a:pt x="10210" y="13732"/>
                  <a:pt x="10210" y="13732"/>
                </a:cubicBezTo>
                <a:cubicBezTo>
                  <a:pt x="10228" y="13732"/>
                  <a:pt x="10227" y="13732"/>
                  <a:pt x="10227" y="13732"/>
                </a:cubicBezTo>
                <a:cubicBezTo>
                  <a:pt x="10230" y="13722"/>
                  <a:pt x="10233" y="13711"/>
                  <a:pt x="10236" y="13701"/>
                </a:cubicBezTo>
                <a:cubicBezTo>
                  <a:pt x="10250" y="13696"/>
                  <a:pt x="10265" y="13691"/>
                  <a:pt x="10279" y="13686"/>
                </a:cubicBezTo>
                <a:cubicBezTo>
                  <a:pt x="10291" y="13657"/>
                  <a:pt x="10308" y="13652"/>
                  <a:pt x="10330" y="13670"/>
                </a:cubicBezTo>
                <a:cubicBezTo>
                  <a:pt x="10390" y="13670"/>
                  <a:pt x="10419" y="13653"/>
                  <a:pt x="10459" y="13717"/>
                </a:cubicBezTo>
                <a:cubicBezTo>
                  <a:pt x="10459" y="13722"/>
                  <a:pt x="10459" y="13727"/>
                  <a:pt x="10459" y="13732"/>
                </a:cubicBezTo>
                <a:cubicBezTo>
                  <a:pt x="10468" y="13732"/>
                  <a:pt x="10468" y="13732"/>
                  <a:pt x="10468" y="13732"/>
                </a:cubicBezTo>
                <a:cubicBezTo>
                  <a:pt x="10476" y="13739"/>
                  <a:pt x="10478" y="13749"/>
                  <a:pt x="10476" y="13763"/>
                </a:cubicBezTo>
                <a:cubicBezTo>
                  <a:pt x="10478" y="13763"/>
                  <a:pt x="10496" y="13849"/>
                  <a:pt x="10511" y="13871"/>
                </a:cubicBezTo>
                <a:cubicBezTo>
                  <a:pt x="10513" y="13876"/>
                  <a:pt x="10516" y="13881"/>
                  <a:pt x="10519" y="13886"/>
                </a:cubicBezTo>
                <a:cubicBezTo>
                  <a:pt x="10528" y="13886"/>
                  <a:pt x="10528" y="13886"/>
                  <a:pt x="10528" y="13886"/>
                </a:cubicBezTo>
                <a:cubicBezTo>
                  <a:pt x="10531" y="13891"/>
                  <a:pt x="10534" y="13896"/>
                  <a:pt x="10536" y="13902"/>
                </a:cubicBezTo>
                <a:cubicBezTo>
                  <a:pt x="10542" y="13896"/>
                  <a:pt x="10548" y="13891"/>
                  <a:pt x="10553" y="13886"/>
                </a:cubicBezTo>
                <a:cubicBezTo>
                  <a:pt x="10556" y="13886"/>
                  <a:pt x="10559" y="13886"/>
                  <a:pt x="10562" y="13886"/>
                </a:cubicBezTo>
                <a:cubicBezTo>
                  <a:pt x="10571" y="13886"/>
                  <a:pt x="10571" y="13886"/>
                  <a:pt x="10571" y="13886"/>
                </a:cubicBezTo>
                <a:cubicBezTo>
                  <a:pt x="10574" y="13881"/>
                  <a:pt x="10576" y="13876"/>
                  <a:pt x="10579" y="13871"/>
                </a:cubicBezTo>
                <a:cubicBezTo>
                  <a:pt x="10588" y="13871"/>
                  <a:pt x="10588" y="13871"/>
                  <a:pt x="10588" y="13871"/>
                </a:cubicBezTo>
                <a:cubicBezTo>
                  <a:pt x="10585" y="13843"/>
                  <a:pt x="10594" y="13843"/>
                  <a:pt x="10614" y="13871"/>
                </a:cubicBezTo>
                <a:cubicBezTo>
                  <a:pt x="10657" y="13871"/>
                  <a:pt x="10656" y="13871"/>
                  <a:pt x="10656" y="13871"/>
                </a:cubicBezTo>
                <a:cubicBezTo>
                  <a:pt x="10656" y="13855"/>
                  <a:pt x="10656" y="13840"/>
                  <a:pt x="10656" y="13825"/>
                </a:cubicBezTo>
                <a:cubicBezTo>
                  <a:pt x="10665" y="13820"/>
                  <a:pt x="10668" y="13825"/>
                  <a:pt x="10665" y="13840"/>
                </a:cubicBezTo>
                <a:cubicBezTo>
                  <a:pt x="10665" y="13845"/>
                  <a:pt x="10665" y="13850"/>
                  <a:pt x="10665" y="13855"/>
                </a:cubicBezTo>
                <a:cubicBezTo>
                  <a:pt x="10668" y="13861"/>
                  <a:pt x="10671" y="13866"/>
                  <a:pt x="10673" y="13871"/>
                </a:cubicBezTo>
                <a:cubicBezTo>
                  <a:pt x="10682" y="13871"/>
                  <a:pt x="10682" y="13871"/>
                  <a:pt x="10682" y="13871"/>
                </a:cubicBezTo>
                <a:cubicBezTo>
                  <a:pt x="10690" y="13871"/>
                  <a:pt x="10711" y="13922"/>
                  <a:pt x="10725" y="13932"/>
                </a:cubicBezTo>
                <a:cubicBezTo>
                  <a:pt x="10734" y="13937"/>
                  <a:pt x="10737" y="13932"/>
                  <a:pt x="10734" y="13917"/>
                </a:cubicBezTo>
                <a:cubicBezTo>
                  <a:pt x="10742" y="13912"/>
                  <a:pt x="10745" y="13917"/>
                  <a:pt x="10742" y="13932"/>
                </a:cubicBezTo>
                <a:cubicBezTo>
                  <a:pt x="10734" y="13927"/>
                  <a:pt x="10731" y="13932"/>
                  <a:pt x="10734" y="13948"/>
                </a:cubicBezTo>
                <a:cubicBezTo>
                  <a:pt x="10741" y="13967"/>
                  <a:pt x="10744" y="13975"/>
                  <a:pt x="10751" y="13994"/>
                </a:cubicBezTo>
                <a:cubicBezTo>
                  <a:pt x="10748" y="14036"/>
                  <a:pt x="10745" y="14076"/>
                  <a:pt x="10742" y="14117"/>
                </a:cubicBezTo>
                <a:cubicBezTo>
                  <a:pt x="10740" y="14153"/>
                  <a:pt x="10732" y="14183"/>
                  <a:pt x="10717" y="14210"/>
                </a:cubicBezTo>
                <a:cubicBezTo>
                  <a:pt x="10714" y="14230"/>
                  <a:pt x="10720" y="14240"/>
                  <a:pt x="10734" y="14241"/>
                </a:cubicBezTo>
                <a:cubicBezTo>
                  <a:pt x="10734" y="14251"/>
                  <a:pt x="10734" y="14262"/>
                  <a:pt x="10734" y="14272"/>
                </a:cubicBezTo>
                <a:cubicBezTo>
                  <a:pt x="10723" y="14282"/>
                  <a:pt x="10727" y="14278"/>
                  <a:pt x="10717" y="14287"/>
                </a:cubicBezTo>
                <a:cubicBezTo>
                  <a:pt x="10724" y="14300"/>
                  <a:pt x="10731" y="14313"/>
                  <a:pt x="10738" y="14326"/>
                </a:cubicBezTo>
                <a:cubicBezTo>
                  <a:pt x="10734" y="14323"/>
                  <a:pt x="10730" y="14321"/>
                  <a:pt x="10725" y="14318"/>
                </a:cubicBezTo>
                <a:cubicBezTo>
                  <a:pt x="10722" y="14318"/>
                  <a:pt x="10719" y="14318"/>
                  <a:pt x="10717" y="14318"/>
                </a:cubicBezTo>
                <a:cubicBezTo>
                  <a:pt x="10677" y="14481"/>
                  <a:pt x="10724" y="14641"/>
                  <a:pt x="10828" y="14781"/>
                </a:cubicBezTo>
                <a:cubicBezTo>
                  <a:pt x="10851" y="14781"/>
                  <a:pt x="10875" y="14857"/>
                  <a:pt x="10879" y="14888"/>
                </a:cubicBezTo>
                <a:cubicBezTo>
                  <a:pt x="10893" y="14906"/>
                  <a:pt x="10896" y="14932"/>
                  <a:pt x="10888" y="14966"/>
                </a:cubicBezTo>
                <a:cubicBezTo>
                  <a:pt x="10897" y="14977"/>
                  <a:pt x="10899" y="14993"/>
                  <a:pt x="10897" y="15012"/>
                </a:cubicBezTo>
                <a:cubicBezTo>
                  <a:pt x="10897" y="15017"/>
                  <a:pt x="10897" y="15022"/>
                  <a:pt x="10897" y="15027"/>
                </a:cubicBezTo>
                <a:cubicBezTo>
                  <a:pt x="10942" y="15108"/>
                  <a:pt x="10962" y="15217"/>
                  <a:pt x="10948" y="15320"/>
                </a:cubicBezTo>
                <a:cubicBezTo>
                  <a:pt x="10998" y="15513"/>
                  <a:pt x="10983" y="15679"/>
                  <a:pt x="10905" y="15829"/>
                </a:cubicBezTo>
                <a:cubicBezTo>
                  <a:pt x="10902" y="15913"/>
                  <a:pt x="10886" y="16004"/>
                  <a:pt x="10862" y="16075"/>
                </a:cubicBezTo>
                <a:cubicBezTo>
                  <a:pt x="10862" y="16096"/>
                  <a:pt x="10862" y="16117"/>
                  <a:pt x="10862" y="16138"/>
                </a:cubicBezTo>
                <a:cubicBezTo>
                  <a:pt x="10862" y="16143"/>
                  <a:pt x="10862" y="16148"/>
                  <a:pt x="10862" y="16153"/>
                </a:cubicBezTo>
                <a:cubicBezTo>
                  <a:pt x="10856" y="16331"/>
                  <a:pt x="10903" y="16546"/>
                  <a:pt x="10982" y="16723"/>
                </a:cubicBezTo>
                <a:cubicBezTo>
                  <a:pt x="11008" y="17015"/>
                  <a:pt x="11060" y="17296"/>
                  <a:pt x="11137" y="17556"/>
                </a:cubicBezTo>
                <a:cubicBezTo>
                  <a:pt x="11145" y="17556"/>
                  <a:pt x="11146" y="17556"/>
                  <a:pt x="11146" y="17556"/>
                </a:cubicBezTo>
                <a:cubicBezTo>
                  <a:pt x="11146" y="17561"/>
                  <a:pt x="11146" y="17566"/>
                  <a:pt x="11146" y="17571"/>
                </a:cubicBezTo>
                <a:cubicBezTo>
                  <a:pt x="11234" y="17751"/>
                  <a:pt x="11274" y="17959"/>
                  <a:pt x="11231" y="18111"/>
                </a:cubicBezTo>
                <a:cubicBezTo>
                  <a:pt x="11240" y="18106"/>
                  <a:pt x="11243" y="18111"/>
                  <a:pt x="11240" y="18126"/>
                </a:cubicBezTo>
                <a:cubicBezTo>
                  <a:pt x="11243" y="18137"/>
                  <a:pt x="11246" y="18147"/>
                  <a:pt x="11249" y="18157"/>
                </a:cubicBezTo>
                <a:cubicBezTo>
                  <a:pt x="11263" y="18209"/>
                  <a:pt x="11265" y="18228"/>
                  <a:pt x="11266" y="18281"/>
                </a:cubicBezTo>
                <a:cubicBezTo>
                  <a:pt x="11277" y="18286"/>
                  <a:pt x="11280" y="18275"/>
                  <a:pt x="11274" y="18249"/>
                </a:cubicBezTo>
                <a:cubicBezTo>
                  <a:pt x="11294" y="18249"/>
                  <a:pt x="11298" y="18256"/>
                  <a:pt x="11283" y="18281"/>
                </a:cubicBezTo>
                <a:cubicBezTo>
                  <a:pt x="11291" y="18276"/>
                  <a:pt x="11294" y="18281"/>
                  <a:pt x="11291" y="18296"/>
                </a:cubicBezTo>
                <a:cubicBezTo>
                  <a:pt x="11317" y="18296"/>
                  <a:pt x="11317" y="18296"/>
                  <a:pt x="11317" y="18296"/>
                </a:cubicBezTo>
                <a:cubicBezTo>
                  <a:pt x="11317" y="18301"/>
                  <a:pt x="11317" y="18306"/>
                  <a:pt x="11317" y="18311"/>
                </a:cubicBezTo>
                <a:cubicBezTo>
                  <a:pt x="11323" y="18317"/>
                  <a:pt x="11328" y="18322"/>
                  <a:pt x="11334" y="18327"/>
                </a:cubicBezTo>
                <a:cubicBezTo>
                  <a:pt x="11343" y="18327"/>
                  <a:pt x="11343" y="18327"/>
                  <a:pt x="11343" y="18327"/>
                </a:cubicBezTo>
                <a:cubicBezTo>
                  <a:pt x="11351" y="18327"/>
                  <a:pt x="11352" y="18327"/>
                  <a:pt x="11352" y="18327"/>
                </a:cubicBezTo>
                <a:cubicBezTo>
                  <a:pt x="11360" y="18327"/>
                  <a:pt x="11360" y="18327"/>
                  <a:pt x="11360" y="18327"/>
                </a:cubicBezTo>
                <a:cubicBezTo>
                  <a:pt x="11377" y="18327"/>
                  <a:pt x="11377" y="18327"/>
                  <a:pt x="11377" y="18327"/>
                </a:cubicBezTo>
                <a:cubicBezTo>
                  <a:pt x="11380" y="18317"/>
                  <a:pt x="11383" y="18306"/>
                  <a:pt x="11386" y="18296"/>
                </a:cubicBezTo>
                <a:cubicBezTo>
                  <a:pt x="11403" y="18296"/>
                  <a:pt x="11403" y="18296"/>
                  <a:pt x="11403" y="18296"/>
                </a:cubicBezTo>
                <a:cubicBezTo>
                  <a:pt x="11424" y="18296"/>
                  <a:pt x="11411" y="18266"/>
                  <a:pt x="11437" y="18296"/>
                </a:cubicBezTo>
                <a:cubicBezTo>
                  <a:pt x="11451" y="18290"/>
                  <a:pt x="11458" y="18287"/>
                  <a:pt x="11472" y="18281"/>
                </a:cubicBezTo>
                <a:cubicBezTo>
                  <a:pt x="11477" y="18270"/>
                  <a:pt x="11483" y="18260"/>
                  <a:pt x="11489" y="18249"/>
                </a:cubicBezTo>
                <a:cubicBezTo>
                  <a:pt x="11516" y="18249"/>
                  <a:pt x="11518" y="18226"/>
                  <a:pt x="11549" y="18249"/>
                </a:cubicBezTo>
                <a:cubicBezTo>
                  <a:pt x="11557" y="18249"/>
                  <a:pt x="11557" y="18249"/>
                  <a:pt x="11557" y="18249"/>
                </a:cubicBezTo>
                <a:cubicBezTo>
                  <a:pt x="11560" y="18244"/>
                  <a:pt x="11563" y="18239"/>
                  <a:pt x="11566" y="18234"/>
                </a:cubicBezTo>
                <a:cubicBezTo>
                  <a:pt x="11595" y="18231"/>
                  <a:pt x="11624" y="18242"/>
                  <a:pt x="11652" y="18265"/>
                </a:cubicBezTo>
                <a:cubicBezTo>
                  <a:pt x="11655" y="18254"/>
                  <a:pt x="11657" y="18244"/>
                  <a:pt x="11660" y="18234"/>
                </a:cubicBezTo>
                <a:cubicBezTo>
                  <a:pt x="11675" y="18231"/>
                  <a:pt x="11690" y="18236"/>
                  <a:pt x="11703" y="18249"/>
                </a:cubicBezTo>
                <a:cubicBezTo>
                  <a:pt x="11714" y="18249"/>
                  <a:pt x="11712" y="18216"/>
                  <a:pt x="11712" y="18203"/>
                </a:cubicBezTo>
                <a:cubicBezTo>
                  <a:pt x="11763" y="18203"/>
                  <a:pt x="11763" y="18203"/>
                  <a:pt x="11763" y="18203"/>
                </a:cubicBezTo>
                <a:cubicBezTo>
                  <a:pt x="11904" y="18203"/>
                  <a:pt x="12090" y="17584"/>
                  <a:pt x="12132" y="17325"/>
                </a:cubicBezTo>
                <a:cubicBezTo>
                  <a:pt x="12135" y="17299"/>
                  <a:pt x="12138" y="17273"/>
                  <a:pt x="12141" y="17247"/>
                </a:cubicBezTo>
                <a:cubicBezTo>
                  <a:pt x="12091" y="17318"/>
                  <a:pt x="12292" y="16970"/>
                  <a:pt x="12278" y="17001"/>
                </a:cubicBezTo>
                <a:cubicBezTo>
                  <a:pt x="12284" y="16929"/>
                  <a:pt x="12289" y="16857"/>
                  <a:pt x="12295" y="16785"/>
                </a:cubicBezTo>
                <a:cubicBezTo>
                  <a:pt x="12292" y="16779"/>
                  <a:pt x="12289" y="16774"/>
                  <a:pt x="12286" y="16769"/>
                </a:cubicBezTo>
                <a:cubicBezTo>
                  <a:pt x="12291" y="16831"/>
                  <a:pt x="12266" y="16649"/>
                  <a:pt x="12261" y="16631"/>
                </a:cubicBezTo>
                <a:cubicBezTo>
                  <a:pt x="12228" y="16546"/>
                  <a:pt x="12253" y="16472"/>
                  <a:pt x="12321" y="16415"/>
                </a:cubicBezTo>
                <a:cubicBezTo>
                  <a:pt x="12324" y="16410"/>
                  <a:pt x="12327" y="16405"/>
                  <a:pt x="12330" y="16400"/>
                </a:cubicBezTo>
                <a:cubicBezTo>
                  <a:pt x="12330" y="16405"/>
                  <a:pt x="12330" y="16410"/>
                  <a:pt x="12330" y="16415"/>
                </a:cubicBezTo>
                <a:cubicBezTo>
                  <a:pt x="12348" y="16419"/>
                  <a:pt x="12359" y="16399"/>
                  <a:pt x="12364" y="16353"/>
                </a:cubicBezTo>
                <a:cubicBezTo>
                  <a:pt x="12367" y="16338"/>
                  <a:pt x="12364" y="16332"/>
                  <a:pt x="12355" y="16337"/>
                </a:cubicBezTo>
                <a:cubicBezTo>
                  <a:pt x="12364" y="16337"/>
                  <a:pt x="12364" y="16337"/>
                  <a:pt x="12364" y="16337"/>
                </a:cubicBezTo>
                <a:cubicBezTo>
                  <a:pt x="12372" y="16342"/>
                  <a:pt x="12375" y="16337"/>
                  <a:pt x="12372" y="16322"/>
                </a:cubicBezTo>
                <a:cubicBezTo>
                  <a:pt x="12398" y="16273"/>
                  <a:pt x="12430" y="16238"/>
                  <a:pt x="12467" y="16214"/>
                </a:cubicBezTo>
                <a:cubicBezTo>
                  <a:pt x="12484" y="16214"/>
                  <a:pt x="12484" y="16214"/>
                  <a:pt x="12484" y="16214"/>
                </a:cubicBezTo>
                <a:cubicBezTo>
                  <a:pt x="12511" y="16194"/>
                  <a:pt x="12536" y="16161"/>
                  <a:pt x="12553" y="16122"/>
                </a:cubicBezTo>
                <a:cubicBezTo>
                  <a:pt x="12551" y="16131"/>
                  <a:pt x="12580" y="16059"/>
                  <a:pt x="12595" y="16029"/>
                </a:cubicBezTo>
                <a:cubicBezTo>
                  <a:pt x="12595" y="16019"/>
                  <a:pt x="12595" y="16009"/>
                  <a:pt x="12595" y="15999"/>
                </a:cubicBezTo>
                <a:cubicBezTo>
                  <a:pt x="12591" y="15991"/>
                  <a:pt x="12596" y="15957"/>
                  <a:pt x="12604" y="15922"/>
                </a:cubicBezTo>
                <a:cubicBezTo>
                  <a:pt x="12607" y="15906"/>
                  <a:pt x="12604" y="15901"/>
                  <a:pt x="12595" y="15906"/>
                </a:cubicBezTo>
                <a:cubicBezTo>
                  <a:pt x="12610" y="15906"/>
                  <a:pt x="12605" y="15889"/>
                  <a:pt x="12595" y="15876"/>
                </a:cubicBezTo>
                <a:cubicBezTo>
                  <a:pt x="12610" y="15822"/>
                  <a:pt x="12607" y="15781"/>
                  <a:pt x="12587" y="15752"/>
                </a:cubicBezTo>
                <a:cubicBezTo>
                  <a:pt x="12587" y="15747"/>
                  <a:pt x="12587" y="15742"/>
                  <a:pt x="12587" y="15736"/>
                </a:cubicBezTo>
                <a:cubicBezTo>
                  <a:pt x="12596" y="15736"/>
                  <a:pt x="12595" y="15736"/>
                  <a:pt x="12595" y="15736"/>
                </a:cubicBezTo>
                <a:cubicBezTo>
                  <a:pt x="12585" y="15652"/>
                  <a:pt x="12589" y="15582"/>
                  <a:pt x="12604" y="15505"/>
                </a:cubicBezTo>
                <a:cubicBezTo>
                  <a:pt x="12604" y="15500"/>
                  <a:pt x="12604" y="15495"/>
                  <a:pt x="12604" y="15490"/>
                </a:cubicBezTo>
                <a:cubicBezTo>
                  <a:pt x="12604" y="15485"/>
                  <a:pt x="12604" y="15480"/>
                  <a:pt x="12604" y="15474"/>
                </a:cubicBezTo>
                <a:cubicBezTo>
                  <a:pt x="12601" y="15469"/>
                  <a:pt x="12598" y="15464"/>
                  <a:pt x="12595" y="15459"/>
                </a:cubicBezTo>
                <a:cubicBezTo>
                  <a:pt x="12582" y="15446"/>
                  <a:pt x="12574" y="15434"/>
                  <a:pt x="12561" y="15413"/>
                </a:cubicBezTo>
                <a:cubicBezTo>
                  <a:pt x="12561" y="15408"/>
                  <a:pt x="12561" y="15403"/>
                  <a:pt x="12561" y="15398"/>
                </a:cubicBezTo>
                <a:cubicBezTo>
                  <a:pt x="12560" y="15362"/>
                  <a:pt x="12553" y="15338"/>
                  <a:pt x="12536" y="15305"/>
                </a:cubicBezTo>
                <a:cubicBezTo>
                  <a:pt x="12544" y="15310"/>
                  <a:pt x="12547" y="15305"/>
                  <a:pt x="12544" y="15289"/>
                </a:cubicBezTo>
                <a:cubicBezTo>
                  <a:pt x="12533" y="15274"/>
                  <a:pt x="12527" y="15252"/>
                  <a:pt x="12527" y="15228"/>
                </a:cubicBezTo>
                <a:cubicBezTo>
                  <a:pt x="12536" y="15228"/>
                  <a:pt x="12536" y="15228"/>
                  <a:pt x="12536" y="15228"/>
                </a:cubicBezTo>
                <a:cubicBezTo>
                  <a:pt x="12533" y="15189"/>
                  <a:pt x="12536" y="15150"/>
                  <a:pt x="12544" y="15119"/>
                </a:cubicBezTo>
                <a:cubicBezTo>
                  <a:pt x="12499" y="15042"/>
                  <a:pt x="12490" y="14959"/>
                  <a:pt x="12527" y="14842"/>
                </a:cubicBezTo>
                <a:cubicBezTo>
                  <a:pt x="12551" y="14842"/>
                  <a:pt x="12612" y="14611"/>
                  <a:pt x="12630" y="14565"/>
                </a:cubicBezTo>
                <a:cubicBezTo>
                  <a:pt x="12639" y="14565"/>
                  <a:pt x="12638" y="14565"/>
                  <a:pt x="12638" y="14565"/>
                </a:cubicBezTo>
                <a:cubicBezTo>
                  <a:pt x="12647" y="14565"/>
                  <a:pt x="12647" y="14565"/>
                  <a:pt x="12647" y="14565"/>
                </a:cubicBezTo>
                <a:cubicBezTo>
                  <a:pt x="12650" y="14546"/>
                  <a:pt x="12656" y="14530"/>
                  <a:pt x="12664" y="14519"/>
                </a:cubicBezTo>
                <a:cubicBezTo>
                  <a:pt x="12682" y="14475"/>
                  <a:pt x="12702" y="14433"/>
                  <a:pt x="12724" y="14395"/>
                </a:cubicBezTo>
                <a:cubicBezTo>
                  <a:pt x="12724" y="14390"/>
                  <a:pt x="12724" y="14385"/>
                  <a:pt x="12724" y="14379"/>
                </a:cubicBezTo>
                <a:cubicBezTo>
                  <a:pt x="12730" y="14374"/>
                  <a:pt x="12736" y="14369"/>
                  <a:pt x="12741" y="14364"/>
                </a:cubicBezTo>
                <a:cubicBezTo>
                  <a:pt x="12784" y="14292"/>
                  <a:pt x="12827" y="14220"/>
                  <a:pt x="12870" y="14148"/>
                </a:cubicBezTo>
                <a:cubicBezTo>
                  <a:pt x="12904" y="14148"/>
                  <a:pt x="12939" y="14088"/>
                  <a:pt x="12956" y="14041"/>
                </a:cubicBezTo>
                <a:cubicBezTo>
                  <a:pt x="12979" y="13999"/>
                  <a:pt x="13002" y="13958"/>
                  <a:pt x="13024" y="13917"/>
                </a:cubicBezTo>
                <a:cubicBezTo>
                  <a:pt x="13049" y="13894"/>
                  <a:pt x="13061" y="13864"/>
                  <a:pt x="13059" y="13825"/>
                </a:cubicBezTo>
                <a:cubicBezTo>
                  <a:pt x="13057" y="13799"/>
                  <a:pt x="13065" y="13784"/>
                  <a:pt x="13085" y="13779"/>
                </a:cubicBezTo>
                <a:cubicBezTo>
                  <a:pt x="13085" y="13773"/>
                  <a:pt x="13085" y="13768"/>
                  <a:pt x="13085" y="13763"/>
                </a:cubicBezTo>
                <a:cubicBezTo>
                  <a:pt x="13098" y="13763"/>
                  <a:pt x="13179" y="13446"/>
                  <a:pt x="13205" y="13377"/>
                </a:cubicBezTo>
                <a:cubicBezTo>
                  <a:pt x="13208" y="13367"/>
                  <a:pt x="13211" y="13357"/>
                  <a:pt x="13213" y="13347"/>
                </a:cubicBezTo>
                <a:cubicBezTo>
                  <a:pt x="13216" y="13311"/>
                  <a:pt x="13219" y="13275"/>
                  <a:pt x="13222" y="13239"/>
                </a:cubicBezTo>
                <a:cubicBezTo>
                  <a:pt x="13230" y="13235"/>
                  <a:pt x="13236" y="13241"/>
                  <a:pt x="13239" y="13254"/>
                </a:cubicBezTo>
                <a:cubicBezTo>
                  <a:pt x="13239" y="13249"/>
                  <a:pt x="13239" y="13244"/>
                  <a:pt x="13239" y="13239"/>
                </a:cubicBezTo>
                <a:cubicBezTo>
                  <a:pt x="13248" y="13239"/>
                  <a:pt x="13248" y="13239"/>
                  <a:pt x="13248" y="13239"/>
                </a:cubicBezTo>
                <a:cubicBezTo>
                  <a:pt x="13245" y="13234"/>
                  <a:pt x="13242" y="13228"/>
                  <a:pt x="13239" y="13223"/>
                </a:cubicBezTo>
                <a:cubicBezTo>
                  <a:pt x="13236" y="13223"/>
                  <a:pt x="13233" y="13223"/>
                  <a:pt x="13230" y="13223"/>
                </a:cubicBezTo>
                <a:cubicBezTo>
                  <a:pt x="13230" y="13202"/>
                  <a:pt x="13230" y="13182"/>
                  <a:pt x="13230" y="13162"/>
                </a:cubicBezTo>
                <a:cubicBezTo>
                  <a:pt x="13237" y="13162"/>
                  <a:pt x="13236" y="13129"/>
                  <a:pt x="13239" y="13100"/>
                </a:cubicBezTo>
                <a:cubicBezTo>
                  <a:pt x="13239" y="13095"/>
                  <a:pt x="13239" y="13090"/>
                  <a:pt x="13239" y="13085"/>
                </a:cubicBezTo>
                <a:cubicBezTo>
                  <a:pt x="13235" y="13071"/>
                  <a:pt x="13226" y="13062"/>
                  <a:pt x="13213" y="13054"/>
                </a:cubicBezTo>
                <a:cubicBezTo>
                  <a:pt x="13187" y="13082"/>
                  <a:pt x="13162" y="13100"/>
                  <a:pt x="13127" y="13115"/>
                </a:cubicBezTo>
                <a:cubicBezTo>
                  <a:pt x="13111" y="13123"/>
                  <a:pt x="13093" y="13128"/>
                  <a:pt x="13076" y="13131"/>
                </a:cubicBezTo>
                <a:cubicBezTo>
                  <a:pt x="13058" y="13147"/>
                  <a:pt x="13037" y="13152"/>
                  <a:pt x="13016" y="13146"/>
                </a:cubicBezTo>
                <a:cubicBezTo>
                  <a:pt x="12987" y="13167"/>
                  <a:pt x="12965" y="13177"/>
                  <a:pt x="12939" y="13177"/>
                </a:cubicBezTo>
                <a:cubicBezTo>
                  <a:pt x="12933" y="13177"/>
                  <a:pt x="12927" y="13177"/>
                  <a:pt x="12921" y="13177"/>
                </a:cubicBezTo>
                <a:cubicBezTo>
                  <a:pt x="12919" y="13177"/>
                  <a:pt x="12916" y="13177"/>
                  <a:pt x="12913" y="13177"/>
                </a:cubicBezTo>
                <a:cubicBezTo>
                  <a:pt x="12910" y="13177"/>
                  <a:pt x="12907" y="13177"/>
                  <a:pt x="12904" y="13177"/>
                </a:cubicBezTo>
                <a:cubicBezTo>
                  <a:pt x="12848" y="13254"/>
                  <a:pt x="12801" y="13234"/>
                  <a:pt x="12767" y="13115"/>
                </a:cubicBezTo>
                <a:cubicBezTo>
                  <a:pt x="12764" y="13110"/>
                  <a:pt x="12762" y="13105"/>
                  <a:pt x="12759" y="13100"/>
                </a:cubicBezTo>
                <a:cubicBezTo>
                  <a:pt x="12750" y="13100"/>
                  <a:pt x="12741" y="13100"/>
                  <a:pt x="12733" y="13100"/>
                </a:cubicBezTo>
                <a:cubicBezTo>
                  <a:pt x="12733" y="13095"/>
                  <a:pt x="12733" y="13090"/>
                  <a:pt x="12733" y="13085"/>
                </a:cubicBezTo>
                <a:cubicBezTo>
                  <a:pt x="12741" y="13085"/>
                  <a:pt x="12741" y="13085"/>
                  <a:pt x="12741" y="13085"/>
                </a:cubicBezTo>
                <a:cubicBezTo>
                  <a:pt x="12744" y="13080"/>
                  <a:pt x="12747" y="13074"/>
                  <a:pt x="12750" y="13069"/>
                </a:cubicBezTo>
                <a:cubicBezTo>
                  <a:pt x="12758" y="13073"/>
                  <a:pt x="12763" y="13068"/>
                  <a:pt x="12767" y="13054"/>
                </a:cubicBezTo>
                <a:cubicBezTo>
                  <a:pt x="12769" y="13007"/>
                  <a:pt x="12763" y="12980"/>
                  <a:pt x="12750" y="12961"/>
                </a:cubicBezTo>
                <a:cubicBezTo>
                  <a:pt x="12747" y="12956"/>
                  <a:pt x="12744" y="12951"/>
                  <a:pt x="12741" y="12946"/>
                </a:cubicBezTo>
                <a:cubicBezTo>
                  <a:pt x="12738" y="12946"/>
                  <a:pt x="12736" y="12946"/>
                  <a:pt x="12733" y="12946"/>
                </a:cubicBezTo>
                <a:cubicBezTo>
                  <a:pt x="12730" y="12940"/>
                  <a:pt x="12727" y="12935"/>
                  <a:pt x="12724" y="12930"/>
                </a:cubicBezTo>
                <a:cubicBezTo>
                  <a:pt x="12715" y="12919"/>
                  <a:pt x="12709" y="12908"/>
                  <a:pt x="12698" y="12884"/>
                </a:cubicBezTo>
                <a:cubicBezTo>
                  <a:pt x="12701" y="12869"/>
                  <a:pt x="12698" y="12864"/>
                  <a:pt x="12690" y="12869"/>
                </a:cubicBezTo>
                <a:cubicBezTo>
                  <a:pt x="12682" y="12862"/>
                  <a:pt x="12679" y="12852"/>
                  <a:pt x="12681" y="12838"/>
                </a:cubicBezTo>
                <a:cubicBezTo>
                  <a:pt x="12679" y="12838"/>
                  <a:pt x="12676" y="12838"/>
                  <a:pt x="12673" y="12838"/>
                </a:cubicBezTo>
                <a:cubicBezTo>
                  <a:pt x="12667" y="12816"/>
                  <a:pt x="12647" y="12777"/>
                  <a:pt x="12630" y="12761"/>
                </a:cubicBezTo>
                <a:cubicBezTo>
                  <a:pt x="12622" y="12765"/>
                  <a:pt x="12616" y="12759"/>
                  <a:pt x="12613" y="12745"/>
                </a:cubicBezTo>
                <a:cubicBezTo>
                  <a:pt x="12606" y="12735"/>
                  <a:pt x="12598" y="12724"/>
                  <a:pt x="12587" y="12714"/>
                </a:cubicBezTo>
                <a:cubicBezTo>
                  <a:pt x="12584" y="12719"/>
                  <a:pt x="12581" y="12725"/>
                  <a:pt x="12578" y="12730"/>
                </a:cubicBezTo>
                <a:cubicBezTo>
                  <a:pt x="12576" y="12719"/>
                  <a:pt x="12573" y="12709"/>
                  <a:pt x="12570" y="12699"/>
                </a:cubicBezTo>
                <a:cubicBezTo>
                  <a:pt x="12570" y="12694"/>
                  <a:pt x="12570" y="12689"/>
                  <a:pt x="12570" y="12684"/>
                </a:cubicBezTo>
                <a:cubicBezTo>
                  <a:pt x="12570" y="12678"/>
                  <a:pt x="12570" y="12673"/>
                  <a:pt x="12570" y="12668"/>
                </a:cubicBezTo>
                <a:cubicBezTo>
                  <a:pt x="12567" y="12668"/>
                  <a:pt x="12564" y="12668"/>
                  <a:pt x="12561" y="12668"/>
                </a:cubicBezTo>
                <a:cubicBezTo>
                  <a:pt x="12559" y="12668"/>
                  <a:pt x="12556" y="12668"/>
                  <a:pt x="12553" y="12668"/>
                </a:cubicBezTo>
                <a:cubicBezTo>
                  <a:pt x="12550" y="12673"/>
                  <a:pt x="12547" y="12678"/>
                  <a:pt x="12544" y="12684"/>
                </a:cubicBezTo>
                <a:cubicBezTo>
                  <a:pt x="12553" y="12679"/>
                  <a:pt x="12556" y="12684"/>
                  <a:pt x="12553" y="12699"/>
                </a:cubicBezTo>
                <a:cubicBezTo>
                  <a:pt x="12550" y="12699"/>
                  <a:pt x="12547" y="12699"/>
                  <a:pt x="12544" y="12699"/>
                </a:cubicBezTo>
                <a:cubicBezTo>
                  <a:pt x="12544" y="12694"/>
                  <a:pt x="12544" y="12689"/>
                  <a:pt x="12544" y="12684"/>
                </a:cubicBezTo>
                <a:cubicBezTo>
                  <a:pt x="12550" y="12658"/>
                  <a:pt x="12547" y="12648"/>
                  <a:pt x="12536" y="12653"/>
                </a:cubicBezTo>
                <a:cubicBezTo>
                  <a:pt x="12530" y="12633"/>
                  <a:pt x="12532" y="12642"/>
                  <a:pt x="12527" y="12622"/>
                </a:cubicBezTo>
                <a:cubicBezTo>
                  <a:pt x="12519" y="12539"/>
                  <a:pt x="12501" y="12450"/>
                  <a:pt x="12475" y="12375"/>
                </a:cubicBezTo>
                <a:cubicBezTo>
                  <a:pt x="12468" y="12369"/>
                  <a:pt x="12465" y="12358"/>
                  <a:pt x="12467" y="12345"/>
                </a:cubicBezTo>
                <a:cubicBezTo>
                  <a:pt x="12464" y="12345"/>
                  <a:pt x="12461" y="12345"/>
                  <a:pt x="12458" y="12345"/>
                </a:cubicBezTo>
                <a:cubicBezTo>
                  <a:pt x="12392" y="12290"/>
                  <a:pt x="12373" y="12186"/>
                  <a:pt x="12398" y="12036"/>
                </a:cubicBezTo>
                <a:cubicBezTo>
                  <a:pt x="12360" y="11926"/>
                  <a:pt x="12326" y="11822"/>
                  <a:pt x="12295" y="11712"/>
                </a:cubicBezTo>
                <a:cubicBezTo>
                  <a:pt x="12304" y="11712"/>
                  <a:pt x="12304" y="11712"/>
                  <a:pt x="12304" y="11712"/>
                </a:cubicBezTo>
                <a:cubicBezTo>
                  <a:pt x="12313" y="11717"/>
                  <a:pt x="12315" y="11712"/>
                  <a:pt x="12312" y="11697"/>
                </a:cubicBezTo>
                <a:cubicBezTo>
                  <a:pt x="12309" y="11692"/>
                  <a:pt x="12307" y="11687"/>
                  <a:pt x="12304" y="11682"/>
                </a:cubicBezTo>
                <a:cubicBezTo>
                  <a:pt x="12231" y="11566"/>
                  <a:pt x="12183" y="11390"/>
                  <a:pt x="12175" y="11219"/>
                </a:cubicBezTo>
                <a:cubicBezTo>
                  <a:pt x="12136" y="11156"/>
                  <a:pt x="12110" y="11061"/>
                  <a:pt x="12115" y="10988"/>
                </a:cubicBezTo>
                <a:cubicBezTo>
                  <a:pt x="12121" y="10988"/>
                  <a:pt x="12149" y="11110"/>
                  <a:pt x="12158" y="11142"/>
                </a:cubicBezTo>
                <a:cubicBezTo>
                  <a:pt x="12172" y="11178"/>
                  <a:pt x="12187" y="11214"/>
                  <a:pt x="12201" y="11250"/>
                </a:cubicBezTo>
                <a:cubicBezTo>
                  <a:pt x="12209" y="11250"/>
                  <a:pt x="12209" y="11250"/>
                  <a:pt x="12209" y="11250"/>
                </a:cubicBezTo>
                <a:cubicBezTo>
                  <a:pt x="12218" y="11250"/>
                  <a:pt x="12218" y="11250"/>
                  <a:pt x="12218" y="11250"/>
                </a:cubicBezTo>
                <a:cubicBezTo>
                  <a:pt x="12221" y="11245"/>
                  <a:pt x="12224" y="11239"/>
                  <a:pt x="12227" y="11234"/>
                </a:cubicBezTo>
                <a:cubicBezTo>
                  <a:pt x="12237" y="11166"/>
                  <a:pt x="12227" y="11235"/>
                  <a:pt x="12252" y="11049"/>
                </a:cubicBezTo>
                <a:cubicBezTo>
                  <a:pt x="12250" y="11098"/>
                  <a:pt x="12244" y="11227"/>
                  <a:pt x="12244" y="11204"/>
                </a:cubicBezTo>
                <a:cubicBezTo>
                  <a:pt x="12252" y="11204"/>
                  <a:pt x="12252" y="11204"/>
                  <a:pt x="12252" y="11204"/>
                </a:cubicBezTo>
                <a:cubicBezTo>
                  <a:pt x="12283" y="11204"/>
                  <a:pt x="12338" y="11404"/>
                  <a:pt x="12355" y="11466"/>
                </a:cubicBezTo>
                <a:cubicBezTo>
                  <a:pt x="12377" y="11496"/>
                  <a:pt x="12388" y="11537"/>
                  <a:pt x="12389" y="11589"/>
                </a:cubicBezTo>
                <a:cubicBezTo>
                  <a:pt x="12389" y="11594"/>
                  <a:pt x="12389" y="11600"/>
                  <a:pt x="12389" y="11605"/>
                </a:cubicBezTo>
                <a:cubicBezTo>
                  <a:pt x="12403" y="11614"/>
                  <a:pt x="12409" y="11630"/>
                  <a:pt x="12407" y="11651"/>
                </a:cubicBezTo>
                <a:cubicBezTo>
                  <a:pt x="12410" y="11656"/>
                  <a:pt x="12412" y="11661"/>
                  <a:pt x="12415" y="11666"/>
                </a:cubicBezTo>
                <a:cubicBezTo>
                  <a:pt x="12424" y="11666"/>
                  <a:pt x="12424" y="11666"/>
                  <a:pt x="12424" y="11666"/>
                </a:cubicBezTo>
                <a:cubicBezTo>
                  <a:pt x="12433" y="11666"/>
                  <a:pt x="12433" y="11666"/>
                  <a:pt x="12433" y="11666"/>
                </a:cubicBezTo>
                <a:cubicBezTo>
                  <a:pt x="12464" y="11702"/>
                  <a:pt x="12482" y="11752"/>
                  <a:pt x="12492" y="11836"/>
                </a:cubicBezTo>
                <a:cubicBezTo>
                  <a:pt x="12509" y="11836"/>
                  <a:pt x="12504" y="11903"/>
                  <a:pt x="12501" y="11928"/>
                </a:cubicBezTo>
                <a:cubicBezTo>
                  <a:pt x="12498" y="12012"/>
                  <a:pt x="12515" y="12083"/>
                  <a:pt x="12553" y="12129"/>
                </a:cubicBezTo>
                <a:cubicBezTo>
                  <a:pt x="12561" y="12129"/>
                  <a:pt x="12561" y="12129"/>
                  <a:pt x="12561" y="12129"/>
                </a:cubicBezTo>
                <a:cubicBezTo>
                  <a:pt x="12600" y="12168"/>
                  <a:pt x="12625" y="12237"/>
                  <a:pt x="12630" y="12314"/>
                </a:cubicBezTo>
                <a:cubicBezTo>
                  <a:pt x="12663" y="12314"/>
                  <a:pt x="12714" y="12511"/>
                  <a:pt x="12724" y="12561"/>
                </a:cubicBezTo>
                <a:cubicBezTo>
                  <a:pt x="12724" y="12581"/>
                  <a:pt x="12724" y="12602"/>
                  <a:pt x="12724" y="12622"/>
                </a:cubicBezTo>
                <a:cubicBezTo>
                  <a:pt x="12724" y="12627"/>
                  <a:pt x="12724" y="12632"/>
                  <a:pt x="12724" y="12637"/>
                </a:cubicBezTo>
                <a:cubicBezTo>
                  <a:pt x="12724" y="12653"/>
                  <a:pt x="12724" y="12668"/>
                  <a:pt x="12724" y="12684"/>
                </a:cubicBezTo>
                <a:cubicBezTo>
                  <a:pt x="12721" y="12684"/>
                  <a:pt x="12718" y="12684"/>
                  <a:pt x="12715" y="12684"/>
                </a:cubicBezTo>
                <a:cubicBezTo>
                  <a:pt x="12739" y="12770"/>
                  <a:pt x="12759" y="12881"/>
                  <a:pt x="12767" y="12976"/>
                </a:cubicBezTo>
                <a:cubicBezTo>
                  <a:pt x="12780" y="12973"/>
                  <a:pt x="12791" y="12979"/>
                  <a:pt x="12801" y="12992"/>
                </a:cubicBezTo>
                <a:cubicBezTo>
                  <a:pt x="12817" y="12982"/>
                  <a:pt x="12813" y="12983"/>
                  <a:pt x="12836" y="12976"/>
                </a:cubicBezTo>
                <a:cubicBezTo>
                  <a:pt x="12871" y="12976"/>
                  <a:pt x="12897" y="12956"/>
                  <a:pt x="12913" y="12899"/>
                </a:cubicBezTo>
                <a:cubicBezTo>
                  <a:pt x="12947" y="12899"/>
                  <a:pt x="12947" y="12899"/>
                  <a:pt x="12947" y="12899"/>
                </a:cubicBezTo>
                <a:cubicBezTo>
                  <a:pt x="12956" y="12899"/>
                  <a:pt x="12956" y="12899"/>
                  <a:pt x="12956" y="12899"/>
                </a:cubicBezTo>
                <a:cubicBezTo>
                  <a:pt x="12978" y="12903"/>
                  <a:pt x="12997" y="12893"/>
                  <a:pt x="13016" y="12869"/>
                </a:cubicBezTo>
                <a:cubicBezTo>
                  <a:pt x="13021" y="12858"/>
                  <a:pt x="13027" y="12848"/>
                  <a:pt x="13033" y="12838"/>
                </a:cubicBezTo>
                <a:cubicBezTo>
                  <a:pt x="13076" y="12838"/>
                  <a:pt x="13076" y="12838"/>
                  <a:pt x="13076" y="12838"/>
                </a:cubicBezTo>
                <a:cubicBezTo>
                  <a:pt x="13117" y="12838"/>
                  <a:pt x="13223" y="12700"/>
                  <a:pt x="13265" y="12668"/>
                </a:cubicBezTo>
                <a:cubicBezTo>
                  <a:pt x="13291" y="12668"/>
                  <a:pt x="13291" y="12668"/>
                  <a:pt x="13291" y="12668"/>
                </a:cubicBezTo>
                <a:cubicBezTo>
                  <a:pt x="13299" y="12673"/>
                  <a:pt x="13302" y="12668"/>
                  <a:pt x="13299" y="12653"/>
                </a:cubicBezTo>
                <a:cubicBezTo>
                  <a:pt x="13308" y="12653"/>
                  <a:pt x="13308" y="12653"/>
                  <a:pt x="13308" y="12653"/>
                </a:cubicBezTo>
                <a:cubicBezTo>
                  <a:pt x="13307" y="12566"/>
                  <a:pt x="13349" y="12514"/>
                  <a:pt x="13411" y="12498"/>
                </a:cubicBezTo>
                <a:cubicBezTo>
                  <a:pt x="13430" y="12484"/>
                  <a:pt x="13444" y="12490"/>
                  <a:pt x="13453" y="12514"/>
                </a:cubicBezTo>
                <a:cubicBezTo>
                  <a:pt x="13462" y="12514"/>
                  <a:pt x="13462" y="12514"/>
                  <a:pt x="13462" y="12514"/>
                </a:cubicBezTo>
                <a:cubicBezTo>
                  <a:pt x="13471" y="12502"/>
                  <a:pt x="13476" y="12487"/>
                  <a:pt x="13479" y="12468"/>
                </a:cubicBezTo>
                <a:cubicBezTo>
                  <a:pt x="13484" y="12468"/>
                  <a:pt x="13495" y="12391"/>
                  <a:pt x="13539" y="12406"/>
                </a:cubicBezTo>
                <a:cubicBezTo>
                  <a:pt x="13556" y="12376"/>
                  <a:pt x="13567" y="12340"/>
                  <a:pt x="13574" y="12299"/>
                </a:cubicBezTo>
                <a:cubicBezTo>
                  <a:pt x="13581" y="12302"/>
                  <a:pt x="13587" y="12297"/>
                  <a:pt x="13591" y="12283"/>
                </a:cubicBezTo>
                <a:cubicBezTo>
                  <a:pt x="13600" y="12283"/>
                  <a:pt x="13599" y="12283"/>
                  <a:pt x="13599" y="12283"/>
                </a:cubicBezTo>
                <a:cubicBezTo>
                  <a:pt x="13614" y="12294"/>
                  <a:pt x="13626" y="12289"/>
                  <a:pt x="13634" y="12268"/>
                </a:cubicBezTo>
                <a:cubicBezTo>
                  <a:pt x="13634" y="12263"/>
                  <a:pt x="13634" y="12257"/>
                  <a:pt x="13634" y="12252"/>
                </a:cubicBezTo>
                <a:cubicBezTo>
                  <a:pt x="13625" y="12196"/>
                  <a:pt x="13629" y="12151"/>
                  <a:pt x="13651" y="12098"/>
                </a:cubicBezTo>
                <a:cubicBezTo>
                  <a:pt x="13659" y="12093"/>
                  <a:pt x="13662" y="12098"/>
                  <a:pt x="13659" y="12113"/>
                </a:cubicBezTo>
                <a:cubicBezTo>
                  <a:pt x="13668" y="12113"/>
                  <a:pt x="13668" y="12113"/>
                  <a:pt x="13668" y="12113"/>
                </a:cubicBezTo>
                <a:cubicBezTo>
                  <a:pt x="13707" y="12113"/>
                  <a:pt x="13744" y="11894"/>
                  <a:pt x="13745" y="11867"/>
                </a:cubicBezTo>
                <a:cubicBezTo>
                  <a:pt x="13745" y="11862"/>
                  <a:pt x="13745" y="11856"/>
                  <a:pt x="13745" y="11851"/>
                </a:cubicBezTo>
                <a:cubicBezTo>
                  <a:pt x="13724" y="11850"/>
                  <a:pt x="13710" y="11827"/>
                  <a:pt x="13702" y="11790"/>
                </a:cubicBezTo>
                <a:cubicBezTo>
                  <a:pt x="13619" y="11739"/>
                  <a:pt x="13561" y="11644"/>
                  <a:pt x="13539" y="11496"/>
                </a:cubicBezTo>
                <a:cubicBezTo>
                  <a:pt x="13548" y="11485"/>
                  <a:pt x="13550" y="11469"/>
                  <a:pt x="13548" y="11450"/>
                </a:cubicBezTo>
                <a:cubicBezTo>
                  <a:pt x="13548" y="11445"/>
                  <a:pt x="13548" y="11440"/>
                  <a:pt x="13548" y="11435"/>
                </a:cubicBezTo>
                <a:cubicBezTo>
                  <a:pt x="13548" y="11430"/>
                  <a:pt x="13548" y="11425"/>
                  <a:pt x="13548" y="11419"/>
                </a:cubicBezTo>
                <a:cubicBezTo>
                  <a:pt x="13545" y="11419"/>
                  <a:pt x="13542" y="11419"/>
                  <a:pt x="13539" y="11419"/>
                </a:cubicBezTo>
                <a:cubicBezTo>
                  <a:pt x="13537" y="11419"/>
                  <a:pt x="13534" y="11419"/>
                  <a:pt x="13531" y="11419"/>
                </a:cubicBezTo>
                <a:cubicBezTo>
                  <a:pt x="13528" y="11430"/>
                  <a:pt x="13525" y="11440"/>
                  <a:pt x="13522" y="11450"/>
                </a:cubicBezTo>
                <a:cubicBezTo>
                  <a:pt x="13518" y="11468"/>
                  <a:pt x="13508" y="11485"/>
                  <a:pt x="13496" y="11496"/>
                </a:cubicBezTo>
                <a:cubicBezTo>
                  <a:pt x="13496" y="11502"/>
                  <a:pt x="13496" y="11507"/>
                  <a:pt x="13496" y="11512"/>
                </a:cubicBezTo>
                <a:cubicBezTo>
                  <a:pt x="13488" y="11507"/>
                  <a:pt x="13485" y="11512"/>
                  <a:pt x="13488" y="11527"/>
                </a:cubicBezTo>
                <a:cubicBezTo>
                  <a:pt x="13485" y="11532"/>
                  <a:pt x="13482" y="11537"/>
                  <a:pt x="13479" y="11542"/>
                </a:cubicBezTo>
                <a:cubicBezTo>
                  <a:pt x="13467" y="11541"/>
                  <a:pt x="13461" y="11553"/>
                  <a:pt x="13462" y="11574"/>
                </a:cubicBezTo>
                <a:cubicBezTo>
                  <a:pt x="13451" y="11592"/>
                  <a:pt x="13447" y="11598"/>
                  <a:pt x="13436" y="11605"/>
                </a:cubicBezTo>
                <a:cubicBezTo>
                  <a:pt x="13436" y="11610"/>
                  <a:pt x="13436" y="11615"/>
                  <a:pt x="13436" y="11620"/>
                </a:cubicBezTo>
                <a:cubicBezTo>
                  <a:pt x="13439" y="11635"/>
                  <a:pt x="13436" y="11640"/>
                  <a:pt x="13428" y="11635"/>
                </a:cubicBezTo>
                <a:cubicBezTo>
                  <a:pt x="13428" y="11641"/>
                  <a:pt x="13428" y="11646"/>
                  <a:pt x="13428" y="11651"/>
                </a:cubicBezTo>
                <a:cubicBezTo>
                  <a:pt x="13425" y="11651"/>
                  <a:pt x="13422" y="11651"/>
                  <a:pt x="13419" y="11651"/>
                </a:cubicBezTo>
                <a:cubicBezTo>
                  <a:pt x="13416" y="11656"/>
                  <a:pt x="13414" y="11661"/>
                  <a:pt x="13411" y="11666"/>
                </a:cubicBezTo>
                <a:cubicBezTo>
                  <a:pt x="13387" y="11684"/>
                  <a:pt x="13356" y="11684"/>
                  <a:pt x="13325" y="11666"/>
                </a:cubicBezTo>
                <a:cubicBezTo>
                  <a:pt x="13319" y="11671"/>
                  <a:pt x="13313" y="11676"/>
                  <a:pt x="13308" y="11682"/>
                </a:cubicBezTo>
                <a:cubicBezTo>
                  <a:pt x="13296" y="11682"/>
                  <a:pt x="13285" y="11682"/>
                  <a:pt x="13273" y="11682"/>
                </a:cubicBezTo>
                <a:cubicBezTo>
                  <a:pt x="13265" y="11675"/>
                  <a:pt x="13263" y="11665"/>
                  <a:pt x="13265" y="11651"/>
                </a:cubicBezTo>
                <a:cubicBezTo>
                  <a:pt x="13262" y="11651"/>
                  <a:pt x="13259" y="11651"/>
                  <a:pt x="13256" y="11651"/>
                </a:cubicBezTo>
                <a:cubicBezTo>
                  <a:pt x="13253" y="11651"/>
                  <a:pt x="13250" y="11651"/>
                  <a:pt x="13248" y="11651"/>
                </a:cubicBezTo>
                <a:cubicBezTo>
                  <a:pt x="13248" y="11646"/>
                  <a:pt x="13248" y="11641"/>
                  <a:pt x="13248" y="11635"/>
                </a:cubicBezTo>
                <a:cubicBezTo>
                  <a:pt x="13248" y="11630"/>
                  <a:pt x="13248" y="11625"/>
                  <a:pt x="13248" y="11620"/>
                </a:cubicBezTo>
                <a:cubicBezTo>
                  <a:pt x="13250" y="11615"/>
                  <a:pt x="13253" y="11610"/>
                  <a:pt x="13256" y="11605"/>
                </a:cubicBezTo>
                <a:cubicBezTo>
                  <a:pt x="13256" y="11569"/>
                  <a:pt x="13256" y="11532"/>
                  <a:pt x="13256" y="11496"/>
                </a:cubicBezTo>
                <a:cubicBezTo>
                  <a:pt x="13256" y="11491"/>
                  <a:pt x="13256" y="11486"/>
                  <a:pt x="13256" y="11481"/>
                </a:cubicBezTo>
                <a:cubicBezTo>
                  <a:pt x="13268" y="11467"/>
                  <a:pt x="13268" y="11462"/>
                  <a:pt x="13256" y="11466"/>
                </a:cubicBezTo>
                <a:cubicBezTo>
                  <a:pt x="13253" y="11460"/>
                  <a:pt x="13250" y="11455"/>
                  <a:pt x="13248" y="11450"/>
                </a:cubicBezTo>
                <a:cubicBezTo>
                  <a:pt x="13248" y="11432"/>
                  <a:pt x="13241" y="11430"/>
                  <a:pt x="13230" y="11435"/>
                </a:cubicBezTo>
                <a:cubicBezTo>
                  <a:pt x="13211" y="11489"/>
                  <a:pt x="13209" y="11501"/>
                  <a:pt x="13205" y="11542"/>
                </a:cubicBezTo>
                <a:cubicBezTo>
                  <a:pt x="13205" y="11548"/>
                  <a:pt x="13205" y="11553"/>
                  <a:pt x="13205" y="11559"/>
                </a:cubicBezTo>
                <a:cubicBezTo>
                  <a:pt x="13213" y="11566"/>
                  <a:pt x="13213" y="11573"/>
                  <a:pt x="13210" y="11580"/>
                </a:cubicBezTo>
                <a:cubicBezTo>
                  <a:pt x="13204" y="11566"/>
                  <a:pt x="13182" y="11502"/>
                  <a:pt x="13170" y="11450"/>
                </a:cubicBezTo>
                <a:cubicBezTo>
                  <a:pt x="13179" y="11455"/>
                  <a:pt x="13182" y="11450"/>
                  <a:pt x="13179" y="11435"/>
                </a:cubicBezTo>
                <a:cubicBezTo>
                  <a:pt x="13176" y="11414"/>
                  <a:pt x="13173" y="11394"/>
                  <a:pt x="13170" y="11373"/>
                </a:cubicBezTo>
                <a:cubicBezTo>
                  <a:pt x="13153" y="11339"/>
                  <a:pt x="13133" y="11308"/>
                  <a:pt x="13119" y="11296"/>
                </a:cubicBezTo>
                <a:cubicBezTo>
                  <a:pt x="13122" y="11291"/>
                  <a:pt x="13125" y="11286"/>
                  <a:pt x="13127" y="11280"/>
                </a:cubicBezTo>
                <a:cubicBezTo>
                  <a:pt x="13114" y="11279"/>
                  <a:pt x="13105" y="11262"/>
                  <a:pt x="13102" y="11234"/>
                </a:cubicBezTo>
                <a:cubicBezTo>
                  <a:pt x="13085" y="11215"/>
                  <a:pt x="13070" y="11169"/>
                  <a:pt x="13067" y="11127"/>
                </a:cubicBezTo>
                <a:cubicBezTo>
                  <a:pt x="13056" y="11112"/>
                  <a:pt x="13051" y="11091"/>
                  <a:pt x="13050" y="11065"/>
                </a:cubicBezTo>
                <a:cubicBezTo>
                  <a:pt x="13047" y="11051"/>
                  <a:pt x="13041" y="11046"/>
                  <a:pt x="13033" y="11049"/>
                </a:cubicBezTo>
                <a:cubicBezTo>
                  <a:pt x="13033" y="11044"/>
                  <a:pt x="13033" y="11039"/>
                  <a:pt x="13033" y="11034"/>
                </a:cubicBezTo>
                <a:cubicBezTo>
                  <a:pt x="13066" y="11034"/>
                  <a:pt x="13070" y="11006"/>
                  <a:pt x="13050" y="10972"/>
                </a:cubicBezTo>
                <a:cubicBezTo>
                  <a:pt x="13056" y="10977"/>
                  <a:pt x="13062" y="10983"/>
                  <a:pt x="13067" y="10988"/>
                </a:cubicBezTo>
                <a:cubicBezTo>
                  <a:pt x="13076" y="10993"/>
                  <a:pt x="13079" y="10988"/>
                  <a:pt x="13076" y="10972"/>
                </a:cubicBezTo>
                <a:cubicBezTo>
                  <a:pt x="13085" y="10977"/>
                  <a:pt x="13088" y="10972"/>
                  <a:pt x="13085" y="10957"/>
                </a:cubicBezTo>
                <a:cubicBezTo>
                  <a:pt x="13095" y="10957"/>
                  <a:pt x="13096" y="10946"/>
                  <a:pt x="13093" y="10926"/>
                </a:cubicBezTo>
                <a:cubicBezTo>
                  <a:pt x="13093" y="10921"/>
                  <a:pt x="13093" y="10916"/>
                  <a:pt x="13093" y="10911"/>
                </a:cubicBezTo>
                <a:cubicBezTo>
                  <a:pt x="13102" y="10911"/>
                  <a:pt x="13102" y="10911"/>
                  <a:pt x="13102" y="10911"/>
                </a:cubicBezTo>
                <a:cubicBezTo>
                  <a:pt x="13114" y="10911"/>
                  <a:pt x="13114" y="10933"/>
                  <a:pt x="13110" y="10957"/>
                </a:cubicBezTo>
                <a:cubicBezTo>
                  <a:pt x="13125" y="10947"/>
                  <a:pt x="13130" y="10952"/>
                  <a:pt x="13127" y="10972"/>
                </a:cubicBezTo>
                <a:cubicBezTo>
                  <a:pt x="13136" y="10967"/>
                  <a:pt x="13139" y="10972"/>
                  <a:pt x="13136" y="10988"/>
                </a:cubicBezTo>
                <a:cubicBezTo>
                  <a:pt x="13143" y="10973"/>
                  <a:pt x="13151" y="10962"/>
                  <a:pt x="13162" y="10957"/>
                </a:cubicBezTo>
                <a:cubicBezTo>
                  <a:pt x="13190" y="11060"/>
                  <a:pt x="13227" y="11164"/>
                  <a:pt x="13265" y="11250"/>
                </a:cubicBezTo>
                <a:cubicBezTo>
                  <a:pt x="13285" y="11250"/>
                  <a:pt x="13303" y="11266"/>
                  <a:pt x="13316" y="11296"/>
                </a:cubicBezTo>
                <a:cubicBezTo>
                  <a:pt x="13319" y="11306"/>
                  <a:pt x="13322" y="11317"/>
                  <a:pt x="13325" y="11327"/>
                </a:cubicBezTo>
                <a:cubicBezTo>
                  <a:pt x="13339" y="11338"/>
                  <a:pt x="13353" y="11348"/>
                  <a:pt x="13368" y="11358"/>
                </a:cubicBezTo>
                <a:cubicBezTo>
                  <a:pt x="13370" y="11368"/>
                  <a:pt x="13373" y="11378"/>
                  <a:pt x="13376" y="11389"/>
                </a:cubicBezTo>
                <a:cubicBezTo>
                  <a:pt x="13391" y="11368"/>
                  <a:pt x="13406" y="11368"/>
                  <a:pt x="13419" y="11389"/>
                </a:cubicBezTo>
                <a:cubicBezTo>
                  <a:pt x="13428" y="11384"/>
                  <a:pt x="13431" y="11389"/>
                  <a:pt x="13428" y="11404"/>
                </a:cubicBezTo>
                <a:cubicBezTo>
                  <a:pt x="13445" y="11404"/>
                  <a:pt x="13445" y="11404"/>
                  <a:pt x="13445" y="11404"/>
                </a:cubicBezTo>
                <a:cubicBezTo>
                  <a:pt x="13457" y="11408"/>
                  <a:pt x="13465" y="11398"/>
                  <a:pt x="13471" y="11373"/>
                </a:cubicBezTo>
                <a:cubicBezTo>
                  <a:pt x="13479" y="11368"/>
                  <a:pt x="13482" y="11373"/>
                  <a:pt x="13479" y="11389"/>
                </a:cubicBezTo>
                <a:cubicBezTo>
                  <a:pt x="13479" y="11394"/>
                  <a:pt x="13479" y="11399"/>
                  <a:pt x="13479" y="11404"/>
                </a:cubicBezTo>
                <a:cubicBezTo>
                  <a:pt x="13506" y="11402"/>
                  <a:pt x="13530" y="11380"/>
                  <a:pt x="13539" y="11343"/>
                </a:cubicBezTo>
                <a:cubicBezTo>
                  <a:pt x="13525" y="11344"/>
                  <a:pt x="13500" y="11348"/>
                  <a:pt x="13548" y="11327"/>
                </a:cubicBezTo>
                <a:cubicBezTo>
                  <a:pt x="13584" y="11359"/>
                  <a:pt x="13605" y="11415"/>
                  <a:pt x="13608" y="11496"/>
                </a:cubicBezTo>
                <a:cubicBezTo>
                  <a:pt x="13645" y="11496"/>
                  <a:pt x="13680" y="11511"/>
                  <a:pt x="13711" y="11542"/>
                </a:cubicBezTo>
                <a:cubicBezTo>
                  <a:pt x="13711" y="11537"/>
                  <a:pt x="13711" y="11532"/>
                  <a:pt x="13711" y="11527"/>
                </a:cubicBezTo>
                <a:cubicBezTo>
                  <a:pt x="13737" y="11526"/>
                  <a:pt x="13763" y="11532"/>
                  <a:pt x="13788" y="11542"/>
                </a:cubicBezTo>
                <a:cubicBezTo>
                  <a:pt x="13794" y="11522"/>
                  <a:pt x="13800" y="11522"/>
                  <a:pt x="13805" y="11542"/>
                </a:cubicBezTo>
                <a:cubicBezTo>
                  <a:pt x="13820" y="11553"/>
                  <a:pt x="13834" y="11564"/>
                  <a:pt x="13848" y="11574"/>
                </a:cubicBezTo>
                <a:cubicBezTo>
                  <a:pt x="13857" y="11579"/>
                  <a:pt x="13860" y="11574"/>
                  <a:pt x="13857" y="11559"/>
                </a:cubicBezTo>
                <a:cubicBezTo>
                  <a:pt x="13865" y="11559"/>
                  <a:pt x="13865" y="11559"/>
                  <a:pt x="13865" y="11559"/>
                </a:cubicBezTo>
                <a:cubicBezTo>
                  <a:pt x="13865" y="11564"/>
                  <a:pt x="13865" y="11569"/>
                  <a:pt x="13865" y="11574"/>
                </a:cubicBezTo>
                <a:cubicBezTo>
                  <a:pt x="13868" y="11574"/>
                  <a:pt x="13871" y="11574"/>
                  <a:pt x="13874" y="11574"/>
                </a:cubicBezTo>
                <a:cubicBezTo>
                  <a:pt x="13882" y="11574"/>
                  <a:pt x="13882" y="11574"/>
                  <a:pt x="13882" y="11574"/>
                </a:cubicBezTo>
                <a:cubicBezTo>
                  <a:pt x="13885" y="11569"/>
                  <a:pt x="13888" y="11564"/>
                  <a:pt x="13891" y="11559"/>
                </a:cubicBezTo>
                <a:cubicBezTo>
                  <a:pt x="13900" y="11559"/>
                  <a:pt x="13900" y="11559"/>
                  <a:pt x="13900" y="11559"/>
                </a:cubicBezTo>
                <a:cubicBezTo>
                  <a:pt x="13917" y="11559"/>
                  <a:pt x="13917" y="11559"/>
                  <a:pt x="13917" y="11559"/>
                </a:cubicBezTo>
                <a:cubicBezTo>
                  <a:pt x="13977" y="11559"/>
                  <a:pt x="13977" y="11559"/>
                  <a:pt x="13977" y="11559"/>
                </a:cubicBezTo>
                <a:cubicBezTo>
                  <a:pt x="13980" y="11553"/>
                  <a:pt x="13983" y="11548"/>
                  <a:pt x="13985" y="11542"/>
                </a:cubicBezTo>
                <a:cubicBezTo>
                  <a:pt x="13994" y="11542"/>
                  <a:pt x="13994" y="11542"/>
                  <a:pt x="13994" y="11542"/>
                </a:cubicBezTo>
                <a:cubicBezTo>
                  <a:pt x="14006" y="11535"/>
                  <a:pt x="14014" y="11541"/>
                  <a:pt x="14020" y="11559"/>
                </a:cubicBezTo>
                <a:cubicBezTo>
                  <a:pt x="14037" y="11559"/>
                  <a:pt x="14037" y="11559"/>
                  <a:pt x="14037" y="11559"/>
                </a:cubicBezTo>
                <a:cubicBezTo>
                  <a:pt x="14045" y="11562"/>
                  <a:pt x="14050" y="11556"/>
                  <a:pt x="14054" y="11542"/>
                </a:cubicBezTo>
                <a:cubicBezTo>
                  <a:pt x="14071" y="11542"/>
                  <a:pt x="14071" y="11542"/>
                  <a:pt x="14071" y="11542"/>
                </a:cubicBezTo>
                <a:cubicBezTo>
                  <a:pt x="14139" y="11542"/>
                  <a:pt x="14165" y="11528"/>
                  <a:pt x="14191" y="11620"/>
                </a:cubicBezTo>
                <a:cubicBezTo>
                  <a:pt x="14198" y="11660"/>
                  <a:pt x="14202" y="11681"/>
                  <a:pt x="14209" y="11712"/>
                </a:cubicBezTo>
                <a:cubicBezTo>
                  <a:pt x="14217" y="11712"/>
                  <a:pt x="14217" y="11712"/>
                  <a:pt x="14217" y="11712"/>
                </a:cubicBezTo>
                <a:cubicBezTo>
                  <a:pt x="14229" y="11705"/>
                  <a:pt x="14237" y="11710"/>
                  <a:pt x="14243" y="11728"/>
                </a:cubicBezTo>
                <a:cubicBezTo>
                  <a:pt x="14252" y="11723"/>
                  <a:pt x="14254" y="11728"/>
                  <a:pt x="14251" y="11743"/>
                </a:cubicBezTo>
                <a:cubicBezTo>
                  <a:pt x="14264" y="11743"/>
                  <a:pt x="14291" y="11817"/>
                  <a:pt x="14303" y="11836"/>
                </a:cubicBezTo>
                <a:cubicBezTo>
                  <a:pt x="14327" y="11844"/>
                  <a:pt x="14350" y="11839"/>
                  <a:pt x="14372" y="11821"/>
                </a:cubicBezTo>
                <a:cubicBezTo>
                  <a:pt x="14374" y="11822"/>
                  <a:pt x="14374" y="11821"/>
                  <a:pt x="14376" y="11821"/>
                </a:cubicBezTo>
                <a:cubicBezTo>
                  <a:pt x="14363" y="11874"/>
                  <a:pt x="14336" y="11891"/>
                  <a:pt x="14303" y="11867"/>
                </a:cubicBezTo>
                <a:cubicBezTo>
                  <a:pt x="14300" y="11872"/>
                  <a:pt x="14297" y="11877"/>
                  <a:pt x="14294" y="11882"/>
                </a:cubicBezTo>
                <a:cubicBezTo>
                  <a:pt x="14308" y="11961"/>
                  <a:pt x="14333" y="12018"/>
                  <a:pt x="14380" y="12067"/>
                </a:cubicBezTo>
                <a:cubicBezTo>
                  <a:pt x="14389" y="12067"/>
                  <a:pt x="14389" y="12067"/>
                  <a:pt x="14389" y="12067"/>
                </a:cubicBezTo>
                <a:cubicBezTo>
                  <a:pt x="14423" y="12067"/>
                  <a:pt x="14423" y="12067"/>
                  <a:pt x="14423" y="12067"/>
                </a:cubicBezTo>
                <a:cubicBezTo>
                  <a:pt x="14435" y="12074"/>
                  <a:pt x="14443" y="12069"/>
                  <a:pt x="14449" y="12052"/>
                </a:cubicBezTo>
                <a:cubicBezTo>
                  <a:pt x="14458" y="12052"/>
                  <a:pt x="14457" y="12052"/>
                  <a:pt x="14457" y="12052"/>
                </a:cubicBezTo>
                <a:cubicBezTo>
                  <a:pt x="14489" y="12022"/>
                  <a:pt x="14504" y="11966"/>
                  <a:pt x="14500" y="11897"/>
                </a:cubicBezTo>
                <a:cubicBezTo>
                  <a:pt x="14526" y="11897"/>
                  <a:pt x="14526" y="11897"/>
                  <a:pt x="14526" y="11897"/>
                </a:cubicBezTo>
                <a:cubicBezTo>
                  <a:pt x="14509" y="11904"/>
                  <a:pt x="14505" y="11927"/>
                  <a:pt x="14509" y="11959"/>
                </a:cubicBezTo>
                <a:cubicBezTo>
                  <a:pt x="14509" y="11964"/>
                  <a:pt x="14509" y="11969"/>
                  <a:pt x="14509" y="11974"/>
                </a:cubicBezTo>
                <a:cubicBezTo>
                  <a:pt x="14517" y="11974"/>
                  <a:pt x="14513" y="11996"/>
                  <a:pt x="14509" y="12020"/>
                </a:cubicBezTo>
                <a:cubicBezTo>
                  <a:pt x="14517" y="12015"/>
                  <a:pt x="14520" y="12021"/>
                  <a:pt x="14517" y="12036"/>
                </a:cubicBezTo>
                <a:cubicBezTo>
                  <a:pt x="14517" y="12117"/>
                  <a:pt x="14520" y="12194"/>
                  <a:pt x="14526" y="12268"/>
                </a:cubicBezTo>
                <a:cubicBezTo>
                  <a:pt x="14534" y="12268"/>
                  <a:pt x="14535" y="12268"/>
                  <a:pt x="14535" y="12268"/>
                </a:cubicBezTo>
                <a:cubicBezTo>
                  <a:pt x="14535" y="12294"/>
                  <a:pt x="14532" y="12320"/>
                  <a:pt x="14526" y="12345"/>
                </a:cubicBezTo>
                <a:cubicBezTo>
                  <a:pt x="14529" y="12350"/>
                  <a:pt x="14532" y="12355"/>
                  <a:pt x="14535" y="12360"/>
                </a:cubicBezTo>
                <a:cubicBezTo>
                  <a:pt x="14533" y="12439"/>
                  <a:pt x="14541" y="12516"/>
                  <a:pt x="14560" y="12591"/>
                </a:cubicBezTo>
                <a:cubicBezTo>
                  <a:pt x="14569" y="12591"/>
                  <a:pt x="14574" y="12621"/>
                  <a:pt x="14577" y="12637"/>
                </a:cubicBezTo>
                <a:cubicBezTo>
                  <a:pt x="14589" y="12632"/>
                  <a:pt x="14592" y="12643"/>
                  <a:pt x="14586" y="12668"/>
                </a:cubicBezTo>
                <a:cubicBezTo>
                  <a:pt x="14639" y="12928"/>
                  <a:pt x="14721" y="13232"/>
                  <a:pt x="14809" y="13486"/>
                </a:cubicBezTo>
                <a:cubicBezTo>
                  <a:pt x="14824" y="13486"/>
                  <a:pt x="14830" y="13481"/>
                  <a:pt x="14835" y="13454"/>
                </a:cubicBezTo>
                <a:cubicBezTo>
                  <a:pt x="14847" y="13454"/>
                  <a:pt x="14853" y="13445"/>
                  <a:pt x="14852" y="13424"/>
                </a:cubicBezTo>
                <a:cubicBezTo>
                  <a:pt x="14857" y="13377"/>
                  <a:pt x="14876" y="13354"/>
                  <a:pt x="14903" y="13347"/>
                </a:cubicBezTo>
                <a:cubicBezTo>
                  <a:pt x="14901" y="13308"/>
                  <a:pt x="14907" y="13272"/>
                  <a:pt x="14921" y="13239"/>
                </a:cubicBezTo>
                <a:cubicBezTo>
                  <a:pt x="14938" y="13239"/>
                  <a:pt x="14938" y="13239"/>
                  <a:pt x="14938" y="13239"/>
                </a:cubicBezTo>
                <a:cubicBezTo>
                  <a:pt x="14955" y="13239"/>
                  <a:pt x="14955" y="13239"/>
                  <a:pt x="14955" y="13239"/>
                </a:cubicBezTo>
                <a:cubicBezTo>
                  <a:pt x="14951" y="13120"/>
                  <a:pt x="14960" y="13010"/>
                  <a:pt x="14981" y="12899"/>
                </a:cubicBezTo>
                <a:cubicBezTo>
                  <a:pt x="14978" y="12894"/>
                  <a:pt x="14975" y="12889"/>
                  <a:pt x="14972" y="12884"/>
                </a:cubicBezTo>
                <a:cubicBezTo>
                  <a:pt x="14976" y="12853"/>
                  <a:pt x="14976" y="12803"/>
                  <a:pt x="14972" y="12761"/>
                </a:cubicBezTo>
                <a:cubicBezTo>
                  <a:pt x="14956" y="12714"/>
                  <a:pt x="14959" y="12672"/>
                  <a:pt x="14981" y="12637"/>
                </a:cubicBezTo>
                <a:cubicBezTo>
                  <a:pt x="14998" y="12637"/>
                  <a:pt x="14998" y="12637"/>
                  <a:pt x="14998" y="12637"/>
                </a:cubicBezTo>
                <a:cubicBezTo>
                  <a:pt x="15007" y="12637"/>
                  <a:pt x="15006" y="12637"/>
                  <a:pt x="15006" y="12637"/>
                </a:cubicBezTo>
                <a:cubicBezTo>
                  <a:pt x="15015" y="12637"/>
                  <a:pt x="15015" y="12637"/>
                  <a:pt x="15015" y="12637"/>
                </a:cubicBezTo>
                <a:cubicBezTo>
                  <a:pt x="15024" y="12637"/>
                  <a:pt x="15024" y="12637"/>
                  <a:pt x="15024" y="12637"/>
                </a:cubicBezTo>
                <a:cubicBezTo>
                  <a:pt x="15029" y="12622"/>
                  <a:pt x="15035" y="12607"/>
                  <a:pt x="15041" y="12591"/>
                </a:cubicBezTo>
                <a:cubicBezTo>
                  <a:pt x="15058" y="12581"/>
                  <a:pt x="15075" y="12571"/>
                  <a:pt x="15092" y="12561"/>
                </a:cubicBezTo>
                <a:cubicBezTo>
                  <a:pt x="15115" y="12477"/>
                  <a:pt x="15170" y="12387"/>
                  <a:pt x="15212" y="12345"/>
                </a:cubicBezTo>
                <a:cubicBezTo>
                  <a:pt x="15241" y="12254"/>
                  <a:pt x="15284" y="12197"/>
                  <a:pt x="15341" y="12175"/>
                </a:cubicBezTo>
                <a:cubicBezTo>
                  <a:pt x="15365" y="12137"/>
                  <a:pt x="15372" y="12120"/>
                  <a:pt x="15384" y="12083"/>
                </a:cubicBezTo>
                <a:cubicBezTo>
                  <a:pt x="15374" y="12013"/>
                  <a:pt x="15390" y="11971"/>
                  <a:pt x="15435" y="11959"/>
                </a:cubicBezTo>
                <a:cubicBezTo>
                  <a:pt x="15442" y="11936"/>
                  <a:pt x="15462" y="11863"/>
                  <a:pt x="15444" y="11959"/>
                </a:cubicBezTo>
                <a:cubicBezTo>
                  <a:pt x="15453" y="11954"/>
                  <a:pt x="15456" y="11959"/>
                  <a:pt x="15453" y="11974"/>
                </a:cubicBezTo>
                <a:cubicBezTo>
                  <a:pt x="15456" y="11979"/>
                  <a:pt x="15458" y="11985"/>
                  <a:pt x="15461" y="11990"/>
                </a:cubicBezTo>
                <a:cubicBezTo>
                  <a:pt x="15469" y="11993"/>
                  <a:pt x="15475" y="11988"/>
                  <a:pt x="15479" y="11974"/>
                </a:cubicBezTo>
                <a:cubicBezTo>
                  <a:pt x="15485" y="11974"/>
                  <a:pt x="15494" y="11951"/>
                  <a:pt x="15487" y="11974"/>
                </a:cubicBezTo>
                <a:cubicBezTo>
                  <a:pt x="15495" y="11974"/>
                  <a:pt x="15496" y="11974"/>
                  <a:pt x="15496" y="11974"/>
                </a:cubicBezTo>
                <a:cubicBezTo>
                  <a:pt x="15504" y="11974"/>
                  <a:pt x="15504" y="11974"/>
                  <a:pt x="15504" y="11974"/>
                </a:cubicBezTo>
                <a:cubicBezTo>
                  <a:pt x="15513" y="11979"/>
                  <a:pt x="15515" y="11974"/>
                  <a:pt x="15513" y="11959"/>
                </a:cubicBezTo>
                <a:cubicBezTo>
                  <a:pt x="15521" y="11959"/>
                  <a:pt x="15521" y="11959"/>
                  <a:pt x="15521" y="11959"/>
                </a:cubicBezTo>
                <a:cubicBezTo>
                  <a:pt x="15530" y="11959"/>
                  <a:pt x="15530" y="11959"/>
                  <a:pt x="15530" y="11959"/>
                </a:cubicBezTo>
                <a:cubicBezTo>
                  <a:pt x="15539" y="11959"/>
                  <a:pt x="15538" y="11959"/>
                  <a:pt x="15538" y="11959"/>
                </a:cubicBezTo>
                <a:cubicBezTo>
                  <a:pt x="15550" y="11960"/>
                  <a:pt x="15556" y="11949"/>
                  <a:pt x="15556" y="11928"/>
                </a:cubicBezTo>
                <a:cubicBezTo>
                  <a:pt x="15567" y="11928"/>
                  <a:pt x="15574" y="11937"/>
                  <a:pt x="15573" y="11959"/>
                </a:cubicBezTo>
                <a:cubicBezTo>
                  <a:pt x="15590" y="11963"/>
                  <a:pt x="15599" y="11943"/>
                  <a:pt x="15599" y="11897"/>
                </a:cubicBezTo>
                <a:cubicBezTo>
                  <a:pt x="15616" y="11897"/>
                  <a:pt x="15616" y="11897"/>
                  <a:pt x="15616" y="11897"/>
                </a:cubicBezTo>
                <a:cubicBezTo>
                  <a:pt x="15616" y="11892"/>
                  <a:pt x="15616" y="11887"/>
                  <a:pt x="15616" y="11882"/>
                </a:cubicBezTo>
                <a:cubicBezTo>
                  <a:pt x="15631" y="11882"/>
                  <a:pt x="15624" y="11855"/>
                  <a:pt x="15616" y="11836"/>
                </a:cubicBezTo>
                <a:cubicBezTo>
                  <a:pt x="15613" y="11836"/>
                  <a:pt x="15610" y="11836"/>
                  <a:pt x="15607" y="11836"/>
                </a:cubicBezTo>
                <a:cubicBezTo>
                  <a:pt x="15607" y="11831"/>
                  <a:pt x="15607" y="11826"/>
                  <a:pt x="15607" y="11821"/>
                </a:cubicBezTo>
                <a:cubicBezTo>
                  <a:pt x="15610" y="11826"/>
                  <a:pt x="15613" y="11831"/>
                  <a:pt x="15616" y="11836"/>
                </a:cubicBezTo>
                <a:cubicBezTo>
                  <a:pt x="15618" y="11841"/>
                  <a:pt x="15621" y="11846"/>
                  <a:pt x="15624" y="11851"/>
                </a:cubicBezTo>
                <a:cubicBezTo>
                  <a:pt x="15682" y="11842"/>
                  <a:pt x="15701" y="11938"/>
                  <a:pt x="15693" y="12067"/>
                </a:cubicBezTo>
                <a:cubicBezTo>
                  <a:pt x="15707" y="12063"/>
                  <a:pt x="15716" y="12078"/>
                  <a:pt x="15719" y="12113"/>
                </a:cubicBezTo>
                <a:cubicBezTo>
                  <a:pt x="15727" y="12113"/>
                  <a:pt x="15727" y="12113"/>
                  <a:pt x="15727" y="12113"/>
                </a:cubicBezTo>
                <a:cubicBezTo>
                  <a:pt x="15727" y="12118"/>
                  <a:pt x="15727" y="12124"/>
                  <a:pt x="15727" y="12129"/>
                </a:cubicBezTo>
                <a:cubicBezTo>
                  <a:pt x="15736" y="12129"/>
                  <a:pt x="15736" y="12129"/>
                  <a:pt x="15736" y="12129"/>
                </a:cubicBezTo>
                <a:cubicBezTo>
                  <a:pt x="15781" y="12181"/>
                  <a:pt x="15788" y="12205"/>
                  <a:pt x="15796" y="12283"/>
                </a:cubicBezTo>
                <a:cubicBezTo>
                  <a:pt x="15836" y="12326"/>
                  <a:pt x="15846" y="12433"/>
                  <a:pt x="15822" y="12561"/>
                </a:cubicBezTo>
                <a:cubicBezTo>
                  <a:pt x="15822" y="12576"/>
                  <a:pt x="15822" y="12591"/>
                  <a:pt x="15822" y="12607"/>
                </a:cubicBezTo>
                <a:cubicBezTo>
                  <a:pt x="15830" y="12607"/>
                  <a:pt x="15830" y="12607"/>
                  <a:pt x="15830" y="12607"/>
                </a:cubicBezTo>
                <a:cubicBezTo>
                  <a:pt x="15830" y="12612"/>
                  <a:pt x="15830" y="12617"/>
                  <a:pt x="15830" y="12622"/>
                </a:cubicBezTo>
                <a:cubicBezTo>
                  <a:pt x="15842" y="12620"/>
                  <a:pt x="15854" y="12626"/>
                  <a:pt x="15864" y="12637"/>
                </a:cubicBezTo>
                <a:cubicBezTo>
                  <a:pt x="15872" y="12616"/>
                  <a:pt x="15875" y="12616"/>
                  <a:pt x="15873" y="12637"/>
                </a:cubicBezTo>
                <a:cubicBezTo>
                  <a:pt x="15882" y="12637"/>
                  <a:pt x="15882" y="12637"/>
                  <a:pt x="15882" y="12637"/>
                </a:cubicBezTo>
                <a:cubicBezTo>
                  <a:pt x="15890" y="12637"/>
                  <a:pt x="15890" y="12637"/>
                  <a:pt x="15890" y="12637"/>
                </a:cubicBezTo>
                <a:cubicBezTo>
                  <a:pt x="15916" y="12601"/>
                  <a:pt x="15942" y="12566"/>
                  <a:pt x="15967" y="12530"/>
                </a:cubicBezTo>
                <a:cubicBezTo>
                  <a:pt x="15975" y="12453"/>
                  <a:pt x="15978" y="12447"/>
                  <a:pt x="15976" y="12514"/>
                </a:cubicBezTo>
                <a:cubicBezTo>
                  <a:pt x="15985" y="12514"/>
                  <a:pt x="15985" y="12514"/>
                  <a:pt x="15985" y="12514"/>
                </a:cubicBezTo>
                <a:cubicBezTo>
                  <a:pt x="16036" y="12602"/>
                  <a:pt x="16062" y="12751"/>
                  <a:pt x="16062" y="12884"/>
                </a:cubicBezTo>
                <a:cubicBezTo>
                  <a:pt x="16059" y="12879"/>
                  <a:pt x="16096" y="13000"/>
                  <a:pt x="16079" y="13039"/>
                </a:cubicBezTo>
                <a:cubicBezTo>
                  <a:pt x="16100" y="13099"/>
                  <a:pt x="16106" y="13130"/>
                  <a:pt x="16079" y="13239"/>
                </a:cubicBezTo>
                <a:cubicBezTo>
                  <a:pt x="16082" y="13244"/>
                  <a:pt x="16085" y="13249"/>
                  <a:pt x="16087" y="13254"/>
                </a:cubicBezTo>
                <a:cubicBezTo>
                  <a:pt x="16129" y="13231"/>
                  <a:pt x="16080" y="13370"/>
                  <a:pt x="16062" y="13439"/>
                </a:cubicBezTo>
                <a:cubicBezTo>
                  <a:pt x="16064" y="13449"/>
                  <a:pt x="16067" y="13460"/>
                  <a:pt x="16070" y="13470"/>
                </a:cubicBezTo>
                <a:cubicBezTo>
                  <a:pt x="16114" y="13470"/>
                  <a:pt x="16165" y="13597"/>
                  <a:pt x="16182" y="13655"/>
                </a:cubicBezTo>
                <a:cubicBezTo>
                  <a:pt x="16188" y="13711"/>
                  <a:pt x="16193" y="13768"/>
                  <a:pt x="16199" y="13825"/>
                </a:cubicBezTo>
                <a:cubicBezTo>
                  <a:pt x="16186" y="13825"/>
                  <a:pt x="16256" y="14056"/>
                  <a:pt x="16251" y="14041"/>
                </a:cubicBezTo>
                <a:cubicBezTo>
                  <a:pt x="16291" y="14092"/>
                  <a:pt x="16331" y="14144"/>
                  <a:pt x="16371" y="14195"/>
                </a:cubicBezTo>
                <a:cubicBezTo>
                  <a:pt x="16379" y="14195"/>
                  <a:pt x="16379" y="14195"/>
                  <a:pt x="16379" y="14195"/>
                </a:cubicBezTo>
                <a:cubicBezTo>
                  <a:pt x="16388" y="14200"/>
                  <a:pt x="16391" y="14194"/>
                  <a:pt x="16388" y="14179"/>
                </a:cubicBezTo>
                <a:cubicBezTo>
                  <a:pt x="16397" y="14179"/>
                  <a:pt x="16396" y="14179"/>
                  <a:pt x="16396" y="14179"/>
                </a:cubicBezTo>
                <a:cubicBezTo>
                  <a:pt x="16404" y="14175"/>
                  <a:pt x="16410" y="14181"/>
                  <a:pt x="16414" y="14195"/>
                </a:cubicBezTo>
                <a:cubicBezTo>
                  <a:pt x="16423" y="14192"/>
                  <a:pt x="16429" y="14174"/>
                  <a:pt x="16431" y="14148"/>
                </a:cubicBezTo>
                <a:cubicBezTo>
                  <a:pt x="16411" y="13972"/>
                  <a:pt x="16374" y="13820"/>
                  <a:pt x="16311" y="13670"/>
                </a:cubicBezTo>
                <a:cubicBezTo>
                  <a:pt x="16287" y="13674"/>
                  <a:pt x="16269" y="13648"/>
                  <a:pt x="16259" y="13593"/>
                </a:cubicBezTo>
                <a:cubicBezTo>
                  <a:pt x="16205" y="13560"/>
                  <a:pt x="16171" y="13463"/>
                  <a:pt x="16165" y="13347"/>
                </a:cubicBezTo>
                <a:cubicBezTo>
                  <a:pt x="16159" y="13347"/>
                  <a:pt x="16153" y="13347"/>
                  <a:pt x="16148" y="13347"/>
                </a:cubicBezTo>
                <a:cubicBezTo>
                  <a:pt x="16121" y="13319"/>
                  <a:pt x="16117" y="13255"/>
                  <a:pt x="16131" y="13192"/>
                </a:cubicBezTo>
                <a:cubicBezTo>
                  <a:pt x="16153" y="13094"/>
                  <a:pt x="16171" y="12983"/>
                  <a:pt x="16182" y="12884"/>
                </a:cubicBezTo>
                <a:cubicBezTo>
                  <a:pt x="16195" y="12880"/>
                  <a:pt x="16206" y="12885"/>
                  <a:pt x="16216" y="12899"/>
                </a:cubicBezTo>
                <a:cubicBezTo>
                  <a:pt x="16223" y="12899"/>
                  <a:pt x="16223" y="12969"/>
                  <a:pt x="16225" y="12992"/>
                </a:cubicBezTo>
                <a:cubicBezTo>
                  <a:pt x="16233" y="12992"/>
                  <a:pt x="16234" y="12992"/>
                  <a:pt x="16234" y="12992"/>
                </a:cubicBezTo>
                <a:cubicBezTo>
                  <a:pt x="16259" y="12978"/>
                  <a:pt x="16293" y="13005"/>
                  <a:pt x="16319" y="13054"/>
                </a:cubicBezTo>
                <a:cubicBezTo>
                  <a:pt x="16324" y="13027"/>
                  <a:pt x="16331" y="13061"/>
                  <a:pt x="16337" y="13085"/>
                </a:cubicBezTo>
                <a:cubicBezTo>
                  <a:pt x="16345" y="13080"/>
                  <a:pt x="16348" y="13085"/>
                  <a:pt x="16345" y="13100"/>
                </a:cubicBezTo>
                <a:cubicBezTo>
                  <a:pt x="16345" y="13105"/>
                  <a:pt x="16345" y="13110"/>
                  <a:pt x="16345" y="13115"/>
                </a:cubicBezTo>
                <a:cubicBezTo>
                  <a:pt x="16348" y="13136"/>
                  <a:pt x="16351" y="13156"/>
                  <a:pt x="16354" y="13177"/>
                </a:cubicBezTo>
                <a:cubicBezTo>
                  <a:pt x="16359" y="13177"/>
                  <a:pt x="16365" y="13177"/>
                  <a:pt x="16371" y="13177"/>
                </a:cubicBezTo>
                <a:cubicBezTo>
                  <a:pt x="16389" y="13135"/>
                  <a:pt x="16384" y="13173"/>
                  <a:pt x="16379" y="13208"/>
                </a:cubicBezTo>
                <a:cubicBezTo>
                  <a:pt x="16396" y="13208"/>
                  <a:pt x="16396" y="13208"/>
                  <a:pt x="16396" y="13208"/>
                </a:cubicBezTo>
                <a:cubicBezTo>
                  <a:pt x="16405" y="13208"/>
                  <a:pt x="16405" y="13208"/>
                  <a:pt x="16405" y="13208"/>
                </a:cubicBezTo>
                <a:cubicBezTo>
                  <a:pt x="16422" y="13208"/>
                  <a:pt x="16422" y="13208"/>
                  <a:pt x="16422" y="13208"/>
                </a:cubicBezTo>
                <a:cubicBezTo>
                  <a:pt x="16425" y="13213"/>
                  <a:pt x="16428" y="13218"/>
                  <a:pt x="16431" y="13223"/>
                </a:cubicBezTo>
                <a:cubicBezTo>
                  <a:pt x="16434" y="13228"/>
                  <a:pt x="16437" y="13234"/>
                  <a:pt x="16440" y="13239"/>
                </a:cubicBezTo>
                <a:cubicBezTo>
                  <a:pt x="16467" y="13278"/>
                  <a:pt x="16469" y="13351"/>
                  <a:pt x="16457" y="13408"/>
                </a:cubicBezTo>
                <a:cubicBezTo>
                  <a:pt x="16457" y="13413"/>
                  <a:pt x="16457" y="13418"/>
                  <a:pt x="16457" y="13424"/>
                </a:cubicBezTo>
                <a:cubicBezTo>
                  <a:pt x="16465" y="13424"/>
                  <a:pt x="16465" y="13424"/>
                  <a:pt x="16465" y="13424"/>
                </a:cubicBezTo>
                <a:cubicBezTo>
                  <a:pt x="16473" y="13424"/>
                  <a:pt x="16474" y="13424"/>
                  <a:pt x="16474" y="13424"/>
                </a:cubicBezTo>
                <a:cubicBezTo>
                  <a:pt x="16492" y="13396"/>
                  <a:pt x="16520" y="13353"/>
                  <a:pt x="16534" y="13331"/>
                </a:cubicBezTo>
                <a:cubicBezTo>
                  <a:pt x="16546" y="13335"/>
                  <a:pt x="16546" y="13330"/>
                  <a:pt x="16534" y="13316"/>
                </a:cubicBezTo>
                <a:cubicBezTo>
                  <a:pt x="16542" y="13316"/>
                  <a:pt x="16542" y="13316"/>
                  <a:pt x="16542" y="13316"/>
                </a:cubicBezTo>
                <a:cubicBezTo>
                  <a:pt x="16551" y="13316"/>
                  <a:pt x="16551" y="13316"/>
                  <a:pt x="16551" y="13316"/>
                </a:cubicBezTo>
                <a:cubicBezTo>
                  <a:pt x="16559" y="13321"/>
                  <a:pt x="16562" y="13316"/>
                  <a:pt x="16560" y="13301"/>
                </a:cubicBezTo>
                <a:cubicBezTo>
                  <a:pt x="16560" y="13290"/>
                  <a:pt x="16560" y="13280"/>
                  <a:pt x="16560" y="13270"/>
                </a:cubicBezTo>
                <a:cubicBezTo>
                  <a:pt x="16568" y="13270"/>
                  <a:pt x="16568" y="13270"/>
                  <a:pt x="16568" y="13270"/>
                </a:cubicBezTo>
                <a:cubicBezTo>
                  <a:pt x="16568" y="13260"/>
                  <a:pt x="16568" y="13249"/>
                  <a:pt x="16568" y="13239"/>
                </a:cubicBezTo>
                <a:cubicBezTo>
                  <a:pt x="16577" y="13244"/>
                  <a:pt x="16580" y="13238"/>
                  <a:pt x="16577" y="13223"/>
                </a:cubicBezTo>
                <a:cubicBezTo>
                  <a:pt x="16585" y="13223"/>
                  <a:pt x="16585" y="13223"/>
                  <a:pt x="16585" y="13223"/>
                </a:cubicBezTo>
                <a:cubicBezTo>
                  <a:pt x="16594" y="13223"/>
                  <a:pt x="16594" y="13223"/>
                  <a:pt x="16594" y="13223"/>
                </a:cubicBezTo>
                <a:cubicBezTo>
                  <a:pt x="16602" y="13223"/>
                  <a:pt x="16602" y="13223"/>
                  <a:pt x="16602" y="13223"/>
                </a:cubicBezTo>
                <a:cubicBezTo>
                  <a:pt x="16636" y="13201"/>
                  <a:pt x="16668" y="13170"/>
                  <a:pt x="16697" y="13131"/>
                </a:cubicBezTo>
                <a:cubicBezTo>
                  <a:pt x="16705" y="13131"/>
                  <a:pt x="16705" y="13131"/>
                  <a:pt x="16705" y="13131"/>
                </a:cubicBezTo>
                <a:cubicBezTo>
                  <a:pt x="16708" y="13112"/>
                  <a:pt x="16714" y="13097"/>
                  <a:pt x="16722" y="13085"/>
                </a:cubicBezTo>
                <a:cubicBezTo>
                  <a:pt x="16722" y="13080"/>
                  <a:pt x="16722" y="13074"/>
                  <a:pt x="16722" y="13069"/>
                </a:cubicBezTo>
                <a:cubicBezTo>
                  <a:pt x="16720" y="13069"/>
                  <a:pt x="16717" y="13069"/>
                  <a:pt x="16714" y="13069"/>
                </a:cubicBezTo>
                <a:cubicBezTo>
                  <a:pt x="16731" y="13069"/>
                  <a:pt x="16722" y="13030"/>
                  <a:pt x="16714" y="13008"/>
                </a:cubicBezTo>
                <a:cubicBezTo>
                  <a:pt x="16723" y="13008"/>
                  <a:pt x="16722" y="13008"/>
                  <a:pt x="16722" y="13008"/>
                </a:cubicBezTo>
                <a:cubicBezTo>
                  <a:pt x="16722" y="12997"/>
                  <a:pt x="16722" y="12987"/>
                  <a:pt x="16722" y="12976"/>
                </a:cubicBezTo>
                <a:cubicBezTo>
                  <a:pt x="16729" y="12925"/>
                  <a:pt x="16702" y="12712"/>
                  <a:pt x="16663" y="12591"/>
                </a:cubicBezTo>
                <a:cubicBezTo>
                  <a:pt x="16660" y="12591"/>
                  <a:pt x="16657" y="12591"/>
                  <a:pt x="16654" y="12591"/>
                </a:cubicBezTo>
                <a:cubicBezTo>
                  <a:pt x="16505" y="12428"/>
                  <a:pt x="16476" y="12236"/>
                  <a:pt x="16611" y="12036"/>
                </a:cubicBezTo>
                <a:cubicBezTo>
                  <a:pt x="16608" y="12017"/>
                  <a:pt x="16614" y="12006"/>
                  <a:pt x="16628" y="12005"/>
                </a:cubicBezTo>
                <a:cubicBezTo>
                  <a:pt x="16637" y="12005"/>
                  <a:pt x="16637" y="12005"/>
                  <a:pt x="16637" y="12005"/>
                </a:cubicBezTo>
                <a:cubicBezTo>
                  <a:pt x="16645" y="12005"/>
                  <a:pt x="16645" y="12005"/>
                  <a:pt x="16645" y="12005"/>
                </a:cubicBezTo>
                <a:cubicBezTo>
                  <a:pt x="16645" y="12000"/>
                  <a:pt x="16645" y="11995"/>
                  <a:pt x="16645" y="11990"/>
                </a:cubicBezTo>
                <a:cubicBezTo>
                  <a:pt x="16657" y="12005"/>
                  <a:pt x="16668" y="12000"/>
                  <a:pt x="16680" y="11959"/>
                </a:cubicBezTo>
                <a:cubicBezTo>
                  <a:pt x="16698" y="11964"/>
                  <a:pt x="16708" y="11978"/>
                  <a:pt x="16714" y="12005"/>
                </a:cubicBezTo>
                <a:cubicBezTo>
                  <a:pt x="16731" y="12005"/>
                  <a:pt x="16731" y="12005"/>
                  <a:pt x="16731" y="12005"/>
                </a:cubicBezTo>
                <a:cubicBezTo>
                  <a:pt x="16737" y="12000"/>
                  <a:pt x="16742" y="11995"/>
                  <a:pt x="16748" y="11990"/>
                </a:cubicBezTo>
                <a:cubicBezTo>
                  <a:pt x="16745" y="12005"/>
                  <a:pt x="16743" y="12021"/>
                  <a:pt x="16740" y="12036"/>
                </a:cubicBezTo>
                <a:cubicBezTo>
                  <a:pt x="16740" y="12086"/>
                  <a:pt x="16751" y="12116"/>
                  <a:pt x="16774" y="12129"/>
                </a:cubicBezTo>
                <a:cubicBezTo>
                  <a:pt x="16780" y="12124"/>
                  <a:pt x="16786" y="12118"/>
                  <a:pt x="16791" y="12113"/>
                </a:cubicBezTo>
                <a:cubicBezTo>
                  <a:pt x="16791" y="12103"/>
                  <a:pt x="16791" y="12093"/>
                  <a:pt x="16791" y="12083"/>
                </a:cubicBezTo>
                <a:cubicBezTo>
                  <a:pt x="16779" y="12058"/>
                  <a:pt x="16779" y="12032"/>
                  <a:pt x="16791" y="12005"/>
                </a:cubicBezTo>
                <a:cubicBezTo>
                  <a:pt x="16800" y="12005"/>
                  <a:pt x="16800" y="12005"/>
                  <a:pt x="16800" y="12005"/>
                </a:cubicBezTo>
                <a:cubicBezTo>
                  <a:pt x="16808" y="12000"/>
                  <a:pt x="16817" y="11995"/>
                  <a:pt x="16825" y="11990"/>
                </a:cubicBezTo>
                <a:cubicBezTo>
                  <a:pt x="16834" y="11990"/>
                  <a:pt x="16834" y="11990"/>
                  <a:pt x="16834" y="11990"/>
                </a:cubicBezTo>
                <a:cubicBezTo>
                  <a:pt x="16846" y="11991"/>
                  <a:pt x="16857" y="11986"/>
                  <a:pt x="16868" y="11974"/>
                </a:cubicBezTo>
                <a:cubicBezTo>
                  <a:pt x="16871" y="11969"/>
                  <a:pt x="16874" y="11964"/>
                  <a:pt x="16877" y="11959"/>
                </a:cubicBezTo>
                <a:cubicBezTo>
                  <a:pt x="16885" y="11959"/>
                  <a:pt x="16886" y="11959"/>
                  <a:pt x="16886" y="11959"/>
                </a:cubicBezTo>
                <a:cubicBezTo>
                  <a:pt x="16894" y="11959"/>
                  <a:pt x="16894" y="11959"/>
                  <a:pt x="16894" y="11959"/>
                </a:cubicBezTo>
                <a:cubicBezTo>
                  <a:pt x="16902" y="11959"/>
                  <a:pt x="16903" y="11959"/>
                  <a:pt x="16903" y="11959"/>
                </a:cubicBezTo>
                <a:cubicBezTo>
                  <a:pt x="16911" y="11959"/>
                  <a:pt x="16911" y="11959"/>
                  <a:pt x="16911" y="11959"/>
                </a:cubicBezTo>
                <a:cubicBezTo>
                  <a:pt x="16921" y="11961"/>
                  <a:pt x="16929" y="11956"/>
                  <a:pt x="16937" y="11944"/>
                </a:cubicBezTo>
                <a:cubicBezTo>
                  <a:pt x="16946" y="11949"/>
                  <a:pt x="16948" y="11944"/>
                  <a:pt x="16945" y="11928"/>
                </a:cubicBezTo>
                <a:cubicBezTo>
                  <a:pt x="16944" y="11881"/>
                  <a:pt x="16948" y="11851"/>
                  <a:pt x="16971" y="11897"/>
                </a:cubicBezTo>
                <a:cubicBezTo>
                  <a:pt x="16980" y="11897"/>
                  <a:pt x="16980" y="11897"/>
                  <a:pt x="16980" y="11897"/>
                </a:cubicBezTo>
                <a:cubicBezTo>
                  <a:pt x="16980" y="11882"/>
                  <a:pt x="16980" y="11867"/>
                  <a:pt x="16980" y="11851"/>
                </a:cubicBezTo>
                <a:cubicBezTo>
                  <a:pt x="16988" y="11848"/>
                  <a:pt x="16993" y="11853"/>
                  <a:pt x="16997" y="11867"/>
                </a:cubicBezTo>
                <a:cubicBezTo>
                  <a:pt x="17006" y="11862"/>
                  <a:pt x="17009" y="11867"/>
                  <a:pt x="17006" y="11882"/>
                </a:cubicBezTo>
                <a:cubicBezTo>
                  <a:pt x="17003" y="11887"/>
                  <a:pt x="17000" y="11892"/>
                  <a:pt x="16997" y="11897"/>
                </a:cubicBezTo>
                <a:cubicBezTo>
                  <a:pt x="16997" y="11903"/>
                  <a:pt x="16997" y="11908"/>
                  <a:pt x="16997" y="11913"/>
                </a:cubicBezTo>
                <a:cubicBezTo>
                  <a:pt x="17005" y="11913"/>
                  <a:pt x="17006" y="11913"/>
                  <a:pt x="17006" y="11913"/>
                </a:cubicBezTo>
                <a:cubicBezTo>
                  <a:pt x="17006" y="11908"/>
                  <a:pt x="17006" y="11903"/>
                  <a:pt x="17006" y="11897"/>
                </a:cubicBezTo>
                <a:cubicBezTo>
                  <a:pt x="17014" y="11897"/>
                  <a:pt x="17014" y="11897"/>
                  <a:pt x="17014" y="11897"/>
                </a:cubicBezTo>
                <a:cubicBezTo>
                  <a:pt x="17014" y="11903"/>
                  <a:pt x="17014" y="11908"/>
                  <a:pt x="17014" y="11913"/>
                </a:cubicBezTo>
                <a:cubicBezTo>
                  <a:pt x="17017" y="11913"/>
                  <a:pt x="17020" y="11913"/>
                  <a:pt x="17023" y="11913"/>
                </a:cubicBezTo>
                <a:cubicBezTo>
                  <a:pt x="17022" y="11904"/>
                  <a:pt x="17021" y="11893"/>
                  <a:pt x="17020" y="11888"/>
                </a:cubicBezTo>
                <a:cubicBezTo>
                  <a:pt x="17021" y="11886"/>
                  <a:pt x="17022" y="11884"/>
                  <a:pt x="17023" y="11882"/>
                </a:cubicBezTo>
                <a:cubicBezTo>
                  <a:pt x="17034" y="11893"/>
                  <a:pt x="17026" y="11875"/>
                  <a:pt x="17023" y="11867"/>
                </a:cubicBezTo>
                <a:cubicBezTo>
                  <a:pt x="17031" y="11867"/>
                  <a:pt x="17031" y="11867"/>
                  <a:pt x="17031" y="11867"/>
                </a:cubicBezTo>
                <a:cubicBezTo>
                  <a:pt x="17031" y="11872"/>
                  <a:pt x="17031" y="11877"/>
                  <a:pt x="17031" y="11882"/>
                </a:cubicBezTo>
                <a:cubicBezTo>
                  <a:pt x="17040" y="11887"/>
                  <a:pt x="17043" y="11882"/>
                  <a:pt x="17040" y="11867"/>
                </a:cubicBezTo>
                <a:cubicBezTo>
                  <a:pt x="17044" y="11869"/>
                  <a:pt x="17047" y="11869"/>
                  <a:pt x="17048" y="11867"/>
                </a:cubicBezTo>
                <a:cubicBezTo>
                  <a:pt x="17057" y="11867"/>
                  <a:pt x="17057" y="11867"/>
                  <a:pt x="17057" y="11867"/>
                </a:cubicBezTo>
                <a:cubicBezTo>
                  <a:pt x="17066" y="11867"/>
                  <a:pt x="17066" y="11867"/>
                  <a:pt x="17066" y="11867"/>
                </a:cubicBezTo>
                <a:cubicBezTo>
                  <a:pt x="17074" y="11860"/>
                  <a:pt x="17076" y="11850"/>
                  <a:pt x="17074" y="11836"/>
                </a:cubicBezTo>
                <a:cubicBezTo>
                  <a:pt x="17083" y="11831"/>
                  <a:pt x="17086" y="11836"/>
                  <a:pt x="17083" y="11851"/>
                </a:cubicBezTo>
                <a:cubicBezTo>
                  <a:pt x="17091" y="11851"/>
                  <a:pt x="17092" y="11851"/>
                  <a:pt x="17092" y="11851"/>
                </a:cubicBezTo>
                <a:cubicBezTo>
                  <a:pt x="17100" y="11851"/>
                  <a:pt x="17100" y="11851"/>
                  <a:pt x="17100" y="11851"/>
                </a:cubicBezTo>
                <a:cubicBezTo>
                  <a:pt x="17100" y="11846"/>
                  <a:pt x="17100" y="11841"/>
                  <a:pt x="17100" y="11836"/>
                </a:cubicBezTo>
                <a:cubicBezTo>
                  <a:pt x="17108" y="11836"/>
                  <a:pt x="17109" y="11836"/>
                  <a:pt x="17109" y="11836"/>
                </a:cubicBezTo>
                <a:cubicBezTo>
                  <a:pt x="17117" y="11836"/>
                  <a:pt x="17117" y="11836"/>
                  <a:pt x="17117" y="11836"/>
                </a:cubicBezTo>
                <a:cubicBezTo>
                  <a:pt x="17147" y="11836"/>
                  <a:pt x="17174" y="11786"/>
                  <a:pt x="17186" y="11743"/>
                </a:cubicBezTo>
                <a:cubicBezTo>
                  <a:pt x="17194" y="11743"/>
                  <a:pt x="17195" y="11743"/>
                  <a:pt x="17195" y="11743"/>
                </a:cubicBezTo>
                <a:cubicBezTo>
                  <a:pt x="17197" y="11738"/>
                  <a:pt x="17200" y="11733"/>
                  <a:pt x="17203" y="11728"/>
                </a:cubicBezTo>
                <a:cubicBezTo>
                  <a:pt x="17211" y="11723"/>
                  <a:pt x="17214" y="11728"/>
                  <a:pt x="17212" y="11743"/>
                </a:cubicBezTo>
                <a:cubicBezTo>
                  <a:pt x="17219" y="11736"/>
                  <a:pt x="17222" y="11726"/>
                  <a:pt x="17220" y="11712"/>
                </a:cubicBezTo>
                <a:cubicBezTo>
                  <a:pt x="17220" y="11717"/>
                  <a:pt x="17220" y="11723"/>
                  <a:pt x="17220" y="11728"/>
                </a:cubicBezTo>
                <a:cubicBezTo>
                  <a:pt x="17229" y="11733"/>
                  <a:pt x="17232" y="11728"/>
                  <a:pt x="17229" y="11712"/>
                </a:cubicBezTo>
                <a:cubicBezTo>
                  <a:pt x="17240" y="11696"/>
                  <a:pt x="17249" y="11675"/>
                  <a:pt x="17254" y="11651"/>
                </a:cubicBezTo>
                <a:cubicBezTo>
                  <a:pt x="17252" y="11646"/>
                  <a:pt x="17249" y="11641"/>
                  <a:pt x="17246" y="11635"/>
                </a:cubicBezTo>
                <a:cubicBezTo>
                  <a:pt x="17254" y="11635"/>
                  <a:pt x="17254" y="11635"/>
                  <a:pt x="17254" y="11635"/>
                </a:cubicBezTo>
                <a:cubicBezTo>
                  <a:pt x="17263" y="11635"/>
                  <a:pt x="17263" y="11635"/>
                  <a:pt x="17263" y="11635"/>
                </a:cubicBezTo>
                <a:cubicBezTo>
                  <a:pt x="17280" y="11635"/>
                  <a:pt x="17280" y="11635"/>
                  <a:pt x="17280" y="11635"/>
                </a:cubicBezTo>
                <a:cubicBezTo>
                  <a:pt x="17283" y="11630"/>
                  <a:pt x="17286" y="11625"/>
                  <a:pt x="17289" y="11620"/>
                </a:cubicBezTo>
                <a:cubicBezTo>
                  <a:pt x="17292" y="11599"/>
                  <a:pt x="17298" y="11578"/>
                  <a:pt x="17306" y="11559"/>
                </a:cubicBezTo>
                <a:cubicBezTo>
                  <a:pt x="17314" y="11559"/>
                  <a:pt x="17315" y="11559"/>
                  <a:pt x="17315" y="11559"/>
                </a:cubicBezTo>
                <a:cubicBezTo>
                  <a:pt x="17317" y="11553"/>
                  <a:pt x="17320" y="11548"/>
                  <a:pt x="17323" y="11542"/>
                </a:cubicBezTo>
                <a:cubicBezTo>
                  <a:pt x="17323" y="11537"/>
                  <a:pt x="17323" y="11532"/>
                  <a:pt x="17323" y="11527"/>
                </a:cubicBezTo>
                <a:cubicBezTo>
                  <a:pt x="17331" y="11527"/>
                  <a:pt x="17332" y="11527"/>
                  <a:pt x="17332" y="11527"/>
                </a:cubicBezTo>
                <a:cubicBezTo>
                  <a:pt x="17340" y="11527"/>
                  <a:pt x="17340" y="11527"/>
                  <a:pt x="17340" y="11527"/>
                </a:cubicBezTo>
                <a:cubicBezTo>
                  <a:pt x="17340" y="11517"/>
                  <a:pt x="17340" y="11507"/>
                  <a:pt x="17340" y="11496"/>
                </a:cubicBezTo>
                <a:cubicBezTo>
                  <a:pt x="17347" y="11468"/>
                  <a:pt x="17351" y="11448"/>
                  <a:pt x="17357" y="11419"/>
                </a:cubicBezTo>
                <a:cubicBezTo>
                  <a:pt x="17349" y="11408"/>
                  <a:pt x="17343" y="11392"/>
                  <a:pt x="17340" y="11373"/>
                </a:cubicBezTo>
                <a:cubicBezTo>
                  <a:pt x="17349" y="11373"/>
                  <a:pt x="17349" y="11373"/>
                  <a:pt x="17349" y="11373"/>
                </a:cubicBezTo>
                <a:cubicBezTo>
                  <a:pt x="17357" y="11368"/>
                  <a:pt x="17360" y="11373"/>
                  <a:pt x="17357" y="11389"/>
                </a:cubicBezTo>
                <a:cubicBezTo>
                  <a:pt x="17357" y="11394"/>
                  <a:pt x="17357" y="11399"/>
                  <a:pt x="17357" y="11404"/>
                </a:cubicBezTo>
                <a:cubicBezTo>
                  <a:pt x="17365" y="11408"/>
                  <a:pt x="17371" y="11403"/>
                  <a:pt x="17374" y="11389"/>
                </a:cubicBezTo>
                <a:cubicBezTo>
                  <a:pt x="17389" y="11323"/>
                  <a:pt x="17410" y="11251"/>
                  <a:pt x="17435" y="11188"/>
                </a:cubicBezTo>
                <a:cubicBezTo>
                  <a:pt x="17437" y="11193"/>
                  <a:pt x="17440" y="11198"/>
                  <a:pt x="17443" y="11204"/>
                </a:cubicBezTo>
                <a:cubicBezTo>
                  <a:pt x="17460" y="11192"/>
                  <a:pt x="17465" y="11162"/>
                  <a:pt x="17460" y="11127"/>
                </a:cubicBezTo>
                <a:cubicBezTo>
                  <a:pt x="17460" y="11116"/>
                  <a:pt x="17460" y="11106"/>
                  <a:pt x="17460" y="11096"/>
                </a:cubicBezTo>
                <a:cubicBezTo>
                  <a:pt x="17460" y="11091"/>
                  <a:pt x="17460" y="11086"/>
                  <a:pt x="17460" y="11081"/>
                </a:cubicBezTo>
                <a:cubicBezTo>
                  <a:pt x="17468" y="11084"/>
                  <a:pt x="17474" y="11079"/>
                  <a:pt x="17477" y="11065"/>
                </a:cubicBezTo>
                <a:cubicBezTo>
                  <a:pt x="17477" y="11123"/>
                  <a:pt x="17477" y="10985"/>
                  <a:pt x="17477" y="11018"/>
                </a:cubicBezTo>
                <a:cubicBezTo>
                  <a:pt x="17459" y="11021"/>
                  <a:pt x="17465" y="11011"/>
                  <a:pt x="17495" y="10988"/>
                </a:cubicBezTo>
                <a:cubicBezTo>
                  <a:pt x="17495" y="10988"/>
                  <a:pt x="17495" y="10988"/>
                  <a:pt x="17486" y="10988"/>
                </a:cubicBezTo>
                <a:cubicBezTo>
                  <a:pt x="17464" y="10956"/>
                  <a:pt x="17441" y="10945"/>
                  <a:pt x="17414" y="10944"/>
                </a:cubicBezTo>
                <a:cubicBezTo>
                  <a:pt x="17416" y="10940"/>
                  <a:pt x="17419" y="10936"/>
                  <a:pt x="17418" y="10926"/>
                </a:cubicBezTo>
                <a:cubicBezTo>
                  <a:pt x="17437" y="10926"/>
                  <a:pt x="17465" y="10891"/>
                  <a:pt x="17486" y="10865"/>
                </a:cubicBezTo>
                <a:cubicBezTo>
                  <a:pt x="17476" y="10815"/>
                  <a:pt x="17455" y="10777"/>
                  <a:pt x="17426" y="10756"/>
                </a:cubicBezTo>
                <a:cubicBezTo>
                  <a:pt x="17419" y="10745"/>
                  <a:pt x="17412" y="10738"/>
                  <a:pt x="17405" y="10732"/>
                </a:cubicBezTo>
                <a:cubicBezTo>
                  <a:pt x="17430" y="10739"/>
                  <a:pt x="17455" y="10754"/>
                  <a:pt x="17477" y="10772"/>
                </a:cubicBezTo>
                <a:cubicBezTo>
                  <a:pt x="17486" y="10777"/>
                  <a:pt x="17489" y="10772"/>
                  <a:pt x="17486" y="10756"/>
                </a:cubicBezTo>
                <a:cubicBezTo>
                  <a:pt x="17391" y="10581"/>
                  <a:pt x="17349" y="10383"/>
                  <a:pt x="17383" y="10217"/>
                </a:cubicBezTo>
                <a:cubicBezTo>
                  <a:pt x="17377" y="10205"/>
                  <a:pt x="17374" y="10197"/>
                  <a:pt x="17383" y="10186"/>
                </a:cubicBezTo>
                <a:cubicBezTo>
                  <a:pt x="17392" y="10181"/>
                  <a:pt x="17395" y="10186"/>
                  <a:pt x="17392" y="10202"/>
                </a:cubicBezTo>
                <a:cubicBezTo>
                  <a:pt x="17409" y="10202"/>
                  <a:pt x="17409" y="10202"/>
                  <a:pt x="17409" y="10202"/>
                </a:cubicBezTo>
                <a:cubicBezTo>
                  <a:pt x="17416" y="10188"/>
                  <a:pt x="17419" y="10173"/>
                  <a:pt x="17418" y="10155"/>
                </a:cubicBezTo>
                <a:cubicBezTo>
                  <a:pt x="17426" y="10155"/>
                  <a:pt x="17426" y="10155"/>
                  <a:pt x="17426" y="10155"/>
                </a:cubicBezTo>
                <a:cubicBezTo>
                  <a:pt x="17426" y="10150"/>
                  <a:pt x="17426" y="10145"/>
                  <a:pt x="17426" y="10140"/>
                </a:cubicBezTo>
                <a:cubicBezTo>
                  <a:pt x="17434" y="10140"/>
                  <a:pt x="17435" y="10140"/>
                  <a:pt x="17435" y="10140"/>
                </a:cubicBezTo>
                <a:cubicBezTo>
                  <a:pt x="17446" y="10130"/>
                  <a:pt x="17458" y="10120"/>
                  <a:pt x="17469" y="10109"/>
                </a:cubicBezTo>
                <a:cubicBezTo>
                  <a:pt x="17477" y="10085"/>
                  <a:pt x="17485" y="10074"/>
                  <a:pt x="17495" y="10093"/>
                </a:cubicBezTo>
                <a:cubicBezTo>
                  <a:pt x="17499" y="10065"/>
                  <a:pt x="17501" y="10093"/>
                  <a:pt x="17503" y="10109"/>
                </a:cubicBezTo>
                <a:cubicBezTo>
                  <a:pt x="17514" y="10114"/>
                  <a:pt x="17520" y="10103"/>
                  <a:pt x="17521" y="10078"/>
                </a:cubicBezTo>
                <a:cubicBezTo>
                  <a:pt x="17538" y="10028"/>
                  <a:pt x="17527" y="10005"/>
                  <a:pt x="17495" y="10001"/>
                </a:cubicBezTo>
                <a:cubicBezTo>
                  <a:pt x="17406" y="10037"/>
                  <a:pt x="17332" y="10022"/>
                  <a:pt x="17271" y="9924"/>
                </a:cubicBezTo>
                <a:cubicBezTo>
                  <a:pt x="17231" y="9903"/>
                  <a:pt x="17222" y="9851"/>
                  <a:pt x="17246" y="9785"/>
                </a:cubicBezTo>
                <a:cubicBezTo>
                  <a:pt x="17260" y="9775"/>
                  <a:pt x="17266" y="9780"/>
                  <a:pt x="17263" y="9800"/>
                </a:cubicBezTo>
                <a:cubicBezTo>
                  <a:pt x="17334" y="9800"/>
                  <a:pt x="17414" y="9626"/>
                  <a:pt x="17443" y="9538"/>
                </a:cubicBezTo>
                <a:cubicBezTo>
                  <a:pt x="17452" y="9538"/>
                  <a:pt x="17452" y="9538"/>
                  <a:pt x="17452" y="9538"/>
                </a:cubicBezTo>
                <a:cubicBezTo>
                  <a:pt x="17477" y="9538"/>
                  <a:pt x="17477" y="9538"/>
                  <a:pt x="17477" y="9538"/>
                </a:cubicBezTo>
                <a:cubicBezTo>
                  <a:pt x="17507" y="9559"/>
                  <a:pt x="17503" y="9613"/>
                  <a:pt x="17460" y="9693"/>
                </a:cubicBezTo>
                <a:cubicBezTo>
                  <a:pt x="17455" y="9703"/>
                  <a:pt x="17449" y="9713"/>
                  <a:pt x="17443" y="9724"/>
                </a:cubicBezTo>
                <a:cubicBezTo>
                  <a:pt x="17443" y="9729"/>
                  <a:pt x="17443" y="9734"/>
                  <a:pt x="17443" y="9739"/>
                </a:cubicBezTo>
                <a:cubicBezTo>
                  <a:pt x="17489" y="9739"/>
                  <a:pt x="17449" y="9812"/>
                  <a:pt x="17435" y="9831"/>
                </a:cubicBezTo>
                <a:cubicBezTo>
                  <a:pt x="17437" y="9836"/>
                  <a:pt x="17440" y="9841"/>
                  <a:pt x="17443" y="9847"/>
                </a:cubicBezTo>
                <a:cubicBezTo>
                  <a:pt x="17452" y="9836"/>
                  <a:pt x="17460" y="9826"/>
                  <a:pt x="17469" y="9816"/>
                </a:cubicBezTo>
                <a:cubicBezTo>
                  <a:pt x="17478" y="9816"/>
                  <a:pt x="17477" y="9816"/>
                  <a:pt x="17477" y="9816"/>
                </a:cubicBezTo>
                <a:cubicBezTo>
                  <a:pt x="17486" y="9816"/>
                  <a:pt x="17486" y="9816"/>
                  <a:pt x="17486" y="9816"/>
                </a:cubicBezTo>
                <a:cubicBezTo>
                  <a:pt x="17510" y="9760"/>
                  <a:pt x="17552" y="9712"/>
                  <a:pt x="17572" y="9708"/>
                </a:cubicBezTo>
                <a:cubicBezTo>
                  <a:pt x="17610" y="9708"/>
                  <a:pt x="17635" y="9635"/>
                  <a:pt x="17641" y="9724"/>
                </a:cubicBezTo>
                <a:cubicBezTo>
                  <a:pt x="17649" y="9724"/>
                  <a:pt x="17649" y="9724"/>
                  <a:pt x="17649" y="9724"/>
                </a:cubicBezTo>
                <a:cubicBezTo>
                  <a:pt x="17659" y="9697"/>
                  <a:pt x="17674" y="9697"/>
                  <a:pt x="17692" y="9724"/>
                </a:cubicBezTo>
                <a:cubicBezTo>
                  <a:pt x="17689" y="9760"/>
                  <a:pt x="17686" y="9795"/>
                  <a:pt x="17683" y="9831"/>
                </a:cubicBezTo>
                <a:cubicBezTo>
                  <a:pt x="17683" y="9836"/>
                  <a:pt x="17683" y="9841"/>
                  <a:pt x="17683" y="9847"/>
                </a:cubicBezTo>
                <a:cubicBezTo>
                  <a:pt x="17675" y="9842"/>
                  <a:pt x="17672" y="9847"/>
                  <a:pt x="17675" y="9862"/>
                </a:cubicBezTo>
                <a:cubicBezTo>
                  <a:pt x="17667" y="9872"/>
                  <a:pt x="17656" y="9899"/>
                  <a:pt x="17649" y="9924"/>
                </a:cubicBezTo>
                <a:cubicBezTo>
                  <a:pt x="17650" y="9940"/>
                  <a:pt x="17657" y="9943"/>
                  <a:pt x="17667" y="9941"/>
                </a:cubicBezTo>
                <a:cubicBezTo>
                  <a:pt x="17680" y="9964"/>
                  <a:pt x="17678" y="9956"/>
                  <a:pt x="17683" y="9986"/>
                </a:cubicBezTo>
                <a:cubicBezTo>
                  <a:pt x="17692" y="9986"/>
                  <a:pt x="17692" y="9986"/>
                  <a:pt x="17692" y="9986"/>
                </a:cubicBezTo>
                <a:cubicBezTo>
                  <a:pt x="17701" y="9991"/>
                  <a:pt x="17703" y="9986"/>
                  <a:pt x="17700" y="9970"/>
                </a:cubicBezTo>
                <a:cubicBezTo>
                  <a:pt x="17709" y="9970"/>
                  <a:pt x="17709" y="9970"/>
                  <a:pt x="17709" y="9970"/>
                </a:cubicBezTo>
                <a:cubicBezTo>
                  <a:pt x="17709" y="9960"/>
                  <a:pt x="17709" y="9950"/>
                  <a:pt x="17709" y="9939"/>
                </a:cubicBezTo>
                <a:cubicBezTo>
                  <a:pt x="17712" y="9945"/>
                  <a:pt x="17715" y="9950"/>
                  <a:pt x="17718" y="9955"/>
                </a:cubicBezTo>
                <a:cubicBezTo>
                  <a:pt x="17721" y="9960"/>
                  <a:pt x="17723" y="9965"/>
                  <a:pt x="17726" y="9970"/>
                </a:cubicBezTo>
                <a:cubicBezTo>
                  <a:pt x="17735" y="9970"/>
                  <a:pt x="17735" y="9970"/>
                  <a:pt x="17735" y="9970"/>
                </a:cubicBezTo>
                <a:cubicBezTo>
                  <a:pt x="17746" y="9970"/>
                  <a:pt x="17754" y="9944"/>
                  <a:pt x="17752" y="9970"/>
                </a:cubicBezTo>
                <a:cubicBezTo>
                  <a:pt x="17752" y="9975"/>
                  <a:pt x="17752" y="9980"/>
                  <a:pt x="17752" y="9986"/>
                </a:cubicBezTo>
                <a:cubicBezTo>
                  <a:pt x="17761" y="9981"/>
                  <a:pt x="17764" y="9986"/>
                  <a:pt x="17761" y="10001"/>
                </a:cubicBezTo>
                <a:cubicBezTo>
                  <a:pt x="17759" y="10015"/>
                  <a:pt x="17762" y="10025"/>
                  <a:pt x="17769" y="10032"/>
                </a:cubicBezTo>
                <a:cubicBezTo>
                  <a:pt x="17769" y="10037"/>
                  <a:pt x="17769" y="10042"/>
                  <a:pt x="17769" y="10047"/>
                </a:cubicBezTo>
                <a:cubicBezTo>
                  <a:pt x="17777" y="10054"/>
                  <a:pt x="17780" y="10064"/>
                  <a:pt x="17778" y="10078"/>
                </a:cubicBezTo>
                <a:cubicBezTo>
                  <a:pt x="17775" y="10078"/>
                  <a:pt x="17772" y="10078"/>
                  <a:pt x="17769" y="10078"/>
                </a:cubicBezTo>
                <a:cubicBezTo>
                  <a:pt x="17761" y="10078"/>
                  <a:pt x="17752" y="10078"/>
                  <a:pt x="17744" y="10078"/>
                </a:cubicBezTo>
                <a:cubicBezTo>
                  <a:pt x="17735" y="10090"/>
                  <a:pt x="17732" y="10106"/>
                  <a:pt x="17735" y="10125"/>
                </a:cubicBezTo>
                <a:cubicBezTo>
                  <a:pt x="17744" y="10120"/>
                  <a:pt x="17746" y="10125"/>
                  <a:pt x="17744" y="10140"/>
                </a:cubicBezTo>
                <a:cubicBezTo>
                  <a:pt x="17756" y="10148"/>
                  <a:pt x="17762" y="10173"/>
                  <a:pt x="17761" y="10202"/>
                </a:cubicBezTo>
                <a:cubicBezTo>
                  <a:pt x="17769" y="10196"/>
                  <a:pt x="17772" y="10202"/>
                  <a:pt x="17769" y="10217"/>
                </a:cubicBezTo>
                <a:cubicBezTo>
                  <a:pt x="17769" y="10222"/>
                  <a:pt x="17769" y="10227"/>
                  <a:pt x="17769" y="10232"/>
                </a:cubicBezTo>
                <a:cubicBezTo>
                  <a:pt x="17766" y="10237"/>
                  <a:pt x="17763" y="10243"/>
                  <a:pt x="17761" y="10248"/>
                </a:cubicBezTo>
                <a:cubicBezTo>
                  <a:pt x="17761" y="10253"/>
                  <a:pt x="17761" y="10258"/>
                  <a:pt x="17761" y="10263"/>
                </a:cubicBezTo>
                <a:cubicBezTo>
                  <a:pt x="17747" y="10301"/>
                  <a:pt x="17743" y="10340"/>
                  <a:pt x="17752" y="10371"/>
                </a:cubicBezTo>
                <a:cubicBezTo>
                  <a:pt x="17755" y="10366"/>
                  <a:pt x="17758" y="10361"/>
                  <a:pt x="17761" y="10356"/>
                </a:cubicBezTo>
                <a:cubicBezTo>
                  <a:pt x="17752" y="10393"/>
                  <a:pt x="17760" y="10364"/>
                  <a:pt x="17735" y="10417"/>
                </a:cubicBezTo>
                <a:cubicBezTo>
                  <a:pt x="17744" y="10412"/>
                  <a:pt x="17746" y="10418"/>
                  <a:pt x="17744" y="10433"/>
                </a:cubicBezTo>
                <a:cubicBezTo>
                  <a:pt x="17750" y="10416"/>
                  <a:pt x="17759" y="10392"/>
                  <a:pt x="17761" y="10417"/>
                </a:cubicBezTo>
                <a:cubicBezTo>
                  <a:pt x="17766" y="10412"/>
                  <a:pt x="17772" y="10407"/>
                  <a:pt x="17778" y="10402"/>
                </a:cubicBezTo>
                <a:cubicBezTo>
                  <a:pt x="17778" y="10407"/>
                  <a:pt x="17778" y="10412"/>
                  <a:pt x="17778" y="10417"/>
                </a:cubicBezTo>
                <a:cubicBezTo>
                  <a:pt x="17782" y="10410"/>
                  <a:pt x="17818" y="10345"/>
                  <a:pt x="17795" y="10387"/>
                </a:cubicBezTo>
                <a:cubicBezTo>
                  <a:pt x="17792" y="10402"/>
                  <a:pt x="17795" y="10407"/>
                  <a:pt x="17803" y="10402"/>
                </a:cubicBezTo>
                <a:cubicBezTo>
                  <a:pt x="17812" y="10402"/>
                  <a:pt x="17812" y="10402"/>
                  <a:pt x="17812" y="10402"/>
                </a:cubicBezTo>
                <a:cubicBezTo>
                  <a:pt x="17814" y="10397"/>
                  <a:pt x="17827" y="10353"/>
                  <a:pt x="17821" y="10387"/>
                </a:cubicBezTo>
                <a:cubicBezTo>
                  <a:pt x="17829" y="10384"/>
                  <a:pt x="17833" y="10374"/>
                  <a:pt x="17838" y="10356"/>
                </a:cubicBezTo>
                <a:cubicBezTo>
                  <a:pt x="17830" y="10338"/>
                  <a:pt x="17843" y="10347"/>
                  <a:pt x="17855" y="10356"/>
                </a:cubicBezTo>
                <a:cubicBezTo>
                  <a:pt x="17863" y="10356"/>
                  <a:pt x="17864" y="10356"/>
                  <a:pt x="17864" y="10356"/>
                </a:cubicBezTo>
                <a:cubicBezTo>
                  <a:pt x="17873" y="10379"/>
                  <a:pt x="17878" y="10355"/>
                  <a:pt x="17881" y="10325"/>
                </a:cubicBezTo>
                <a:cubicBezTo>
                  <a:pt x="17889" y="10325"/>
                  <a:pt x="17889" y="10325"/>
                  <a:pt x="17889" y="10325"/>
                </a:cubicBezTo>
                <a:cubicBezTo>
                  <a:pt x="17928" y="10316"/>
                  <a:pt x="17948" y="10276"/>
                  <a:pt x="17950" y="10202"/>
                </a:cubicBezTo>
                <a:cubicBezTo>
                  <a:pt x="17935" y="10052"/>
                  <a:pt x="17885" y="9871"/>
                  <a:pt x="17821" y="9754"/>
                </a:cubicBezTo>
                <a:cubicBezTo>
                  <a:pt x="17810" y="9704"/>
                  <a:pt x="17818" y="9678"/>
                  <a:pt x="17847" y="9677"/>
                </a:cubicBezTo>
                <a:cubicBezTo>
                  <a:pt x="17844" y="9653"/>
                  <a:pt x="17852" y="9643"/>
                  <a:pt x="17872" y="9647"/>
                </a:cubicBezTo>
                <a:cubicBezTo>
                  <a:pt x="17898" y="9613"/>
                  <a:pt x="17900" y="9610"/>
                  <a:pt x="17932" y="9554"/>
                </a:cubicBezTo>
                <a:cubicBezTo>
                  <a:pt x="17944" y="9561"/>
                  <a:pt x="17952" y="9556"/>
                  <a:pt x="17958" y="9538"/>
                </a:cubicBezTo>
                <a:cubicBezTo>
                  <a:pt x="17944" y="9459"/>
                  <a:pt x="17957" y="9394"/>
                  <a:pt x="18001" y="9338"/>
                </a:cubicBezTo>
                <a:cubicBezTo>
                  <a:pt x="18009" y="9338"/>
                  <a:pt x="18009" y="9338"/>
                  <a:pt x="18009" y="9338"/>
                </a:cubicBezTo>
                <a:cubicBezTo>
                  <a:pt x="18014" y="9338"/>
                  <a:pt x="18016" y="9314"/>
                  <a:pt x="18018" y="9307"/>
                </a:cubicBezTo>
                <a:cubicBezTo>
                  <a:pt x="18018" y="9302"/>
                  <a:pt x="18018" y="9297"/>
                  <a:pt x="18018" y="9292"/>
                </a:cubicBezTo>
                <a:cubicBezTo>
                  <a:pt x="18044" y="9292"/>
                  <a:pt x="18044" y="9292"/>
                  <a:pt x="18044" y="9292"/>
                </a:cubicBezTo>
                <a:cubicBezTo>
                  <a:pt x="18047" y="9281"/>
                  <a:pt x="18049" y="9271"/>
                  <a:pt x="18052" y="9261"/>
                </a:cubicBezTo>
                <a:cubicBezTo>
                  <a:pt x="18067" y="9261"/>
                  <a:pt x="18077" y="9214"/>
                  <a:pt x="18078" y="9184"/>
                </a:cubicBezTo>
                <a:cubicBezTo>
                  <a:pt x="18088" y="9183"/>
                  <a:pt x="18090" y="9196"/>
                  <a:pt x="18087" y="9215"/>
                </a:cubicBezTo>
                <a:cubicBezTo>
                  <a:pt x="18094" y="9218"/>
                  <a:pt x="18100" y="9213"/>
                  <a:pt x="18104" y="9199"/>
                </a:cubicBezTo>
                <a:cubicBezTo>
                  <a:pt x="18119" y="9195"/>
                  <a:pt x="18119" y="9210"/>
                  <a:pt x="18104" y="9246"/>
                </a:cubicBezTo>
                <a:cubicBezTo>
                  <a:pt x="18112" y="9241"/>
                  <a:pt x="18115" y="9246"/>
                  <a:pt x="18112" y="9261"/>
                </a:cubicBezTo>
                <a:cubicBezTo>
                  <a:pt x="18130" y="9261"/>
                  <a:pt x="18129" y="9261"/>
                  <a:pt x="18129" y="9261"/>
                </a:cubicBezTo>
                <a:cubicBezTo>
                  <a:pt x="18146" y="9261"/>
                  <a:pt x="18147" y="9264"/>
                  <a:pt x="18155" y="9276"/>
                </a:cubicBezTo>
                <a:cubicBezTo>
                  <a:pt x="18164" y="9276"/>
                  <a:pt x="18164" y="9276"/>
                  <a:pt x="18164" y="9276"/>
                </a:cubicBezTo>
                <a:cubicBezTo>
                  <a:pt x="18172" y="9271"/>
                  <a:pt x="18181" y="9266"/>
                  <a:pt x="18190" y="9261"/>
                </a:cubicBezTo>
                <a:cubicBezTo>
                  <a:pt x="18198" y="9261"/>
                  <a:pt x="18198" y="9261"/>
                  <a:pt x="18198" y="9261"/>
                </a:cubicBezTo>
                <a:cubicBezTo>
                  <a:pt x="18260" y="9204"/>
                  <a:pt x="18307" y="9120"/>
                  <a:pt x="18335" y="9014"/>
                </a:cubicBezTo>
                <a:cubicBezTo>
                  <a:pt x="18406" y="9014"/>
                  <a:pt x="18503" y="8563"/>
                  <a:pt x="18584" y="8382"/>
                </a:cubicBezTo>
                <a:cubicBezTo>
                  <a:pt x="18596" y="8382"/>
                  <a:pt x="18609" y="8137"/>
                  <a:pt x="18610" y="8120"/>
                </a:cubicBezTo>
                <a:cubicBezTo>
                  <a:pt x="18610" y="8115"/>
                  <a:pt x="18610" y="8110"/>
                  <a:pt x="18610" y="8105"/>
                </a:cubicBezTo>
                <a:cubicBezTo>
                  <a:pt x="18603" y="8035"/>
                  <a:pt x="18603" y="7988"/>
                  <a:pt x="18610" y="7919"/>
                </a:cubicBezTo>
                <a:cubicBezTo>
                  <a:pt x="18619" y="7919"/>
                  <a:pt x="18619" y="7919"/>
                  <a:pt x="18619" y="7919"/>
                </a:cubicBezTo>
                <a:cubicBezTo>
                  <a:pt x="18619" y="7914"/>
                  <a:pt x="18619" y="7909"/>
                  <a:pt x="18619" y="7904"/>
                </a:cubicBezTo>
                <a:cubicBezTo>
                  <a:pt x="18617" y="7880"/>
                  <a:pt x="18623" y="7859"/>
                  <a:pt x="18636" y="7843"/>
                </a:cubicBezTo>
                <a:cubicBezTo>
                  <a:pt x="18676" y="7843"/>
                  <a:pt x="18646" y="7661"/>
                  <a:pt x="18636" y="7627"/>
                </a:cubicBezTo>
                <a:cubicBezTo>
                  <a:pt x="18615" y="7601"/>
                  <a:pt x="18600" y="7585"/>
                  <a:pt x="18576" y="7565"/>
                </a:cubicBezTo>
                <a:cubicBezTo>
                  <a:pt x="18589" y="7565"/>
                  <a:pt x="18602" y="7577"/>
                  <a:pt x="18610" y="7596"/>
                </a:cubicBezTo>
                <a:cubicBezTo>
                  <a:pt x="18620" y="7594"/>
                  <a:pt x="18628" y="7599"/>
                  <a:pt x="18636" y="7611"/>
                </a:cubicBezTo>
                <a:cubicBezTo>
                  <a:pt x="18644" y="7611"/>
                  <a:pt x="18644" y="7611"/>
                  <a:pt x="18644" y="7611"/>
                </a:cubicBezTo>
                <a:cubicBezTo>
                  <a:pt x="18647" y="7601"/>
                  <a:pt x="18650" y="7591"/>
                  <a:pt x="18653" y="7580"/>
                </a:cubicBezTo>
                <a:cubicBezTo>
                  <a:pt x="18653" y="7570"/>
                  <a:pt x="18653" y="7560"/>
                  <a:pt x="18653" y="7550"/>
                </a:cubicBezTo>
                <a:cubicBezTo>
                  <a:pt x="18613" y="7493"/>
                  <a:pt x="18591" y="7456"/>
                  <a:pt x="18558" y="7395"/>
                </a:cubicBezTo>
                <a:cubicBezTo>
                  <a:pt x="18558" y="7390"/>
                  <a:pt x="18558" y="7385"/>
                  <a:pt x="18558" y="7380"/>
                </a:cubicBezTo>
                <a:cubicBezTo>
                  <a:pt x="18521" y="7376"/>
                  <a:pt x="18496" y="7384"/>
                  <a:pt x="18490" y="7426"/>
                </a:cubicBezTo>
                <a:cubicBezTo>
                  <a:pt x="18467" y="7580"/>
                  <a:pt x="18479" y="7469"/>
                  <a:pt x="18481" y="7441"/>
                </a:cubicBezTo>
                <a:cubicBezTo>
                  <a:pt x="18467" y="7477"/>
                  <a:pt x="18443" y="7501"/>
                  <a:pt x="18413" y="7504"/>
                </a:cubicBezTo>
                <a:cubicBezTo>
                  <a:pt x="18418" y="7488"/>
                  <a:pt x="18424" y="7472"/>
                  <a:pt x="18430" y="7457"/>
                </a:cubicBezTo>
                <a:cubicBezTo>
                  <a:pt x="18430" y="7452"/>
                  <a:pt x="18430" y="7447"/>
                  <a:pt x="18430" y="7441"/>
                </a:cubicBezTo>
                <a:cubicBezTo>
                  <a:pt x="18424" y="7431"/>
                  <a:pt x="18418" y="7421"/>
                  <a:pt x="18413" y="7411"/>
                </a:cubicBezTo>
                <a:cubicBezTo>
                  <a:pt x="18421" y="7411"/>
                  <a:pt x="18421" y="7411"/>
                  <a:pt x="18421" y="7411"/>
                </a:cubicBezTo>
                <a:cubicBezTo>
                  <a:pt x="18429" y="7404"/>
                  <a:pt x="18432" y="7394"/>
                  <a:pt x="18430" y="7380"/>
                </a:cubicBezTo>
                <a:cubicBezTo>
                  <a:pt x="18424" y="7380"/>
                  <a:pt x="18418" y="7380"/>
                  <a:pt x="18413" y="7380"/>
                </a:cubicBezTo>
                <a:cubicBezTo>
                  <a:pt x="18399" y="7381"/>
                  <a:pt x="18393" y="7391"/>
                  <a:pt x="18396" y="7411"/>
                </a:cubicBezTo>
                <a:cubicBezTo>
                  <a:pt x="18406" y="7437"/>
                  <a:pt x="18396" y="7451"/>
                  <a:pt x="18379" y="7457"/>
                </a:cubicBezTo>
                <a:cubicBezTo>
                  <a:pt x="18379" y="7515"/>
                  <a:pt x="18379" y="7343"/>
                  <a:pt x="18379" y="7318"/>
                </a:cubicBezTo>
                <a:cubicBezTo>
                  <a:pt x="18312" y="7331"/>
                  <a:pt x="18261" y="7317"/>
                  <a:pt x="18318" y="7210"/>
                </a:cubicBezTo>
                <a:cubicBezTo>
                  <a:pt x="18337" y="7210"/>
                  <a:pt x="18354" y="7160"/>
                  <a:pt x="18361" y="7133"/>
                </a:cubicBezTo>
                <a:cubicBezTo>
                  <a:pt x="18406" y="7133"/>
                  <a:pt x="18459" y="6969"/>
                  <a:pt x="18473" y="6902"/>
                </a:cubicBezTo>
                <a:cubicBezTo>
                  <a:pt x="18481" y="6902"/>
                  <a:pt x="18481" y="6902"/>
                  <a:pt x="18481" y="6902"/>
                </a:cubicBezTo>
                <a:cubicBezTo>
                  <a:pt x="18490" y="6864"/>
                  <a:pt x="18504" y="6833"/>
                  <a:pt x="18524" y="6810"/>
                </a:cubicBezTo>
                <a:cubicBezTo>
                  <a:pt x="18533" y="6810"/>
                  <a:pt x="18533" y="6810"/>
                  <a:pt x="18533" y="6810"/>
                </a:cubicBezTo>
                <a:cubicBezTo>
                  <a:pt x="18552" y="6797"/>
                  <a:pt x="18560" y="6776"/>
                  <a:pt x="18558" y="6748"/>
                </a:cubicBezTo>
                <a:cubicBezTo>
                  <a:pt x="18567" y="6748"/>
                  <a:pt x="18567" y="6748"/>
                  <a:pt x="18567" y="6748"/>
                </a:cubicBezTo>
                <a:cubicBezTo>
                  <a:pt x="18648" y="6480"/>
                  <a:pt x="18777" y="6342"/>
                  <a:pt x="18919" y="6409"/>
                </a:cubicBezTo>
                <a:cubicBezTo>
                  <a:pt x="18922" y="6414"/>
                  <a:pt x="18925" y="6419"/>
                  <a:pt x="18928" y="6424"/>
                </a:cubicBezTo>
                <a:cubicBezTo>
                  <a:pt x="18936" y="6424"/>
                  <a:pt x="18936" y="6424"/>
                  <a:pt x="18936" y="6424"/>
                </a:cubicBezTo>
                <a:cubicBezTo>
                  <a:pt x="18945" y="6424"/>
                  <a:pt x="18945" y="6424"/>
                  <a:pt x="18945" y="6424"/>
                </a:cubicBezTo>
                <a:cubicBezTo>
                  <a:pt x="18958" y="6424"/>
                  <a:pt x="18958" y="6388"/>
                  <a:pt x="18953" y="6363"/>
                </a:cubicBezTo>
                <a:cubicBezTo>
                  <a:pt x="18978" y="6360"/>
                  <a:pt x="19001" y="6376"/>
                  <a:pt x="19022" y="6409"/>
                </a:cubicBezTo>
                <a:cubicBezTo>
                  <a:pt x="19039" y="6409"/>
                  <a:pt x="19039" y="6409"/>
                  <a:pt x="19039" y="6409"/>
                </a:cubicBezTo>
                <a:cubicBezTo>
                  <a:pt x="19037" y="6395"/>
                  <a:pt x="19040" y="6385"/>
                  <a:pt x="19048" y="6378"/>
                </a:cubicBezTo>
                <a:cubicBezTo>
                  <a:pt x="19063" y="6371"/>
                  <a:pt x="19075" y="6381"/>
                  <a:pt x="19082" y="6409"/>
                </a:cubicBezTo>
                <a:cubicBezTo>
                  <a:pt x="19091" y="6409"/>
                  <a:pt x="19090" y="6409"/>
                  <a:pt x="19090" y="6409"/>
                </a:cubicBezTo>
                <a:cubicBezTo>
                  <a:pt x="19099" y="6409"/>
                  <a:pt x="19099" y="6409"/>
                  <a:pt x="19099" y="6409"/>
                </a:cubicBezTo>
                <a:cubicBezTo>
                  <a:pt x="19111" y="6414"/>
                  <a:pt x="19114" y="6404"/>
                  <a:pt x="19108" y="6378"/>
                </a:cubicBezTo>
                <a:cubicBezTo>
                  <a:pt x="19108" y="6378"/>
                  <a:pt x="19108" y="6378"/>
                  <a:pt x="19099" y="6378"/>
                </a:cubicBezTo>
                <a:cubicBezTo>
                  <a:pt x="19099" y="6373"/>
                  <a:pt x="19099" y="6368"/>
                  <a:pt x="19099" y="6363"/>
                </a:cubicBezTo>
                <a:cubicBezTo>
                  <a:pt x="19108" y="6363"/>
                  <a:pt x="19108" y="6363"/>
                  <a:pt x="19108" y="6363"/>
                </a:cubicBezTo>
                <a:cubicBezTo>
                  <a:pt x="19116" y="6363"/>
                  <a:pt x="19116" y="6363"/>
                  <a:pt x="19116" y="6363"/>
                </a:cubicBezTo>
                <a:cubicBezTo>
                  <a:pt x="19116" y="6357"/>
                  <a:pt x="19116" y="6352"/>
                  <a:pt x="19116" y="6347"/>
                </a:cubicBezTo>
                <a:cubicBezTo>
                  <a:pt x="19114" y="6328"/>
                  <a:pt x="19116" y="6313"/>
                  <a:pt x="19125" y="6301"/>
                </a:cubicBezTo>
                <a:cubicBezTo>
                  <a:pt x="19146" y="6299"/>
                  <a:pt x="19166" y="6310"/>
                  <a:pt x="19185" y="6332"/>
                </a:cubicBezTo>
                <a:cubicBezTo>
                  <a:pt x="19199" y="6332"/>
                  <a:pt x="19209" y="6339"/>
                  <a:pt x="19210" y="6363"/>
                </a:cubicBezTo>
                <a:cubicBezTo>
                  <a:pt x="19219" y="6363"/>
                  <a:pt x="19219" y="6363"/>
                  <a:pt x="19219" y="6363"/>
                </a:cubicBezTo>
                <a:cubicBezTo>
                  <a:pt x="19243" y="6363"/>
                  <a:pt x="19246" y="6308"/>
                  <a:pt x="19279" y="6393"/>
                </a:cubicBezTo>
                <a:cubicBezTo>
                  <a:pt x="19285" y="6398"/>
                  <a:pt x="19291" y="6403"/>
                  <a:pt x="19296" y="6409"/>
                </a:cubicBezTo>
                <a:cubicBezTo>
                  <a:pt x="19315" y="6409"/>
                  <a:pt x="19249" y="6435"/>
                  <a:pt x="19236" y="6439"/>
                </a:cubicBezTo>
                <a:cubicBezTo>
                  <a:pt x="19234" y="6460"/>
                  <a:pt x="19240" y="6476"/>
                  <a:pt x="19254" y="6486"/>
                </a:cubicBezTo>
                <a:cubicBezTo>
                  <a:pt x="19288" y="6486"/>
                  <a:pt x="19288" y="6486"/>
                  <a:pt x="19288" y="6486"/>
                </a:cubicBezTo>
                <a:cubicBezTo>
                  <a:pt x="19305" y="6486"/>
                  <a:pt x="19305" y="6486"/>
                  <a:pt x="19305" y="6486"/>
                </a:cubicBezTo>
                <a:cubicBezTo>
                  <a:pt x="19308" y="6475"/>
                  <a:pt x="19311" y="6465"/>
                  <a:pt x="19313" y="6455"/>
                </a:cubicBezTo>
                <a:cubicBezTo>
                  <a:pt x="19320" y="6455"/>
                  <a:pt x="19332" y="6475"/>
                  <a:pt x="19339" y="6486"/>
                </a:cubicBezTo>
                <a:cubicBezTo>
                  <a:pt x="19348" y="6465"/>
                  <a:pt x="19360" y="6449"/>
                  <a:pt x="19374" y="6439"/>
                </a:cubicBezTo>
                <a:cubicBezTo>
                  <a:pt x="19374" y="6434"/>
                  <a:pt x="19374" y="6429"/>
                  <a:pt x="19374" y="6424"/>
                </a:cubicBezTo>
                <a:cubicBezTo>
                  <a:pt x="19391" y="6424"/>
                  <a:pt x="19391" y="6424"/>
                  <a:pt x="19391" y="6424"/>
                </a:cubicBezTo>
                <a:cubicBezTo>
                  <a:pt x="19402" y="6424"/>
                  <a:pt x="19409" y="6433"/>
                  <a:pt x="19408" y="6455"/>
                </a:cubicBezTo>
                <a:cubicBezTo>
                  <a:pt x="19420" y="6462"/>
                  <a:pt x="19428" y="6457"/>
                  <a:pt x="19434" y="6439"/>
                </a:cubicBezTo>
                <a:cubicBezTo>
                  <a:pt x="19437" y="6434"/>
                  <a:pt x="19439" y="6429"/>
                  <a:pt x="19442" y="6424"/>
                </a:cubicBezTo>
                <a:cubicBezTo>
                  <a:pt x="19450" y="6420"/>
                  <a:pt x="19456" y="6426"/>
                  <a:pt x="19460" y="6439"/>
                </a:cubicBezTo>
                <a:cubicBezTo>
                  <a:pt x="19468" y="6444"/>
                  <a:pt x="19471" y="6439"/>
                  <a:pt x="19468" y="6424"/>
                </a:cubicBezTo>
                <a:cubicBezTo>
                  <a:pt x="19477" y="6424"/>
                  <a:pt x="19477" y="6424"/>
                  <a:pt x="19477" y="6424"/>
                </a:cubicBezTo>
                <a:cubicBezTo>
                  <a:pt x="19482" y="6378"/>
                  <a:pt x="19471" y="6351"/>
                  <a:pt x="19442" y="6347"/>
                </a:cubicBezTo>
                <a:cubicBezTo>
                  <a:pt x="19436" y="6347"/>
                  <a:pt x="19431" y="6347"/>
                  <a:pt x="19425" y="6347"/>
                </a:cubicBezTo>
                <a:cubicBezTo>
                  <a:pt x="19437" y="6330"/>
                  <a:pt x="19437" y="6309"/>
                  <a:pt x="19425" y="6286"/>
                </a:cubicBezTo>
                <a:cubicBezTo>
                  <a:pt x="19434" y="6286"/>
                  <a:pt x="19434" y="6286"/>
                  <a:pt x="19434" y="6286"/>
                </a:cubicBezTo>
                <a:cubicBezTo>
                  <a:pt x="19492" y="6142"/>
                  <a:pt x="19547" y="6008"/>
                  <a:pt x="19605" y="5869"/>
                </a:cubicBezTo>
                <a:cubicBezTo>
                  <a:pt x="19613" y="5873"/>
                  <a:pt x="19619" y="5868"/>
                  <a:pt x="19622" y="5854"/>
                </a:cubicBezTo>
                <a:cubicBezTo>
                  <a:pt x="19655" y="5854"/>
                  <a:pt x="19682" y="5853"/>
                  <a:pt x="19708" y="5823"/>
                </a:cubicBezTo>
                <a:cubicBezTo>
                  <a:pt x="19726" y="5823"/>
                  <a:pt x="19737" y="5843"/>
                  <a:pt x="19742" y="5869"/>
                </a:cubicBezTo>
                <a:cubicBezTo>
                  <a:pt x="19760" y="5869"/>
                  <a:pt x="19760" y="5869"/>
                  <a:pt x="19760" y="5869"/>
                </a:cubicBezTo>
                <a:cubicBezTo>
                  <a:pt x="19814" y="5794"/>
                  <a:pt x="19772" y="5919"/>
                  <a:pt x="19760" y="5977"/>
                </a:cubicBezTo>
                <a:cubicBezTo>
                  <a:pt x="19771" y="5993"/>
                  <a:pt x="19773" y="6005"/>
                  <a:pt x="19760" y="6008"/>
                </a:cubicBezTo>
                <a:cubicBezTo>
                  <a:pt x="19760" y="6018"/>
                  <a:pt x="19760" y="6029"/>
                  <a:pt x="19760" y="6039"/>
                </a:cubicBezTo>
                <a:cubicBezTo>
                  <a:pt x="19800" y="6039"/>
                  <a:pt x="19811" y="6018"/>
                  <a:pt x="19777" y="6116"/>
                </a:cubicBezTo>
                <a:cubicBezTo>
                  <a:pt x="19791" y="6122"/>
                  <a:pt x="19800" y="6113"/>
                  <a:pt x="19803" y="6085"/>
                </a:cubicBezTo>
                <a:cubicBezTo>
                  <a:pt x="19811" y="6085"/>
                  <a:pt x="19811" y="6085"/>
                  <a:pt x="19811" y="6085"/>
                </a:cubicBezTo>
                <a:cubicBezTo>
                  <a:pt x="19851" y="6085"/>
                  <a:pt x="19890" y="5936"/>
                  <a:pt x="19931" y="5885"/>
                </a:cubicBezTo>
                <a:cubicBezTo>
                  <a:pt x="19940" y="5885"/>
                  <a:pt x="19940" y="5885"/>
                  <a:pt x="19940" y="5885"/>
                </a:cubicBezTo>
                <a:cubicBezTo>
                  <a:pt x="19940" y="5879"/>
                  <a:pt x="19940" y="5874"/>
                  <a:pt x="19940" y="5869"/>
                </a:cubicBezTo>
                <a:cubicBezTo>
                  <a:pt x="19938" y="5900"/>
                  <a:pt x="19940" y="5922"/>
                  <a:pt x="19957" y="5900"/>
                </a:cubicBezTo>
                <a:cubicBezTo>
                  <a:pt x="19960" y="5890"/>
                  <a:pt x="19963" y="5879"/>
                  <a:pt x="19965" y="5869"/>
                </a:cubicBezTo>
                <a:cubicBezTo>
                  <a:pt x="19947" y="5828"/>
                  <a:pt x="19949" y="5778"/>
                  <a:pt x="19965" y="5730"/>
                </a:cubicBezTo>
                <a:cubicBezTo>
                  <a:pt x="20028" y="5659"/>
                  <a:pt x="20085" y="5607"/>
                  <a:pt x="20017" y="5746"/>
                </a:cubicBezTo>
                <a:cubicBezTo>
                  <a:pt x="20027" y="5805"/>
                  <a:pt x="20022" y="5852"/>
                  <a:pt x="20000" y="5885"/>
                </a:cubicBezTo>
                <a:cubicBezTo>
                  <a:pt x="19997" y="5950"/>
                  <a:pt x="19995" y="5969"/>
                  <a:pt x="19983" y="6024"/>
                </a:cubicBezTo>
                <a:cubicBezTo>
                  <a:pt x="19986" y="6029"/>
                  <a:pt x="19988" y="6034"/>
                  <a:pt x="19991" y="6039"/>
                </a:cubicBezTo>
                <a:cubicBezTo>
                  <a:pt x="19982" y="6062"/>
                  <a:pt x="19971" y="6073"/>
                  <a:pt x="19957" y="6070"/>
                </a:cubicBezTo>
                <a:cubicBezTo>
                  <a:pt x="19951" y="6075"/>
                  <a:pt x="19945" y="6080"/>
                  <a:pt x="19940" y="6085"/>
                </a:cubicBezTo>
                <a:cubicBezTo>
                  <a:pt x="19925" y="6113"/>
                  <a:pt x="19904" y="6134"/>
                  <a:pt x="19880" y="6147"/>
                </a:cubicBezTo>
                <a:cubicBezTo>
                  <a:pt x="19843" y="6252"/>
                  <a:pt x="19799" y="6350"/>
                  <a:pt x="19751" y="6439"/>
                </a:cubicBezTo>
                <a:cubicBezTo>
                  <a:pt x="19737" y="6556"/>
                  <a:pt x="19693" y="6642"/>
                  <a:pt x="19631" y="6655"/>
                </a:cubicBezTo>
                <a:cubicBezTo>
                  <a:pt x="19619" y="6695"/>
                  <a:pt x="19604" y="6704"/>
                  <a:pt x="19580" y="6701"/>
                </a:cubicBezTo>
                <a:cubicBezTo>
                  <a:pt x="19497" y="7070"/>
                  <a:pt x="19495" y="7543"/>
                  <a:pt x="19571" y="7982"/>
                </a:cubicBezTo>
                <a:cubicBezTo>
                  <a:pt x="19641" y="7896"/>
                  <a:pt x="19688" y="7759"/>
                  <a:pt x="19683" y="7642"/>
                </a:cubicBezTo>
                <a:cubicBezTo>
                  <a:pt x="19683" y="7637"/>
                  <a:pt x="19683" y="7632"/>
                  <a:pt x="19683" y="7627"/>
                </a:cubicBezTo>
                <a:cubicBezTo>
                  <a:pt x="19691" y="7622"/>
                  <a:pt x="19694" y="7627"/>
                  <a:pt x="19691" y="7642"/>
                </a:cubicBezTo>
                <a:cubicBezTo>
                  <a:pt x="19710" y="7600"/>
                  <a:pt x="19738" y="7578"/>
                  <a:pt x="19768" y="7596"/>
                </a:cubicBezTo>
                <a:cubicBezTo>
                  <a:pt x="19754" y="7482"/>
                  <a:pt x="19771" y="7389"/>
                  <a:pt x="19828" y="7334"/>
                </a:cubicBezTo>
                <a:cubicBezTo>
                  <a:pt x="19836" y="7330"/>
                  <a:pt x="19842" y="7335"/>
                  <a:pt x="19845" y="7349"/>
                </a:cubicBezTo>
                <a:cubicBezTo>
                  <a:pt x="19871" y="7349"/>
                  <a:pt x="19890" y="7332"/>
                  <a:pt x="19897" y="7288"/>
                </a:cubicBezTo>
                <a:cubicBezTo>
                  <a:pt x="19864" y="7193"/>
                  <a:pt x="19870" y="7095"/>
                  <a:pt x="19914" y="7026"/>
                </a:cubicBezTo>
                <a:cubicBezTo>
                  <a:pt x="19912" y="7015"/>
                  <a:pt x="19909" y="7005"/>
                  <a:pt x="19906" y="6995"/>
                </a:cubicBezTo>
                <a:cubicBezTo>
                  <a:pt x="19915" y="6991"/>
                  <a:pt x="19925" y="6986"/>
                  <a:pt x="19934" y="6982"/>
                </a:cubicBezTo>
                <a:cubicBezTo>
                  <a:pt x="19930" y="6992"/>
                  <a:pt x="19925" y="7005"/>
                  <a:pt x="19923" y="7010"/>
                </a:cubicBezTo>
                <a:cubicBezTo>
                  <a:pt x="19926" y="7026"/>
                  <a:pt x="19929" y="7041"/>
                  <a:pt x="19931" y="7056"/>
                </a:cubicBezTo>
                <a:cubicBezTo>
                  <a:pt x="19944" y="7056"/>
                  <a:pt x="19955" y="7074"/>
                  <a:pt x="19948" y="7056"/>
                </a:cubicBezTo>
                <a:cubicBezTo>
                  <a:pt x="19980" y="7056"/>
                  <a:pt x="19964" y="6939"/>
                  <a:pt x="19957" y="6917"/>
                </a:cubicBezTo>
                <a:cubicBezTo>
                  <a:pt x="19951" y="6917"/>
                  <a:pt x="19945" y="6917"/>
                  <a:pt x="19940" y="6917"/>
                </a:cubicBezTo>
                <a:cubicBezTo>
                  <a:pt x="19922" y="6842"/>
                  <a:pt x="19931" y="6780"/>
                  <a:pt x="19965" y="6732"/>
                </a:cubicBezTo>
                <a:cubicBezTo>
                  <a:pt x="19965" y="6722"/>
                  <a:pt x="19965" y="6712"/>
                  <a:pt x="19965" y="6701"/>
                </a:cubicBezTo>
                <a:cubicBezTo>
                  <a:pt x="19950" y="6677"/>
                  <a:pt x="19933" y="6667"/>
                  <a:pt x="19914" y="6671"/>
                </a:cubicBezTo>
                <a:cubicBezTo>
                  <a:pt x="19911" y="6702"/>
                  <a:pt x="19907" y="6724"/>
                  <a:pt x="19897" y="6701"/>
                </a:cubicBezTo>
                <a:cubicBezTo>
                  <a:pt x="19878" y="6613"/>
                  <a:pt x="19905" y="6517"/>
                  <a:pt x="19948" y="6455"/>
                </a:cubicBezTo>
                <a:cubicBezTo>
                  <a:pt x="19948" y="6450"/>
                  <a:pt x="19948" y="6445"/>
                  <a:pt x="19948" y="6439"/>
                </a:cubicBezTo>
                <a:cubicBezTo>
                  <a:pt x="19957" y="6439"/>
                  <a:pt x="19957" y="6439"/>
                  <a:pt x="19957" y="6439"/>
                </a:cubicBezTo>
                <a:cubicBezTo>
                  <a:pt x="19955" y="6420"/>
                  <a:pt x="19957" y="6405"/>
                  <a:pt x="19965" y="6393"/>
                </a:cubicBezTo>
                <a:cubicBezTo>
                  <a:pt x="19965" y="6359"/>
                  <a:pt x="19972" y="6312"/>
                  <a:pt x="19983" y="6270"/>
                </a:cubicBezTo>
                <a:cubicBezTo>
                  <a:pt x="19993" y="6273"/>
                  <a:pt x="20001" y="6267"/>
                  <a:pt x="20009" y="6254"/>
                </a:cubicBezTo>
                <a:cubicBezTo>
                  <a:pt x="20023" y="6252"/>
                  <a:pt x="20035" y="6256"/>
                  <a:pt x="20051" y="6286"/>
                </a:cubicBezTo>
                <a:cubicBezTo>
                  <a:pt x="20060" y="6286"/>
                  <a:pt x="20060" y="6286"/>
                  <a:pt x="20060" y="6286"/>
                </a:cubicBezTo>
                <a:cubicBezTo>
                  <a:pt x="20069" y="6286"/>
                  <a:pt x="20068" y="6286"/>
                  <a:pt x="20068" y="6286"/>
                </a:cubicBezTo>
                <a:cubicBezTo>
                  <a:pt x="20083" y="6218"/>
                  <a:pt x="20116" y="6158"/>
                  <a:pt x="20137" y="6147"/>
                </a:cubicBezTo>
                <a:cubicBezTo>
                  <a:pt x="20137" y="6152"/>
                  <a:pt x="20137" y="6157"/>
                  <a:pt x="20137" y="6162"/>
                </a:cubicBezTo>
                <a:cubicBezTo>
                  <a:pt x="20142" y="6200"/>
                  <a:pt x="20139" y="6241"/>
                  <a:pt x="20129" y="6270"/>
                </a:cubicBezTo>
                <a:cubicBezTo>
                  <a:pt x="20129" y="6275"/>
                  <a:pt x="20129" y="6280"/>
                  <a:pt x="20129" y="6286"/>
                </a:cubicBezTo>
                <a:cubicBezTo>
                  <a:pt x="20163" y="6273"/>
                  <a:pt x="20191" y="6223"/>
                  <a:pt x="20189" y="6162"/>
                </a:cubicBezTo>
                <a:cubicBezTo>
                  <a:pt x="20192" y="6167"/>
                  <a:pt x="20194" y="6172"/>
                  <a:pt x="20197" y="6177"/>
                </a:cubicBezTo>
                <a:cubicBezTo>
                  <a:pt x="20208" y="6152"/>
                  <a:pt x="20222" y="6136"/>
                  <a:pt x="20240" y="6131"/>
                </a:cubicBezTo>
                <a:cubicBezTo>
                  <a:pt x="20249" y="6131"/>
                  <a:pt x="20249" y="6131"/>
                  <a:pt x="20249" y="6131"/>
                </a:cubicBezTo>
                <a:cubicBezTo>
                  <a:pt x="20252" y="6126"/>
                  <a:pt x="20255" y="6121"/>
                  <a:pt x="20257" y="6116"/>
                </a:cubicBezTo>
                <a:cubicBezTo>
                  <a:pt x="20266" y="6116"/>
                  <a:pt x="20266" y="6116"/>
                  <a:pt x="20266" y="6116"/>
                </a:cubicBezTo>
                <a:cubicBezTo>
                  <a:pt x="20321" y="6116"/>
                  <a:pt x="20355" y="6157"/>
                  <a:pt x="20369" y="6254"/>
                </a:cubicBezTo>
                <a:cubicBezTo>
                  <a:pt x="20377" y="6254"/>
                  <a:pt x="20377" y="6254"/>
                  <a:pt x="20377" y="6254"/>
                </a:cubicBezTo>
                <a:cubicBezTo>
                  <a:pt x="20386" y="6254"/>
                  <a:pt x="20386" y="6254"/>
                  <a:pt x="20386" y="6254"/>
                </a:cubicBezTo>
                <a:cubicBezTo>
                  <a:pt x="20395" y="6254"/>
                  <a:pt x="20395" y="6254"/>
                  <a:pt x="20395" y="6254"/>
                </a:cubicBezTo>
                <a:cubicBezTo>
                  <a:pt x="20395" y="6217"/>
                  <a:pt x="20398" y="6182"/>
                  <a:pt x="20403" y="6147"/>
                </a:cubicBezTo>
                <a:cubicBezTo>
                  <a:pt x="20409" y="6141"/>
                  <a:pt x="20415" y="6136"/>
                  <a:pt x="20420" y="6131"/>
                </a:cubicBezTo>
                <a:cubicBezTo>
                  <a:pt x="20429" y="6131"/>
                  <a:pt x="20429" y="6131"/>
                  <a:pt x="20429" y="6131"/>
                </a:cubicBezTo>
                <a:cubicBezTo>
                  <a:pt x="20432" y="6126"/>
                  <a:pt x="20435" y="6121"/>
                  <a:pt x="20438" y="6116"/>
                </a:cubicBezTo>
                <a:cubicBezTo>
                  <a:pt x="20446" y="6116"/>
                  <a:pt x="20446" y="6116"/>
                  <a:pt x="20446" y="6116"/>
                </a:cubicBezTo>
                <a:cubicBezTo>
                  <a:pt x="20452" y="6106"/>
                  <a:pt x="20458" y="6095"/>
                  <a:pt x="20463" y="6085"/>
                </a:cubicBezTo>
                <a:cubicBezTo>
                  <a:pt x="20461" y="6071"/>
                  <a:pt x="20464" y="6061"/>
                  <a:pt x="20472" y="6054"/>
                </a:cubicBezTo>
                <a:cubicBezTo>
                  <a:pt x="20480" y="6054"/>
                  <a:pt x="20480" y="6054"/>
                  <a:pt x="20480" y="6054"/>
                </a:cubicBezTo>
                <a:cubicBezTo>
                  <a:pt x="20489" y="6054"/>
                  <a:pt x="20489" y="6054"/>
                  <a:pt x="20489" y="6054"/>
                </a:cubicBezTo>
                <a:cubicBezTo>
                  <a:pt x="20498" y="6059"/>
                  <a:pt x="20500" y="6054"/>
                  <a:pt x="20498" y="6039"/>
                </a:cubicBezTo>
                <a:cubicBezTo>
                  <a:pt x="20498" y="6034"/>
                  <a:pt x="20498" y="6029"/>
                  <a:pt x="20498" y="6024"/>
                </a:cubicBezTo>
                <a:cubicBezTo>
                  <a:pt x="20506" y="6024"/>
                  <a:pt x="20506" y="6024"/>
                  <a:pt x="20506" y="6024"/>
                </a:cubicBezTo>
                <a:cubicBezTo>
                  <a:pt x="20515" y="6024"/>
                  <a:pt x="20515" y="6024"/>
                  <a:pt x="20515" y="6024"/>
                </a:cubicBezTo>
                <a:cubicBezTo>
                  <a:pt x="20513" y="5986"/>
                  <a:pt x="20516" y="5979"/>
                  <a:pt x="20532" y="5961"/>
                </a:cubicBezTo>
                <a:cubicBezTo>
                  <a:pt x="20541" y="5961"/>
                  <a:pt x="20541" y="5961"/>
                  <a:pt x="20541" y="5961"/>
                </a:cubicBezTo>
                <a:cubicBezTo>
                  <a:pt x="20541" y="5956"/>
                  <a:pt x="20541" y="5951"/>
                  <a:pt x="20541" y="5946"/>
                </a:cubicBezTo>
                <a:cubicBezTo>
                  <a:pt x="20549" y="5946"/>
                  <a:pt x="20549" y="5946"/>
                  <a:pt x="20549" y="5946"/>
                </a:cubicBezTo>
                <a:cubicBezTo>
                  <a:pt x="20552" y="5941"/>
                  <a:pt x="20555" y="5936"/>
                  <a:pt x="20558" y="5931"/>
                </a:cubicBezTo>
                <a:cubicBezTo>
                  <a:pt x="20566" y="5936"/>
                  <a:pt x="20569" y="5931"/>
                  <a:pt x="20566" y="5915"/>
                </a:cubicBezTo>
                <a:cubicBezTo>
                  <a:pt x="20569" y="5910"/>
                  <a:pt x="20572" y="5905"/>
                  <a:pt x="20575" y="5900"/>
                </a:cubicBezTo>
                <a:cubicBezTo>
                  <a:pt x="20575" y="5890"/>
                  <a:pt x="20575" y="5879"/>
                  <a:pt x="20575" y="5869"/>
                </a:cubicBezTo>
                <a:cubicBezTo>
                  <a:pt x="20583" y="5864"/>
                  <a:pt x="20586" y="5869"/>
                  <a:pt x="20583" y="5885"/>
                </a:cubicBezTo>
                <a:cubicBezTo>
                  <a:pt x="20592" y="5885"/>
                  <a:pt x="20592" y="5885"/>
                  <a:pt x="20592" y="5885"/>
                </a:cubicBezTo>
                <a:cubicBezTo>
                  <a:pt x="20619" y="5885"/>
                  <a:pt x="20663" y="5810"/>
                  <a:pt x="20678" y="5776"/>
                </a:cubicBezTo>
                <a:cubicBezTo>
                  <a:pt x="20681" y="5807"/>
                  <a:pt x="20696" y="5794"/>
                  <a:pt x="20712" y="5761"/>
                </a:cubicBezTo>
                <a:cubicBezTo>
                  <a:pt x="20737" y="5761"/>
                  <a:pt x="20782" y="5695"/>
                  <a:pt x="20806" y="5669"/>
                </a:cubicBezTo>
                <a:cubicBezTo>
                  <a:pt x="20802" y="5653"/>
                  <a:pt x="20766" y="5548"/>
                  <a:pt x="20806" y="5653"/>
                </a:cubicBezTo>
                <a:cubicBezTo>
                  <a:pt x="20806" y="5658"/>
                  <a:pt x="20806" y="5663"/>
                  <a:pt x="20806" y="5669"/>
                </a:cubicBezTo>
                <a:cubicBezTo>
                  <a:pt x="20815" y="5669"/>
                  <a:pt x="20815" y="5669"/>
                  <a:pt x="20815" y="5669"/>
                </a:cubicBezTo>
                <a:cubicBezTo>
                  <a:pt x="20824" y="5669"/>
                  <a:pt x="20824" y="5669"/>
                  <a:pt x="20824" y="5669"/>
                </a:cubicBezTo>
                <a:cubicBezTo>
                  <a:pt x="20824" y="5663"/>
                  <a:pt x="20824" y="5658"/>
                  <a:pt x="20824" y="5653"/>
                </a:cubicBezTo>
                <a:cubicBezTo>
                  <a:pt x="20826" y="5658"/>
                  <a:pt x="20829" y="5663"/>
                  <a:pt x="20832" y="5669"/>
                </a:cubicBezTo>
                <a:cubicBezTo>
                  <a:pt x="20857" y="5684"/>
                  <a:pt x="20879" y="5705"/>
                  <a:pt x="20901" y="5730"/>
                </a:cubicBezTo>
                <a:cubicBezTo>
                  <a:pt x="20909" y="5730"/>
                  <a:pt x="20909" y="5730"/>
                  <a:pt x="20909" y="5730"/>
                </a:cubicBezTo>
                <a:cubicBezTo>
                  <a:pt x="20907" y="5716"/>
                  <a:pt x="20910" y="5706"/>
                  <a:pt x="20918" y="5699"/>
                </a:cubicBezTo>
                <a:cubicBezTo>
                  <a:pt x="20930" y="5699"/>
                  <a:pt x="20941" y="5644"/>
                  <a:pt x="20944" y="5623"/>
                </a:cubicBezTo>
                <a:cubicBezTo>
                  <a:pt x="20933" y="5598"/>
                  <a:pt x="20920" y="5575"/>
                  <a:pt x="20909" y="5561"/>
                </a:cubicBezTo>
                <a:cubicBezTo>
                  <a:pt x="20918" y="5561"/>
                  <a:pt x="20918" y="5561"/>
                  <a:pt x="20918" y="5561"/>
                </a:cubicBezTo>
                <a:cubicBezTo>
                  <a:pt x="20927" y="5561"/>
                  <a:pt x="20927" y="5561"/>
                  <a:pt x="20927" y="5561"/>
                </a:cubicBezTo>
                <a:cubicBezTo>
                  <a:pt x="20929" y="5556"/>
                  <a:pt x="20932" y="5551"/>
                  <a:pt x="20935" y="5546"/>
                </a:cubicBezTo>
                <a:cubicBezTo>
                  <a:pt x="20932" y="5535"/>
                  <a:pt x="20929" y="5524"/>
                  <a:pt x="20927" y="5514"/>
                </a:cubicBezTo>
                <a:cubicBezTo>
                  <a:pt x="20899" y="5477"/>
                  <a:pt x="20887" y="5404"/>
                  <a:pt x="20892" y="5330"/>
                </a:cubicBezTo>
                <a:cubicBezTo>
                  <a:pt x="20882" y="5334"/>
                  <a:pt x="20873" y="5330"/>
                  <a:pt x="20867" y="5314"/>
                </a:cubicBezTo>
                <a:cubicBezTo>
                  <a:pt x="20874" y="5293"/>
                  <a:pt x="20877" y="5293"/>
                  <a:pt x="20875" y="5314"/>
                </a:cubicBezTo>
                <a:cubicBezTo>
                  <a:pt x="20880" y="5280"/>
                  <a:pt x="20889" y="5212"/>
                  <a:pt x="20858" y="5252"/>
                </a:cubicBezTo>
                <a:cubicBezTo>
                  <a:pt x="20821" y="5208"/>
                  <a:pt x="20787" y="5159"/>
                  <a:pt x="20849" y="5160"/>
                </a:cubicBezTo>
                <a:cubicBezTo>
                  <a:pt x="20863" y="5160"/>
                  <a:pt x="20855" y="5130"/>
                  <a:pt x="20867" y="5160"/>
                </a:cubicBezTo>
                <a:cubicBezTo>
                  <a:pt x="20884" y="5160"/>
                  <a:pt x="20884" y="5160"/>
                  <a:pt x="20884" y="5160"/>
                </a:cubicBezTo>
                <a:cubicBezTo>
                  <a:pt x="20884" y="5165"/>
                  <a:pt x="20884" y="5170"/>
                  <a:pt x="20884" y="5175"/>
                </a:cubicBezTo>
                <a:cubicBezTo>
                  <a:pt x="20891" y="5172"/>
                  <a:pt x="20947" y="5096"/>
                  <a:pt x="20970" y="5052"/>
                </a:cubicBezTo>
                <a:cubicBezTo>
                  <a:pt x="20981" y="5031"/>
                  <a:pt x="20992" y="5011"/>
                  <a:pt x="21004" y="4990"/>
                </a:cubicBezTo>
                <a:cubicBezTo>
                  <a:pt x="21009" y="4957"/>
                  <a:pt x="21012" y="4935"/>
                  <a:pt x="21012" y="4898"/>
                </a:cubicBezTo>
                <a:cubicBezTo>
                  <a:pt x="20983" y="4875"/>
                  <a:pt x="20972" y="4838"/>
                  <a:pt x="20978" y="4790"/>
                </a:cubicBezTo>
                <a:cubicBezTo>
                  <a:pt x="20987" y="4795"/>
                  <a:pt x="20990" y="4790"/>
                  <a:pt x="20987" y="4774"/>
                </a:cubicBezTo>
                <a:cubicBezTo>
                  <a:pt x="20990" y="4779"/>
                  <a:pt x="20993" y="4784"/>
                  <a:pt x="20995" y="4790"/>
                </a:cubicBezTo>
                <a:cubicBezTo>
                  <a:pt x="21001" y="4784"/>
                  <a:pt x="21007" y="4779"/>
                  <a:pt x="21012" y="4774"/>
                </a:cubicBezTo>
                <a:cubicBezTo>
                  <a:pt x="21012" y="4764"/>
                  <a:pt x="21012" y="4754"/>
                  <a:pt x="21012" y="4743"/>
                </a:cubicBezTo>
                <a:cubicBezTo>
                  <a:pt x="21023" y="4739"/>
                  <a:pt x="21029" y="4749"/>
                  <a:pt x="21030" y="4774"/>
                </a:cubicBezTo>
                <a:cubicBezTo>
                  <a:pt x="21046" y="4779"/>
                  <a:pt x="21054" y="4761"/>
                  <a:pt x="21055" y="4728"/>
                </a:cubicBezTo>
                <a:cubicBezTo>
                  <a:pt x="21066" y="4787"/>
                  <a:pt x="21054" y="4800"/>
                  <a:pt x="21030" y="4790"/>
                </a:cubicBezTo>
                <a:cubicBezTo>
                  <a:pt x="21035" y="4815"/>
                  <a:pt x="21041" y="4841"/>
                  <a:pt x="21047" y="4867"/>
                </a:cubicBezTo>
                <a:cubicBezTo>
                  <a:pt x="21060" y="4867"/>
                  <a:pt x="21058" y="4908"/>
                  <a:pt x="21055" y="4929"/>
                </a:cubicBezTo>
                <a:cubicBezTo>
                  <a:pt x="21063" y="4925"/>
                  <a:pt x="21069" y="4930"/>
                  <a:pt x="21073" y="4944"/>
                </a:cubicBezTo>
                <a:cubicBezTo>
                  <a:pt x="21090" y="4944"/>
                  <a:pt x="21090" y="4944"/>
                  <a:pt x="21090" y="4944"/>
                </a:cubicBezTo>
                <a:cubicBezTo>
                  <a:pt x="21107" y="4944"/>
                  <a:pt x="21107" y="4944"/>
                  <a:pt x="21107" y="4944"/>
                </a:cubicBezTo>
                <a:cubicBezTo>
                  <a:pt x="21127" y="4959"/>
                  <a:pt x="21135" y="4954"/>
                  <a:pt x="21132" y="4929"/>
                </a:cubicBezTo>
                <a:cubicBezTo>
                  <a:pt x="21144" y="4908"/>
                  <a:pt x="21156" y="4908"/>
                  <a:pt x="21167" y="4929"/>
                </a:cubicBezTo>
                <a:cubicBezTo>
                  <a:pt x="21177" y="4926"/>
                  <a:pt x="21185" y="4931"/>
                  <a:pt x="21193" y="4944"/>
                </a:cubicBezTo>
                <a:cubicBezTo>
                  <a:pt x="21208" y="4944"/>
                  <a:pt x="21213" y="4962"/>
                  <a:pt x="21210" y="4990"/>
                </a:cubicBezTo>
                <a:cubicBezTo>
                  <a:pt x="21211" y="5040"/>
                  <a:pt x="21223" y="5085"/>
                  <a:pt x="21244" y="5129"/>
                </a:cubicBezTo>
                <a:cubicBezTo>
                  <a:pt x="21256" y="5122"/>
                  <a:pt x="21264" y="5127"/>
                  <a:pt x="21270" y="5145"/>
                </a:cubicBezTo>
                <a:cubicBezTo>
                  <a:pt x="21279" y="5145"/>
                  <a:pt x="21278" y="5145"/>
                  <a:pt x="21278" y="5145"/>
                </a:cubicBezTo>
                <a:cubicBezTo>
                  <a:pt x="21272" y="5133"/>
                  <a:pt x="21269" y="5125"/>
                  <a:pt x="21278" y="5114"/>
                </a:cubicBezTo>
                <a:cubicBezTo>
                  <a:pt x="21290" y="5128"/>
                  <a:pt x="21290" y="5133"/>
                  <a:pt x="21278" y="5129"/>
                </a:cubicBezTo>
                <a:cubicBezTo>
                  <a:pt x="21276" y="5148"/>
                  <a:pt x="21282" y="5159"/>
                  <a:pt x="21296" y="5160"/>
                </a:cubicBezTo>
                <a:cubicBezTo>
                  <a:pt x="21304" y="5160"/>
                  <a:pt x="21304" y="5160"/>
                  <a:pt x="21304" y="5160"/>
                </a:cubicBezTo>
                <a:cubicBezTo>
                  <a:pt x="21313" y="5155"/>
                  <a:pt x="21316" y="5160"/>
                  <a:pt x="21313" y="5175"/>
                </a:cubicBezTo>
                <a:cubicBezTo>
                  <a:pt x="21326" y="5185"/>
                  <a:pt x="21332" y="5200"/>
                  <a:pt x="21330" y="5221"/>
                </a:cubicBezTo>
                <a:cubicBezTo>
                  <a:pt x="21338" y="5221"/>
                  <a:pt x="21338" y="5221"/>
                  <a:pt x="21338" y="5221"/>
                </a:cubicBezTo>
                <a:cubicBezTo>
                  <a:pt x="21342" y="5235"/>
                  <a:pt x="21348" y="5240"/>
                  <a:pt x="21356" y="5237"/>
                </a:cubicBezTo>
                <a:cubicBezTo>
                  <a:pt x="21364" y="5237"/>
                  <a:pt x="21364" y="5237"/>
                  <a:pt x="21364" y="5237"/>
                </a:cubicBezTo>
                <a:cubicBezTo>
                  <a:pt x="21362" y="5251"/>
                  <a:pt x="21365" y="5261"/>
                  <a:pt x="21373" y="5268"/>
                </a:cubicBezTo>
                <a:cubicBezTo>
                  <a:pt x="21382" y="5268"/>
                  <a:pt x="21381" y="5268"/>
                  <a:pt x="21381" y="5268"/>
                </a:cubicBezTo>
                <a:cubicBezTo>
                  <a:pt x="21400" y="5268"/>
                  <a:pt x="21403" y="5234"/>
                  <a:pt x="21399" y="5206"/>
                </a:cubicBezTo>
                <a:cubicBezTo>
                  <a:pt x="21406" y="5202"/>
                  <a:pt x="21412" y="5208"/>
                  <a:pt x="21416" y="5221"/>
                </a:cubicBezTo>
                <a:cubicBezTo>
                  <a:pt x="21433" y="5221"/>
                  <a:pt x="21433" y="5221"/>
                  <a:pt x="21433" y="5221"/>
                </a:cubicBezTo>
                <a:cubicBezTo>
                  <a:pt x="21434" y="5204"/>
                  <a:pt x="21431" y="5189"/>
                  <a:pt x="21424" y="5175"/>
                </a:cubicBezTo>
                <a:cubicBezTo>
                  <a:pt x="21422" y="5170"/>
                  <a:pt x="21419" y="5165"/>
                  <a:pt x="21416" y="5160"/>
                </a:cubicBezTo>
                <a:cubicBezTo>
                  <a:pt x="21410" y="5160"/>
                  <a:pt x="21404" y="5160"/>
                  <a:pt x="21399" y="5160"/>
                </a:cubicBezTo>
                <a:cubicBezTo>
                  <a:pt x="21399" y="5155"/>
                  <a:pt x="21399" y="5150"/>
                  <a:pt x="21399" y="5145"/>
                </a:cubicBezTo>
                <a:cubicBezTo>
                  <a:pt x="21407" y="5145"/>
                  <a:pt x="21407" y="5145"/>
                  <a:pt x="21407" y="5145"/>
                </a:cubicBezTo>
                <a:cubicBezTo>
                  <a:pt x="21407" y="5139"/>
                  <a:pt x="21407" y="5134"/>
                  <a:pt x="21407" y="5129"/>
                </a:cubicBezTo>
                <a:cubicBezTo>
                  <a:pt x="21407" y="5124"/>
                  <a:pt x="21407" y="5119"/>
                  <a:pt x="21407" y="5114"/>
                </a:cubicBezTo>
                <a:cubicBezTo>
                  <a:pt x="21410" y="5109"/>
                  <a:pt x="21413" y="5104"/>
                  <a:pt x="21416" y="5098"/>
                </a:cubicBezTo>
                <a:cubicBezTo>
                  <a:pt x="21424" y="5098"/>
                  <a:pt x="21424" y="5098"/>
                  <a:pt x="21424" y="5098"/>
                </a:cubicBezTo>
                <a:cubicBezTo>
                  <a:pt x="21457" y="5075"/>
                  <a:pt x="21457" y="5043"/>
                  <a:pt x="21433" y="5006"/>
                </a:cubicBezTo>
                <a:cubicBezTo>
                  <a:pt x="21441" y="5006"/>
                  <a:pt x="21441" y="5006"/>
                  <a:pt x="21441" y="5006"/>
                </a:cubicBezTo>
                <a:cubicBezTo>
                  <a:pt x="21437" y="4975"/>
                  <a:pt x="21441" y="4954"/>
                  <a:pt x="21459" y="4944"/>
                </a:cubicBezTo>
                <a:cubicBezTo>
                  <a:pt x="21482" y="4944"/>
                  <a:pt x="21491" y="4959"/>
                  <a:pt x="21510" y="4944"/>
                </a:cubicBezTo>
                <a:cubicBezTo>
                  <a:pt x="21507" y="4912"/>
                  <a:pt x="21499" y="4890"/>
                  <a:pt x="21484" y="4867"/>
                </a:cubicBezTo>
                <a:cubicBezTo>
                  <a:pt x="21497" y="4867"/>
                  <a:pt x="21511" y="4894"/>
                  <a:pt x="21519" y="4913"/>
                </a:cubicBezTo>
                <a:cubicBezTo>
                  <a:pt x="21536" y="4913"/>
                  <a:pt x="21536" y="4913"/>
                  <a:pt x="21536" y="4913"/>
                </a:cubicBezTo>
                <a:cubicBezTo>
                  <a:pt x="21534" y="4877"/>
                  <a:pt x="21542" y="4839"/>
                  <a:pt x="21562" y="4805"/>
                </a:cubicBezTo>
                <a:cubicBezTo>
                  <a:pt x="21570" y="4805"/>
                  <a:pt x="21570" y="4805"/>
                  <a:pt x="21570" y="4805"/>
                </a:cubicBezTo>
                <a:cubicBezTo>
                  <a:pt x="21587" y="4805"/>
                  <a:pt x="21587" y="4805"/>
                  <a:pt x="21587" y="4805"/>
                </a:cubicBezTo>
                <a:cubicBezTo>
                  <a:pt x="21595" y="4798"/>
                  <a:pt x="21598" y="4788"/>
                  <a:pt x="21596" y="4774"/>
                </a:cubicBezTo>
                <a:cubicBezTo>
                  <a:pt x="21590" y="4774"/>
                  <a:pt x="21584" y="4774"/>
                  <a:pt x="21579" y="4774"/>
                </a:cubicBezTo>
                <a:cubicBezTo>
                  <a:pt x="21575" y="4760"/>
                  <a:pt x="21569" y="4755"/>
                  <a:pt x="21562" y="4759"/>
                </a:cubicBezTo>
                <a:cubicBezTo>
                  <a:pt x="21564" y="4745"/>
                  <a:pt x="21561" y="4735"/>
                  <a:pt x="21553" y="4728"/>
                </a:cubicBezTo>
                <a:cubicBezTo>
                  <a:pt x="21549" y="4727"/>
                  <a:pt x="21547" y="4728"/>
                  <a:pt x="21544" y="4729"/>
                </a:cubicBezTo>
                <a:cubicBezTo>
                  <a:pt x="21544" y="4729"/>
                  <a:pt x="21544" y="4729"/>
                  <a:pt x="21544" y="4728"/>
                </a:cubicBezTo>
                <a:cubicBezTo>
                  <a:pt x="21521" y="4694"/>
                  <a:pt x="21497" y="4648"/>
                  <a:pt x="21484" y="4605"/>
                </a:cubicBezTo>
                <a:cubicBezTo>
                  <a:pt x="21469" y="4538"/>
                  <a:pt x="21439" y="4513"/>
                  <a:pt x="21399" y="4543"/>
                </a:cubicBezTo>
                <a:cubicBezTo>
                  <a:pt x="21442" y="4587"/>
                  <a:pt x="21398" y="4559"/>
                  <a:pt x="21373" y="4543"/>
                </a:cubicBezTo>
                <a:cubicBezTo>
                  <a:pt x="21385" y="4562"/>
                  <a:pt x="21385" y="4578"/>
                  <a:pt x="21373" y="4590"/>
                </a:cubicBezTo>
                <a:cubicBezTo>
                  <a:pt x="21364" y="4569"/>
                  <a:pt x="21362" y="4548"/>
                  <a:pt x="21373" y="4528"/>
                </a:cubicBezTo>
                <a:lnTo>
                  <a:pt x="21381" y="4528"/>
                </a:lnTo>
                <a:cubicBezTo>
                  <a:pt x="21373" y="4531"/>
                  <a:pt x="21368" y="4526"/>
                  <a:pt x="21364" y="4512"/>
                </a:cubicBezTo>
                <a:cubicBezTo>
                  <a:pt x="21356" y="4517"/>
                  <a:pt x="21353" y="4512"/>
                  <a:pt x="21356" y="4497"/>
                </a:cubicBezTo>
                <a:cubicBezTo>
                  <a:pt x="21353" y="4497"/>
                  <a:pt x="21350" y="4497"/>
                  <a:pt x="21347" y="4497"/>
                </a:cubicBezTo>
                <a:cubicBezTo>
                  <a:pt x="21347" y="4497"/>
                  <a:pt x="21347" y="4497"/>
                  <a:pt x="21338" y="4497"/>
                </a:cubicBezTo>
                <a:cubicBezTo>
                  <a:pt x="21350" y="4507"/>
                  <a:pt x="21350" y="4517"/>
                  <a:pt x="21338" y="4528"/>
                </a:cubicBezTo>
                <a:cubicBezTo>
                  <a:pt x="21330" y="4504"/>
                  <a:pt x="21312" y="4505"/>
                  <a:pt x="21296" y="4528"/>
                </a:cubicBezTo>
                <a:cubicBezTo>
                  <a:pt x="21296" y="4533"/>
                  <a:pt x="21296" y="4538"/>
                  <a:pt x="21296" y="4543"/>
                </a:cubicBezTo>
                <a:cubicBezTo>
                  <a:pt x="21304" y="4548"/>
                  <a:pt x="21307" y="4543"/>
                  <a:pt x="21304" y="4528"/>
                </a:cubicBezTo>
                <a:cubicBezTo>
                  <a:pt x="21313" y="4528"/>
                  <a:pt x="21313" y="4528"/>
                  <a:pt x="21313" y="4528"/>
                </a:cubicBezTo>
                <a:cubicBezTo>
                  <a:pt x="21315" y="4538"/>
                  <a:pt x="21320" y="4592"/>
                  <a:pt x="21321" y="4650"/>
                </a:cubicBezTo>
                <a:cubicBezTo>
                  <a:pt x="21312" y="4644"/>
                  <a:pt x="21298" y="4612"/>
                  <a:pt x="21270" y="4435"/>
                </a:cubicBezTo>
                <a:cubicBezTo>
                  <a:pt x="21273" y="4435"/>
                  <a:pt x="21274" y="4438"/>
                  <a:pt x="21276" y="4440"/>
                </a:cubicBezTo>
                <a:cubicBezTo>
                  <a:pt x="21269" y="4392"/>
                  <a:pt x="21249" y="4348"/>
                  <a:pt x="21218" y="4327"/>
                </a:cubicBezTo>
                <a:cubicBezTo>
                  <a:pt x="21216" y="4327"/>
                  <a:pt x="21213" y="4327"/>
                  <a:pt x="21210" y="4327"/>
                </a:cubicBezTo>
                <a:cubicBezTo>
                  <a:pt x="21215" y="4346"/>
                  <a:pt x="21221" y="4366"/>
                  <a:pt x="21226" y="4386"/>
                </a:cubicBezTo>
                <a:cubicBezTo>
                  <a:pt x="21212" y="4372"/>
                  <a:pt x="21198" y="4359"/>
                  <a:pt x="21184" y="4343"/>
                </a:cubicBezTo>
                <a:cubicBezTo>
                  <a:pt x="21193" y="4343"/>
                  <a:pt x="21193" y="4343"/>
                  <a:pt x="21193" y="4343"/>
                </a:cubicBezTo>
                <a:cubicBezTo>
                  <a:pt x="21203" y="4343"/>
                  <a:pt x="21204" y="4331"/>
                  <a:pt x="21201" y="4312"/>
                </a:cubicBezTo>
                <a:cubicBezTo>
                  <a:pt x="21201" y="4306"/>
                  <a:pt x="21201" y="4301"/>
                  <a:pt x="21201" y="4296"/>
                </a:cubicBezTo>
                <a:cubicBezTo>
                  <a:pt x="21177" y="4299"/>
                  <a:pt x="21165" y="4293"/>
                  <a:pt x="21150" y="4266"/>
                </a:cubicBezTo>
                <a:cubicBezTo>
                  <a:pt x="21158" y="4266"/>
                  <a:pt x="21158" y="4266"/>
                  <a:pt x="21158" y="4266"/>
                </a:cubicBezTo>
                <a:cubicBezTo>
                  <a:pt x="21158" y="4260"/>
                  <a:pt x="21158" y="4255"/>
                  <a:pt x="21158" y="4250"/>
                </a:cubicBezTo>
                <a:cubicBezTo>
                  <a:pt x="21163" y="4219"/>
                  <a:pt x="21156" y="4213"/>
                  <a:pt x="21141" y="4219"/>
                </a:cubicBezTo>
                <a:cubicBezTo>
                  <a:pt x="21141" y="4194"/>
                  <a:pt x="21135" y="4184"/>
                  <a:pt x="21124" y="4189"/>
                </a:cubicBezTo>
                <a:cubicBezTo>
                  <a:pt x="21118" y="4183"/>
                  <a:pt x="21112" y="4178"/>
                  <a:pt x="21107" y="4173"/>
                </a:cubicBezTo>
                <a:cubicBezTo>
                  <a:pt x="21094" y="4169"/>
                  <a:pt x="21082" y="4150"/>
                  <a:pt x="21064" y="4112"/>
                </a:cubicBezTo>
                <a:cubicBezTo>
                  <a:pt x="21044" y="4107"/>
                  <a:pt x="21036" y="4078"/>
                  <a:pt x="21038" y="4034"/>
                </a:cubicBezTo>
                <a:cubicBezTo>
                  <a:pt x="21022" y="4035"/>
                  <a:pt x="21007" y="4024"/>
                  <a:pt x="20995" y="4003"/>
                </a:cubicBezTo>
                <a:cubicBezTo>
                  <a:pt x="20984" y="4011"/>
                  <a:pt x="20975" y="4006"/>
                  <a:pt x="20970" y="3988"/>
                </a:cubicBezTo>
                <a:cubicBezTo>
                  <a:pt x="20936" y="3940"/>
                  <a:pt x="20905" y="3888"/>
                  <a:pt x="20875" y="3834"/>
                </a:cubicBezTo>
                <a:cubicBezTo>
                  <a:pt x="20851" y="3820"/>
                  <a:pt x="20825" y="3796"/>
                  <a:pt x="20806" y="3772"/>
                </a:cubicBezTo>
                <a:cubicBezTo>
                  <a:pt x="20762" y="3712"/>
                  <a:pt x="20722" y="3689"/>
                  <a:pt x="20661" y="3695"/>
                </a:cubicBezTo>
                <a:cubicBezTo>
                  <a:pt x="20646" y="3712"/>
                  <a:pt x="20632" y="3706"/>
                  <a:pt x="20618" y="3680"/>
                </a:cubicBezTo>
                <a:cubicBezTo>
                  <a:pt x="20584" y="3705"/>
                  <a:pt x="20553" y="3701"/>
                  <a:pt x="20515" y="3665"/>
                </a:cubicBezTo>
                <a:cubicBezTo>
                  <a:pt x="20477" y="3665"/>
                  <a:pt x="20440" y="3655"/>
                  <a:pt x="20403" y="3634"/>
                </a:cubicBezTo>
                <a:cubicBezTo>
                  <a:pt x="20400" y="3639"/>
                  <a:pt x="20397" y="3644"/>
                  <a:pt x="20395" y="3649"/>
                </a:cubicBezTo>
                <a:cubicBezTo>
                  <a:pt x="20395" y="3659"/>
                  <a:pt x="20395" y="3670"/>
                  <a:pt x="20395" y="3680"/>
                </a:cubicBezTo>
                <a:cubicBezTo>
                  <a:pt x="20396" y="3728"/>
                  <a:pt x="20388" y="3747"/>
                  <a:pt x="20369" y="3772"/>
                </a:cubicBezTo>
                <a:cubicBezTo>
                  <a:pt x="20431" y="3930"/>
                  <a:pt x="20434" y="4020"/>
                  <a:pt x="20326" y="3957"/>
                </a:cubicBezTo>
                <a:cubicBezTo>
                  <a:pt x="20312" y="3956"/>
                  <a:pt x="20306" y="3946"/>
                  <a:pt x="20309" y="3927"/>
                </a:cubicBezTo>
                <a:cubicBezTo>
                  <a:pt x="20306" y="3921"/>
                  <a:pt x="20303" y="3916"/>
                  <a:pt x="20300" y="3911"/>
                </a:cubicBezTo>
                <a:cubicBezTo>
                  <a:pt x="20269" y="3877"/>
                  <a:pt x="20250" y="3817"/>
                  <a:pt x="20240" y="3757"/>
                </a:cubicBezTo>
                <a:cubicBezTo>
                  <a:pt x="20249" y="3757"/>
                  <a:pt x="20249" y="3757"/>
                  <a:pt x="20249" y="3757"/>
                </a:cubicBezTo>
                <a:cubicBezTo>
                  <a:pt x="20249" y="3752"/>
                  <a:pt x="20249" y="3747"/>
                  <a:pt x="20249" y="3741"/>
                </a:cubicBezTo>
                <a:cubicBezTo>
                  <a:pt x="20243" y="3736"/>
                  <a:pt x="20237" y="3731"/>
                  <a:pt x="20232" y="3726"/>
                </a:cubicBezTo>
                <a:cubicBezTo>
                  <a:pt x="20190" y="3817"/>
                  <a:pt x="20135" y="3829"/>
                  <a:pt x="20068" y="3788"/>
                </a:cubicBezTo>
                <a:cubicBezTo>
                  <a:pt x="20031" y="3740"/>
                  <a:pt x="20008" y="3728"/>
                  <a:pt x="19957" y="3741"/>
                </a:cubicBezTo>
                <a:cubicBezTo>
                  <a:pt x="19930" y="3733"/>
                  <a:pt x="19911" y="3740"/>
                  <a:pt x="19897" y="3772"/>
                </a:cubicBezTo>
                <a:cubicBezTo>
                  <a:pt x="19892" y="3789"/>
                  <a:pt x="19887" y="3798"/>
                  <a:pt x="19871" y="3803"/>
                </a:cubicBezTo>
                <a:cubicBezTo>
                  <a:pt x="19852" y="3864"/>
                  <a:pt x="19843" y="3858"/>
                  <a:pt x="19845" y="3788"/>
                </a:cubicBezTo>
                <a:cubicBezTo>
                  <a:pt x="19826" y="3784"/>
                  <a:pt x="19809" y="3767"/>
                  <a:pt x="19794" y="3741"/>
                </a:cubicBezTo>
                <a:cubicBezTo>
                  <a:pt x="19782" y="3749"/>
                  <a:pt x="19774" y="3744"/>
                  <a:pt x="19768" y="3726"/>
                </a:cubicBezTo>
                <a:cubicBezTo>
                  <a:pt x="19763" y="3721"/>
                  <a:pt x="19757" y="3716"/>
                  <a:pt x="19751" y="3711"/>
                </a:cubicBezTo>
                <a:cubicBezTo>
                  <a:pt x="19780" y="3634"/>
                  <a:pt x="19782" y="3557"/>
                  <a:pt x="19760" y="3479"/>
                </a:cubicBezTo>
                <a:cubicBezTo>
                  <a:pt x="19742" y="3435"/>
                  <a:pt x="19722" y="3394"/>
                  <a:pt x="19700" y="3356"/>
                </a:cubicBezTo>
                <a:cubicBezTo>
                  <a:pt x="19677" y="3347"/>
                  <a:pt x="19651" y="3336"/>
                  <a:pt x="19631" y="3325"/>
                </a:cubicBezTo>
                <a:cubicBezTo>
                  <a:pt x="19597" y="3325"/>
                  <a:pt x="19562" y="3325"/>
                  <a:pt x="19528" y="3325"/>
                </a:cubicBezTo>
                <a:cubicBezTo>
                  <a:pt x="19531" y="3350"/>
                  <a:pt x="19522" y="3355"/>
                  <a:pt x="19502" y="3340"/>
                </a:cubicBezTo>
                <a:cubicBezTo>
                  <a:pt x="19489" y="3365"/>
                  <a:pt x="19471" y="3364"/>
                  <a:pt x="19451" y="3340"/>
                </a:cubicBezTo>
                <a:cubicBezTo>
                  <a:pt x="19438" y="3353"/>
                  <a:pt x="19425" y="3358"/>
                  <a:pt x="19408" y="3356"/>
                </a:cubicBezTo>
                <a:cubicBezTo>
                  <a:pt x="19397" y="3356"/>
                  <a:pt x="19385" y="3356"/>
                  <a:pt x="19374" y="3356"/>
                </a:cubicBezTo>
                <a:cubicBezTo>
                  <a:pt x="19362" y="3382"/>
                  <a:pt x="19348" y="3393"/>
                  <a:pt x="19331" y="3387"/>
                </a:cubicBezTo>
                <a:cubicBezTo>
                  <a:pt x="19319" y="3418"/>
                  <a:pt x="19308" y="3407"/>
                  <a:pt x="19296" y="3356"/>
                </a:cubicBezTo>
                <a:cubicBezTo>
                  <a:pt x="19291" y="3351"/>
                  <a:pt x="19285" y="3345"/>
                  <a:pt x="19279" y="3340"/>
                </a:cubicBezTo>
                <a:cubicBezTo>
                  <a:pt x="19305" y="3340"/>
                  <a:pt x="19316" y="3331"/>
                  <a:pt x="19313" y="3279"/>
                </a:cubicBezTo>
                <a:cubicBezTo>
                  <a:pt x="19280" y="3263"/>
                  <a:pt x="19267" y="3232"/>
                  <a:pt x="19271" y="3187"/>
                </a:cubicBezTo>
                <a:cubicBezTo>
                  <a:pt x="19242" y="3213"/>
                  <a:pt x="19211" y="3226"/>
                  <a:pt x="19210" y="3171"/>
                </a:cubicBezTo>
                <a:cubicBezTo>
                  <a:pt x="19202" y="3156"/>
                  <a:pt x="19193" y="3140"/>
                  <a:pt x="19185" y="3124"/>
                </a:cubicBezTo>
                <a:cubicBezTo>
                  <a:pt x="19173" y="3101"/>
                  <a:pt x="19158" y="3085"/>
                  <a:pt x="19142" y="3109"/>
                </a:cubicBezTo>
                <a:cubicBezTo>
                  <a:pt x="19132" y="3111"/>
                  <a:pt x="19124" y="3106"/>
                  <a:pt x="19116" y="3094"/>
                </a:cubicBezTo>
                <a:cubicBezTo>
                  <a:pt x="19113" y="3094"/>
                  <a:pt x="19111" y="3094"/>
                  <a:pt x="19108" y="3094"/>
                </a:cubicBezTo>
                <a:cubicBezTo>
                  <a:pt x="19131" y="3038"/>
                  <a:pt x="19147" y="3033"/>
                  <a:pt x="19176" y="3048"/>
                </a:cubicBezTo>
                <a:cubicBezTo>
                  <a:pt x="19165" y="2932"/>
                  <a:pt x="19121" y="2867"/>
                  <a:pt x="19056" y="2862"/>
                </a:cubicBezTo>
                <a:cubicBezTo>
                  <a:pt x="19019" y="2876"/>
                  <a:pt x="18983" y="2867"/>
                  <a:pt x="18962" y="2832"/>
                </a:cubicBezTo>
                <a:cubicBezTo>
                  <a:pt x="18916" y="2799"/>
                  <a:pt x="18897" y="2787"/>
                  <a:pt x="18842" y="2755"/>
                </a:cubicBezTo>
                <a:cubicBezTo>
                  <a:pt x="18766" y="2763"/>
                  <a:pt x="18687" y="2742"/>
                  <a:pt x="18627" y="2693"/>
                </a:cubicBezTo>
                <a:cubicBezTo>
                  <a:pt x="18628" y="2753"/>
                  <a:pt x="18628" y="2764"/>
                  <a:pt x="18610" y="2816"/>
                </a:cubicBezTo>
                <a:cubicBezTo>
                  <a:pt x="18591" y="2843"/>
                  <a:pt x="18577" y="2843"/>
                  <a:pt x="18567" y="2816"/>
                </a:cubicBezTo>
                <a:cubicBezTo>
                  <a:pt x="18556" y="2816"/>
                  <a:pt x="18544" y="2816"/>
                  <a:pt x="18533" y="2816"/>
                </a:cubicBezTo>
                <a:cubicBezTo>
                  <a:pt x="18533" y="2827"/>
                  <a:pt x="18533" y="2837"/>
                  <a:pt x="18533" y="2847"/>
                </a:cubicBezTo>
                <a:cubicBezTo>
                  <a:pt x="18522" y="2846"/>
                  <a:pt x="18521" y="2859"/>
                  <a:pt x="18524" y="2878"/>
                </a:cubicBezTo>
                <a:cubicBezTo>
                  <a:pt x="18517" y="2885"/>
                  <a:pt x="18514" y="2895"/>
                  <a:pt x="18516" y="2909"/>
                </a:cubicBezTo>
                <a:cubicBezTo>
                  <a:pt x="18521" y="2919"/>
                  <a:pt x="18527" y="2930"/>
                  <a:pt x="18533" y="2940"/>
                </a:cubicBezTo>
                <a:cubicBezTo>
                  <a:pt x="18536" y="2935"/>
                  <a:pt x="18539" y="2930"/>
                  <a:pt x="18541" y="2925"/>
                </a:cubicBezTo>
                <a:cubicBezTo>
                  <a:pt x="18559" y="2925"/>
                  <a:pt x="18558" y="2925"/>
                  <a:pt x="18558" y="2925"/>
                </a:cubicBezTo>
                <a:cubicBezTo>
                  <a:pt x="18561" y="2919"/>
                  <a:pt x="18564" y="2914"/>
                  <a:pt x="18567" y="2909"/>
                </a:cubicBezTo>
                <a:cubicBezTo>
                  <a:pt x="18576" y="2909"/>
                  <a:pt x="18576" y="2909"/>
                  <a:pt x="18576" y="2909"/>
                </a:cubicBezTo>
                <a:cubicBezTo>
                  <a:pt x="18578" y="2914"/>
                  <a:pt x="18581" y="2919"/>
                  <a:pt x="18583" y="2923"/>
                </a:cubicBezTo>
                <a:cubicBezTo>
                  <a:pt x="18581" y="2924"/>
                  <a:pt x="18579" y="2926"/>
                  <a:pt x="18576" y="2925"/>
                </a:cubicBezTo>
                <a:cubicBezTo>
                  <a:pt x="18561" y="2943"/>
                  <a:pt x="18551" y="2970"/>
                  <a:pt x="18550" y="3001"/>
                </a:cubicBezTo>
                <a:cubicBezTo>
                  <a:pt x="18553" y="3012"/>
                  <a:pt x="18556" y="3022"/>
                  <a:pt x="18558" y="3032"/>
                </a:cubicBezTo>
                <a:cubicBezTo>
                  <a:pt x="18543" y="3060"/>
                  <a:pt x="18547" y="3103"/>
                  <a:pt x="18567" y="3140"/>
                </a:cubicBezTo>
                <a:cubicBezTo>
                  <a:pt x="18571" y="3197"/>
                  <a:pt x="18560" y="3202"/>
                  <a:pt x="18533" y="3156"/>
                </a:cubicBezTo>
                <a:cubicBezTo>
                  <a:pt x="18515" y="3199"/>
                  <a:pt x="18506" y="3198"/>
                  <a:pt x="18507" y="3140"/>
                </a:cubicBezTo>
                <a:cubicBezTo>
                  <a:pt x="18501" y="3123"/>
                  <a:pt x="18492" y="3111"/>
                  <a:pt x="18481" y="3109"/>
                </a:cubicBezTo>
                <a:cubicBezTo>
                  <a:pt x="18473" y="3116"/>
                  <a:pt x="18471" y="3127"/>
                  <a:pt x="18473" y="3140"/>
                </a:cubicBezTo>
                <a:cubicBezTo>
                  <a:pt x="18470" y="3140"/>
                  <a:pt x="18467" y="3140"/>
                  <a:pt x="18464" y="3140"/>
                </a:cubicBezTo>
                <a:cubicBezTo>
                  <a:pt x="18458" y="3146"/>
                  <a:pt x="18453" y="3151"/>
                  <a:pt x="18447" y="3156"/>
                </a:cubicBezTo>
                <a:cubicBezTo>
                  <a:pt x="18436" y="3131"/>
                  <a:pt x="18416" y="3120"/>
                  <a:pt x="18404" y="3140"/>
                </a:cubicBezTo>
                <a:cubicBezTo>
                  <a:pt x="18392" y="3120"/>
                  <a:pt x="18381" y="3125"/>
                  <a:pt x="18370" y="3140"/>
                </a:cubicBezTo>
                <a:cubicBezTo>
                  <a:pt x="18370" y="3146"/>
                  <a:pt x="18370" y="3151"/>
                  <a:pt x="18370" y="3156"/>
                </a:cubicBezTo>
                <a:cubicBezTo>
                  <a:pt x="18384" y="3166"/>
                  <a:pt x="18398" y="3176"/>
                  <a:pt x="18413" y="3187"/>
                </a:cubicBezTo>
                <a:cubicBezTo>
                  <a:pt x="18421" y="3187"/>
                  <a:pt x="18421" y="3187"/>
                  <a:pt x="18421" y="3187"/>
                </a:cubicBezTo>
                <a:cubicBezTo>
                  <a:pt x="18439" y="3187"/>
                  <a:pt x="18465" y="3131"/>
                  <a:pt x="18438" y="3202"/>
                </a:cubicBezTo>
                <a:cubicBezTo>
                  <a:pt x="18438" y="3207"/>
                  <a:pt x="18438" y="3212"/>
                  <a:pt x="18438" y="3217"/>
                </a:cubicBezTo>
                <a:cubicBezTo>
                  <a:pt x="18446" y="3214"/>
                  <a:pt x="18452" y="3219"/>
                  <a:pt x="18455" y="3233"/>
                </a:cubicBezTo>
                <a:cubicBezTo>
                  <a:pt x="18476" y="3220"/>
                  <a:pt x="18486" y="3218"/>
                  <a:pt x="18464" y="3248"/>
                </a:cubicBezTo>
                <a:cubicBezTo>
                  <a:pt x="18457" y="3269"/>
                  <a:pt x="18447" y="3275"/>
                  <a:pt x="18438" y="3263"/>
                </a:cubicBezTo>
                <a:cubicBezTo>
                  <a:pt x="18428" y="3264"/>
                  <a:pt x="18427" y="3252"/>
                  <a:pt x="18430" y="3233"/>
                </a:cubicBezTo>
                <a:cubicBezTo>
                  <a:pt x="18406" y="3205"/>
                  <a:pt x="18395" y="3193"/>
                  <a:pt x="18361" y="3156"/>
                </a:cubicBezTo>
                <a:cubicBezTo>
                  <a:pt x="18348" y="3155"/>
                  <a:pt x="18336" y="3144"/>
                  <a:pt x="18327" y="3124"/>
                </a:cubicBezTo>
                <a:cubicBezTo>
                  <a:pt x="18317" y="3127"/>
                  <a:pt x="18309" y="3122"/>
                  <a:pt x="18301" y="3109"/>
                </a:cubicBezTo>
                <a:cubicBezTo>
                  <a:pt x="18290" y="3114"/>
                  <a:pt x="18278" y="3119"/>
                  <a:pt x="18267" y="3124"/>
                </a:cubicBezTo>
                <a:cubicBezTo>
                  <a:pt x="18261" y="3155"/>
                  <a:pt x="18255" y="3220"/>
                  <a:pt x="18250" y="3187"/>
                </a:cubicBezTo>
                <a:cubicBezTo>
                  <a:pt x="18190" y="3210"/>
                  <a:pt x="18149" y="3138"/>
                  <a:pt x="18129" y="3001"/>
                </a:cubicBezTo>
                <a:cubicBezTo>
                  <a:pt x="18107" y="3108"/>
                  <a:pt x="18082" y="3234"/>
                  <a:pt x="18061" y="3340"/>
                </a:cubicBezTo>
                <a:cubicBezTo>
                  <a:pt x="18055" y="3417"/>
                  <a:pt x="18045" y="3470"/>
                  <a:pt x="18026" y="3356"/>
                </a:cubicBezTo>
                <a:cubicBezTo>
                  <a:pt x="18016" y="3371"/>
                  <a:pt x="18009" y="3369"/>
                  <a:pt x="17992" y="3356"/>
                </a:cubicBezTo>
                <a:cubicBezTo>
                  <a:pt x="17985" y="3349"/>
                  <a:pt x="17982" y="3339"/>
                  <a:pt x="17984" y="3325"/>
                </a:cubicBezTo>
                <a:cubicBezTo>
                  <a:pt x="17981" y="3320"/>
                  <a:pt x="17978" y="3315"/>
                  <a:pt x="17975" y="3310"/>
                </a:cubicBezTo>
                <a:cubicBezTo>
                  <a:pt x="17972" y="3310"/>
                  <a:pt x="17969" y="3310"/>
                  <a:pt x="17967" y="3310"/>
                </a:cubicBezTo>
                <a:cubicBezTo>
                  <a:pt x="17956" y="3295"/>
                  <a:pt x="17950" y="3274"/>
                  <a:pt x="17950" y="3248"/>
                </a:cubicBezTo>
                <a:cubicBezTo>
                  <a:pt x="17947" y="3243"/>
                  <a:pt x="17944" y="3238"/>
                  <a:pt x="17941" y="3233"/>
                </a:cubicBezTo>
                <a:cubicBezTo>
                  <a:pt x="17926" y="3164"/>
                  <a:pt x="17928" y="3176"/>
                  <a:pt x="17915" y="3109"/>
                </a:cubicBezTo>
                <a:cubicBezTo>
                  <a:pt x="17914" y="3133"/>
                  <a:pt x="17907" y="3128"/>
                  <a:pt x="17898" y="3109"/>
                </a:cubicBezTo>
                <a:cubicBezTo>
                  <a:pt x="17913" y="3109"/>
                  <a:pt x="17907" y="3092"/>
                  <a:pt x="17898" y="3078"/>
                </a:cubicBezTo>
                <a:cubicBezTo>
                  <a:pt x="17882" y="3039"/>
                  <a:pt x="17888" y="3008"/>
                  <a:pt x="17915" y="2986"/>
                </a:cubicBezTo>
                <a:cubicBezTo>
                  <a:pt x="17924" y="2986"/>
                  <a:pt x="17924" y="2986"/>
                  <a:pt x="17924" y="2986"/>
                </a:cubicBezTo>
                <a:cubicBezTo>
                  <a:pt x="17924" y="2981"/>
                  <a:pt x="17924" y="2976"/>
                  <a:pt x="17924" y="2971"/>
                </a:cubicBezTo>
                <a:cubicBezTo>
                  <a:pt x="17930" y="2960"/>
                  <a:pt x="17935" y="2950"/>
                  <a:pt x="17941" y="2940"/>
                </a:cubicBezTo>
                <a:cubicBezTo>
                  <a:pt x="17929" y="2944"/>
                  <a:pt x="17929" y="2938"/>
                  <a:pt x="17941" y="2925"/>
                </a:cubicBezTo>
                <a:cubicBezTo>
                  <a:pt x="17939" y="2902"/>
                  <a:pt x="17942" y="2881"/>
                  <a:pt x="17950" y="2862"/>
                </a:cubicBezTo>
                <a:cubicBezTo>
                  <a:pt x="17923" y="2848"/>
                  <a:pt x="17916" y="2827"/>
                  <a:pt x="17932" y="2801"/>
                </a:cubicBezTo>
                <a:cubicBezTo>
                  <a:pt x="17924" y="2794"/>
                  <a:pt x="17922" y="2784"/>
                  <a:pt x="17924" y="2770"/>
                </a:cubicBezTo>
                <a:cubicBezTo>
                  <a:pt x="17934" y="2770"/>
                  <a:pt x="17935" y="2759"/>
                  <a:pt x="17932" y="2739"/>
                </a:cubicBezTo>
                <a:cubicBezTo>
                  <a:pt x="17932" y="2734"/>
                  <a:pt x="17932" y="2729"/>
                  <a:pt x="17932" y="2724"/>
                </a:cubicBezTo>
                <a:cubicBezTo>
                  <a:pt x="17932" y="2709"/>
                  <a:pt x="17932" y="2693"/>
                  <a:pt x="17932" y="2678"/>
                </a:cubicBezTo>
                <a:cubicBezTo>
                  <a:pt x="17941" y="2678"/>
                  <a:pt x="17941" y="2678"/>
                  <a:pt x="17941" y="2678"/>
                </a:cubicBezTo>
                <a:cubicBezTo>
                  <a:pt x="17941" y="2668"/>
                  <a:pt x="17941" y="2657"/>
                  <a:pt x="17941" y="2646"/>
                </a:cubicBezTo>
                <a:cubicBezTo>
                  <a:pt x="17941" y="2641"/>
                  <a:pt x="17941" y="2636"/>
                  <a:pt x="17941" y="2631"/>
                </a:cubicBezTo>
                <a:cubicBezTo>
                  <a:pt x="17925" y="2611"/>
                  <a:pt x="17912" y="2582"/>
                  <a:pt x="17906" y="2554"/>
                </a:cubicBezTo>
                <a:cubicBezTo>
                  <a:pt x="17885" y="2545"/>
                  <a:pt x="17877" y="2525"/>
                  <a:pt x="17881" y="2493"/>
                </a:cubicBezTo>
                <a:cubicBezTo>
                  <a:pt x="17875" y="2493"/>
                  <a:pt x="17869" y="2493"/>
                  <a:pt x="17864" y="2493"/>
                </a:cubicBezTo>
                <a:cubicBezTo>
                  <a:pt x="17864" y="2488"/>
                  <a:pt x="17864" y="2482"/>
                  <a:pt x="17864" y="2477"/>
                </a:cubicBezTo>
                <a:cubicBezTo>
                  <a:pt x="17857" y="2462"/>
                  <a:pt x="17848" y="2452"/>
                  <a:pt x="17838" y="2447"/>
                </a:cubicBezTo>
                <a:cubicBezTo>
                  <a:pt x="17817" y="2436"/>
                  <a:pt x="17795" y="2435"/>
                  <a:pt x="17786" y="2447"/>
                </a:cubicBezTo>
                <a:cubicBezTo>
                  <a:pt x="17784" y="2452"/>
                  <a:pt x="17781" y="2457"/>
                  <a:pt x="17778" y="2462"/>
                </a:cubicBezTo>
                <a:cubicBezTo>
                  <a:pt x="17770" y="2458"/>
                  <a:pt x="17764" y="2463"/>
                  <a:pt x="17761" y="2477"/>
                </a:cubicBezTo>
                <a:cubicBezTo>
                  <a:pt x="17762" y="2453"/>
                  <a:pt x="17757" y="2433"/>
                  <a:pt x="17744" y="2416"/>
                </a:cubicBezTo>
                <a:cubicBezTo>
                  <a:pt x="17735" y="2429"/>
                  <a:pt x="17731" y="2429"/>
                  <a:pt x="17718" y="2416"/>
                </a:cubicBezTo>
                <a:cubicBezTo>
                  <a:pt x="17715" y="2411"/>
                  <a:pt x="17712" y="2405"/>
                  <a:pt x="17709" y="2400"/>
                </a:cubicBezTo>
                <a:cubicBezTo>
                  <a:pt x="17701" y="2413"/>
                  <a:pt x="17700" y="2413"/>
                  <a:pt x="17692" y="2400"/>
                </a:cubicBezTo>
                <a:cubicBezTo>
                  <a:pt x="17685" y="2428"/>
                  <a:pt x="17684" y="2392"/>
                  <a:pt x="17683" y="2369"/>
                </a:cubicBezTo>
                <a:cubicBezTo>
                  <a:pt x="17681" y="2369"/>
                  <a:pt x="17678" y="2369"/>
                  <a:pt x="17675" y="2369"/>
                </a:cubicBezTo>
                <a:cubicBezTo>
                  <a:pt x="17675" y="2369"/>
                  <a:pt x="17675" y="2369"/>
                  <a:pt x="17666" y="2369"/>
                </a:cubicBezTo>
                <a:cubicBezTo>
                  <a:pt x="17645" y="2349"/>
                  <a:pt x="17627" y="2332"/>
                  <a:pt x="17606" y="2308"/>
                </a:cubicBezTo>
                <a:cubicBezTo>
                  <a:pt x="17595" y="2315"/>
                  <a:pt x="17593" y="2340"/>
                  <a:pt x="17597" y="2369"/>
                </a:cubicBezTo>
                <a:cubicBezTo>
                  <a:pt x="17582" y="2378"/>
                  <a:pt x="17574" y="2368"/>
                  <a:pt x="17572" y="2338"/>
                </a:cubicBezTo>
                <a:cubicBezTo>
                  <a:pt x="17562" y="2363"/>
                  <a:pt x="17553" y="2430"/>
                  <a:pt x="17555" y="2477"/>
                </a:cubicBezTo>
                <a:cubicBezTo>
                  <a:pt x="17583" y="2562"/>
                  <a:pt x="17578" y="2618"/>
                  <a:pt x="17529" y="2631"/>
                </a:cubicBezTo>
                <a:cubicBezTo>
                  <a:pt x="17523" y="2636"/>
                  <a:pt x="17518" y="2641"/>
                  <a:pt x="17512" y="2646"/>
                </a:cubicBezTo>
                <a:cubicBezTo>
                  <a:pt x="17512" y="2646"/>
                  <a:pt x="17512" y="2646"/>
                  <a:pt x="17503" y="2646"/>
                </a:cubicBezTo>
                <a:cubicBezTo>
                  <a:pt x="17492" y="2646"/>
                  <a:pt x="17481" y="2646"/>
                  <a:pt x="17469" y="2646"/>
                </a:cubicBezTo>
                <a:cubicBezTo>
                  <a:pt x="17458" y="2646"/>
                  <a:pt x="17446" y="2646"/>
                  <a:pt x="17435" y="2646"/>
                </a:cubicBezTo>
                <a:cubicBezTo>
                  <a:pt x="17420" y="2648"/>
                  <a:pt x="17391" y="2634"/>
                  <a:pt x="17366" y="2616"/>
                </a:cubicBezTo>
                <a:cubicBezTo>
                  <a:pt x="17366" y="2626"/>
                  <a:pt x="17366" y="2636"/>
                  <a:pt x="17366" y="2646"/>
                </a:cubicBezTo>
                <a:cubicBezTo>
                  <a:pt x="17295" y="2623"/>
                  <a:pt x="17267" y="2566"/>
                  <a:pt x="17280" y="2477"/>
                </a:cubicBezTo>
                <a:cubicBezTo>
                  <a:pt x="17297" y="2477"/>
                  <a:pt x="17297" y="2477"/>
                  <a:pt x="17297" y="2477"/>
                </a:cubicBezTo>
                <a:cubicBezTo>
                  <a:pt x="17297" y="2472"/>
                  <a:pt x="17297" y="2467"/>
                  <a:pt x="17297" y="2462"/>
                </a:cubicBezTo>
                <a:cubicBezTo>
                  <a:pt x="17306" y="2462"/>
                  <a:pt x="17306" y="2462"/>
                  <a:pt x="17306" y="2462"/>
                </a:cubicBezTo>
                <a:cubicBezTo>
                  <a:pt x="17300" y="2452"/>
                  <a:pt x="17295" y="2442"/>
                  <a:pt x="17289" y="2431"/>
                </a:cubicBezTo>
                <a:cubicBezTo>
                  <a:pt x="17251" y="2428"/>
                  <a:pt x="17224" y="2420"/>
                  <a:pt x="17186" y="2400"/>
                </a:cubicBezTo>
                <a:cubicBezTo>
                  <a:pt x="17158" y="2405"/>
                  <a:pt x="17133" y="2396"/>
                  <a:pt x="17109" y="2369"/>
                </a:cubicBezTo>
                <a:cubicBezTo>
                  <a:pt x="17100" y="2374"/>
                  <a:pt x="17091" y="2379"/>
                  <a:pt x="17083" y="2384"/>
                </a:cubicBezTo>
                <a:cubicBezTo>
                  <a:pt x="17063" y="2395"/>
                  <a:pt x="17009" y="2427"/>
                  <a:pt x="16980" y="2447"/>
                </a:cubicBezTo>
                <a:cubicBezTo>
                  <a:pt x="16979" y="2471"/>
                  <a:pt x="16978" y="2499"/>
                  <a:pt x="16977" y="2522"/>
                </a:cubicBezTo>
                <a:cubicBezTo>
                  <a:pt x="16966" y="2520"/>
                  <a:pt x="16960" y="2510"/>
                  <a:pt x="16963" y="2493"/>
                </a:cubicBezTo>
                <a:cubicBezTo>
                  <a:pt x="16974" y="2452"/>
                  <a:pt x="16974" y="2409"/>
                  <a:pt x="16963" y="2369"/>
                </a:cubicBezTo>
                <a:cubicBezTo>
                  <a:pt x="16956" y="2327"/>
                  <a:pt x="16947" y="2286"/>
                  <a:pt x="16937" y="2246"/>
                </a:cubicBezTo>
                <a:cubicBezTo>
                  <a:pt x="16937" y="2246"/>
                  <a:pt x="16937" y="2246"/>
                  <a:pt x="16928" y="2246"/>
                </a:cubicBezTo>
                <a:cubicBezTo>
                  <a:pt x="16950" y="2348"/>
                  <a:pt x="16930" y="2390"/>
                  <a:pt x="16868" y="2369"/>
                </a:cubicBezTo>
                <a:cubicBezTo>
                  <a:pt x="16841" y="2355"/>
                  <a:pt x="16833" y="2325"/>
                  <a:pt x="16842" y="2277"/>
                </a:cubicBezTo>
                <a:cubicBezTo>
                  <a:pt x="16850" y="2298"/>
                  <a:pt x="16856" y="2272"/>
                  <a:pt x="16860" y="2246"/>
                </a:cubicBezTo>
                <a:cubicBezTo>
                  <a:pt x="16863" y="2214"/>
                  <a:pt x="16851" y="2214"/>
                  <a:pt x="16825" y="2246"/>
                </a:cubicBezTo>
                <a:cubicBezTo>
                  <a:pt x="16818" y="2260"/>
                  <a:pt x="16816" y="2275"/>
                  <a:pt x="16817" y="2292"/>
                </a:cubicBezTo>
                <a:cubicBezTo>
                  <a:pt x="16814" y="2287"/>
                  <a:pt x="16811" y="2282"/>
                  <a:pt x="16808" y="2277"/>
                </a:cubicBezTo>
                <a:cubicBezTo>
                  <a:pt x="16802" y="2262"/>
                  <a:pt x="16793" y="2252"/>
                  <a:pt x="16783" y="2246"/>
                </a:cubicBezTo>
                <a:cubicBezTo>
                  <a:pt x="16752" y="2253"/>
                  <a:pt x="16737" y="2283"/>
                  <a:pt x="16731" y="2338"/>
                </a:cubicBezTo>
                <a:cubicBezTo>
                  <a:pt x="16730" y="2365"/>
                  <a:pt x="16733" y="2391"/>
                  <a:pt x="16740" y="2416"/>
                </a:cubicBezTo>
                <a:cubicBezTo>
                  <a:pt x="16748" y="2416"/>
                  <a:pt x="16748" y="2416"/>
                  <a:pt x="16748" y="2416"/>
                </a:cubicBezTo>
                <a:cubicBezTo>
                  <a:pt x="16751" y="2411"/>
                  <a:pt x="16754" y="2405"/>
                  <a:pt x="16757" y="2400"/>
                </a:cubicBezTo>
                <a:cubicBezTo>
                  <a:pt x="16774" y="2400"/>
                  <a:pt x="16774" y="2400"/>
                  <a:pt x="16774" y="2400"/>
                </a:cubicBezTo>
                <a:cubicBezTo>
                  <a:pt x="16777" y="2390"/>
                  <a:pt x="16780" y="2379"/>
                  <a:pt x="16783" y="2369"/>
                </a:cubicBezTo>
                <a:cubicBezTo>
                  <a:pt x="16797" y="2379"/>
                  <a:pt x="16803" y="2374"/>
                  <a:pt x="16800" y="2354"/>
                </a:cubicBezTo>
                <a:cubicBezTo>
                  <a:pt x="16836" y="2354"/>
                  <a:pt x="16798" y="2407"/>
                  <a:pt x="16783" y="2416"/>
                </a:cubicBezTo>
                <a:cubicBezTo>
                  <a:pt x="16780" y="2421"/>
                  <a:pt x="16777" y="2426"/>
                  <a:pt x="16774" y="2431"/>
                </a:cubicBezTo>
                <a:cubicBezTo>
                  <a:pt x="16751" y="2493"/>
                  <a:pt x="16731" y="2495"/>
                  <a:pt x="16714" y="2431"/>
                </a:cubicBezTo>
                <a:cubicBezTo>
                  <a:pt x="16713" y="2448"/>
                  <a:pt x="16715" y="2464"/>
                  <a:pt x="16722" y="2477"/>
                </a:cubicBezTo>
                <a:cubicBezTo>
                  <a:pt x="16714" y="2472"/>
                  <a:pt x="16711" y="2477"/>
                  <a:pt x="16714" y="2493"/>
                </a:cubicBezTo>
                <a:cubicBezTo>
                  <a:pt x="16698" y="2515"/>
                  <a:pt x="16681" y="2525"/>
                  <a:pt x="16663" y="2523"/>
                </a:cubicBezTo>
                <a:cubicBezTo>
                  <a:pt x="16663" y="2529"/>
                  <a:pt x="16663" y="2534"/>
                  <a:pt x="16663" y="2539"/>
                </a:cubicBezTo>
                <a:cubicBezTo>
                  <a:pt x="16665" y="2563"/>
                  <a:pt x="16659" y="2563"/>
                  <a:pt x="16645" y="2539"/>
                </a:cubicBezTo>
                <a:cubicBezTo>
                  <a:pt x="16626" y="2595"/>
                  <a:pt x="16617" y="2605"/>
                  <a:pt x="16619" y="2570"/>
                </a:cubicBezTo>
                <a:cubicBezTo>
                  <a:pt x="16608" y="2570"/>
                  <a:pt x="16597" y="2570"/>
                  <a:pt x="16585" y="2570"/>
                </a:cubicBezTo>
                <a:cubicBezTo>
                  <a:pt x="16543" y="2554"/>
                  <a:pt x="16524" y="2579"/>
                  <a:pt x="16542" y="2662"/>
                </a:cubicBezTo>
                <a:cubicBezTo>
                  <a:pt x="16536" y="2657"/>
                  <a:pt x="16531" y="2652"/>
                  <a:pt x="16525" y="2646"/>
                </a:cubicBezTo>
                <a:cubicBezTo>
                  <a:pt x="16516" y="2680"/>
                  <a:pt x="16501" y="2708"/>
                  <a:pt x="16482" y="2724"/>
                </a:cubicBezTo>
                <a:cubicBezTo>
                  <a:pt x="16461" y="2774"/>
                  <a:pt x="16446" y="2786"/>
                  <a:pt x="16427" y="2784"/>
                </a:cubicBezTo>
                <a:cubicBezTo>
                  <a:pt x="16431" y="2767"/>
                  <a:pt x="16438" y="2751"/>
                  <a:pt x="16448" y="2739"/>
                </a:cubicBezTo>
                <a:cubicBezTo>
                  <a:pt x="16455" y="2715"/>
                  <a:pt x="16464" y="2705"/>
                  <a:pt x="16474" y="2724"/>
                </a:cubicBezTo>
                <a:cubicBezTo>
                  <a:pt x="16503" y="2724"/>
                  <a:pt x="16533" y="2587"/>
                  <a:pt x="16542" y="2539"/>
                </a:cubicBezTo>
                <a:cubicBezTo>
                  <a:pt x="16554" y="2540"/>
                  <a:pt x="16566" y="2535"/>
                  <a:pt x="16577" y="2523"/>
                </a:cubicBezTo>
                <a:cubicBezTo>
                  <a:pt x="16580" y="2430"/>
                  <a:pt x="16606" y="2390"/>
                  <a:pt x="16654" y="2416"/>
                </a:cubicBezTo>
                <a:cubicBezTo>
                  <a:pt x="16696" y="2296"/>
                  <a:pt x="16742" y="2186"/>
                  <a:pt x="16791" y="2092"/>
                </a:cubicBezTo>
                <a:cubicBezTo>
                  <a:pt x="16791" y="2081"/>
                  <a:pt x="16791" y="2071"/>
                  <a:pt x="16791" y="2061"/>
                </a:cubicBezTo>
                <a:cubicBezTo>
                  <a:pt x="16800" y="2061"/>
                  <a:pt x="16800" y="2061"/>
                  <a:pt x="16800" y="2061"/>
                </a:cubicBezTo>
                <a:cubicBezTo>
                  <a:pt x="16807" y="2064"/>
                  <a:pt x="16813" y="2059"/>
                  <a:pt x="16817" y="2046"/>
                </a:cubicBezTo>
                <a:cubicBezTo>
                  <a:pt x="16833" y="2046"/>
                  <a:pt x="16839" y="2046"/>
                  <a:pt x="16834" y="2015"/>
                </a:cubicBezTo>
                <a:cubicBezTo>
                  <a:pt x="16843" y="2015"/>
                  <a:pt x="16842" y="2015"/>
                  <a:pt x="16842" y="2015"/>
                </a:cubicBezTo>
                <a:cubicBezTo>
                  <a:pt x="16851" y="1980"/>
                  <a:pt x="16863" y="1975"/>
                  <a:pt x="16877" y="1999"/>
                </a:cubicBezTo>
                <a:cubicBezTo>
                  <a:pt x="16875" y="1986"/>
                  <a:pt x="16878" y="1975"/>
                  <a:pt x="16886" y="1969"/>
                </a:cubicBezTo>
                <a:cubicBezTo>
                  <a:pt x="16884" y="1948"/>
                  <a:pt x="16897" y="1935"/>
                  <a:pt x="16911" y="1922"/>
                </a:cubicBezTo>
                <a:cubicBezTo>
                  <a:pt x="16906" y="1917"/>
                  <a:pt x="16900" y="1912"/>
                  <a:pt x="16894" y="1906"/>
                </a:cubicBezTo>
                <a:cubicBezTo>
                  <a:pt x="16903" y="1906"/>
                  <a:pt x="16933" y="1876"/>
                  <a:pt x="16911" y="1906"/>
                </a:cubicBezTo>
                <a:cubicBezTo>
                  <a:pt x="16919" y="1910"/>
                  <a:pt x="16925" y="1905"/>
                  <a:pt x="16928" y="1891"/>
                </a:cubicBezTo>
                <a:cubicBezTo>
                  <a:pt x="16937" y="1891"/>
                  <a:pt x="16937" y="1891"/>
                  <a:pt x="16937" y="1891"/>
                </a:cubicBezTo>
                <a:cubicBezTo>
                  <a:pt x="16946" y="1859"/>
                  <a:pt x="16944" y="1869"/>
                  <a:pt x="16945" y="1845"/>
                </a:cubicBezTo>
                <a:cubicBezTo>
                  <a:pt x="16954" y="1845"/>
                  <a:pt x="16954" y="1845"/>
                  <a:pt x="16954" y="1845"/>
                </a:cubicBezTo>
                <a:cubicBezTo>
                  <a:pt x="16966" y="1809"/>
                  <a:pt x="16978" y="1770"/>
                  <a:pt x="16989" y="1737"/>
                </a:cubicBezTo>
                <a:cubicBezTo>
                  <a:pt x="16989" y="1722"/>
                  <a:pt x="16989" y="1706"/>
                  <a:pt x="16989" y="1691"/>
                </a:cubicBezTo>
                <a:cubicBezTo>
                  <a:pt x="16989" y="1685"/>
                  <a:pt x="16989" y="1680"/>
                  <a:pt x="16989" y="1675"/>
                </a:cubicBezTo>
                <a:cubicBezTo>
                  <a:pt x="17004" y="1680"/>
                  <a:pt x="17004" y="1665"/>
                  <a:pt x="16989" y="1629"/>
                </a:cubicBezTo>
                <a:cubicBezTo>
                  <a:pt x="16981" y="1633"/>
                  <a:pt x="16975" y="1628"/>
                  <a:pt x="16971" y="1614"/>
                </a:cubicBezTo>
                <a:cubicBezTo>
                  <a:pt x="16980" y="1614"/>
                  <a:pt x="16980" y="1614"/>
                  <a:pt x="16980" y="1614"/>
                </a:cubicBezTo>
                <a:cubicBezTo>
                  <a:pt x="16994" y="1564"/>
                  <a:pt x="17000" y="1514"/>
                  <a:pt x="16997" y="1460"/>
                </a:cubicBezTo>
                <a:cubicBezTo>
                  <a:pt x="16971" y="1464"/>
                  <a:pt x="16966" y="1426"/>
                  <a:pt x="16971" y="1382"/>
                </a:cubicBezTo>
                <a:cubicBezTo>
                  <a:pt x="16965" y="1362"/>
                  <a:pt x="16960" y="1341"/>
                  <a:pt x="16954" y="1321"/>
                </a:cubicBezTo>
                <a:cubicBezTo>
                  <a:pt x="16947" y="1331"/>
                  <a:pt x="16940" y="1357"/>
                  <a:pt x="16937" y="1382"/>
                </a:cubicBezTo>
                <a:cubicBezTo>
                  <a:pt x="16931" y="1362"/>
                  <a:pt x="16925" y="1341"/>
                  <a:pt x="16920" y="1321"/>
                </a:cubicBezTo>
                <a:cubicBezTo>
                  <a:pt x="16928" y="1321"/>
                  <a:pt x="16928" y="1321"/>
                  <a:pt x="16928" y="1321"/>
                </a:cubicBezTo>
                <a:cubicBezTo>
                  <a:pt x="16928" y="1311"/>
                  <a:pt x="16928" y="1300"/>
                  <a:pt x="16928" y="1290"/>
                </a:cubicBezTo>
                <a:cubicBezTo>
                  <a:pt x="16924" y="1245"/>
                  <a:pt x="16912" y="1225"/>
                  <a:pt x="16894" y="1229"/>
                </a:cubicBezTo>
                <a:cubicBezTo>
                  <a:pt x="16884" y="1201"/>
                  <a:pt x="16859" y="1135"/>
                  <a:pt x="16860" y="1136"/>
                </a:cubicBezTo>
                <a:cubicBezTo>
                  <a:pt x="16857" y="1131"/>
                  <a:pt x="16854" y="1125"/>
                  <a:pt x="16851" y="1120"/>
                </a:cubicBezTo>
                <a:cubicBezTo>
                  <a:pt x="16848" y="1120"/>
                  <a:pt x="16845" y="1120"/>
                  <a:pt x="16842" y="1120"/>
                </a:cubicBezTo>
                <a:cubicBezTo>
                  <a:pt x="16840" y="1120"/>
                  <a:pt x="16837" y="1120"/>
                  <a:pt x="16834" y="1120"/>
                </a:cubicBezTo>
                <a:cubicBezTo>
                  <a:pt x="16834" y="1110"/>
                  <a:pt x="16834" y="1100"/>
                  <a:pt x="16834" y="1090"/>
                </a:cubicBezTo>
                <a:cubicBezTo>
                  <a:pt x="16817" y="1090"/>
                  <a:pt x="16800" y="1090"/>
                  <a:pt x="16783" y="1090"/>
                </a:cubicBezTo>
                <a:cubicBezTo>
                  <a:pt x="16775" y="1102"/>
                  <a:pt x="16766" y="1107"/>
                  <a:pt x="16757" y="1105"/>
                </a:cubicBezTo>
                <a:cubicBezTo>
                  <a:pt x="16725" y="1094"/>
                  <a:pt x="16669" y="1088"/>
                  <a:pt x="16663" y="1090"/>
                </a:cubicBezTo>
                <a:cubicBezTo>
                  <a:pt x="16663" y="1084"/>
                  <a:pt x="16663" y="1079"/>
                  <a:pt x="16663" y="1074"/>
                </a:cubicBezTo>
                <a:cubicBezTo>
                  <a:pt x="16660" y="1074"/>
                  <a:pt x="16657" y="1074"/>
                  <a:pt x="16654" y="1074"/>
                </a:cubicBezTo>
                <a:cubicBezTo>
                  <a:pt x="16643" y="1083"/>
                  <a:pt x="16635" y="1100"/>
                  <a:pt x="16628" y="1136"/>
                </a:cubicBezTo>
                <a:cubicBezTo>
                  <a:pt x="16640" y="1141"/>
                  <a:pt x="16640" y="1146"/>
                  <a:pt x="16628" y="1151"/>
                </a:cubicBezTo>
                <a:cubicBezTo>
                  <a:pt x="16629" y="1176"/>
                  <a:pt x="16624" y="1194"/>
                  <a:pt x="16611" y="1197"/>
                </a:cubicBezTo>
                <a:cubicBezTo>
                  <a:pt x="16589" y="1218"/>
                  <a:pt x="16564" y="1224"/>
                  <a:pt x="16534" y="1213"/>
                </a:cubicBezTo>
                <a:cubicBezTo>
                  <a:pt x="16538" y="1190"/>
                  <a:pt x="16544" y="1175"/>
                  <a:pt x="16551" y="1197"/>
                </a:cubicBezTo>
                <a:cubicBezTo>
                  <a:pt x="16577" y="1202"/>
                  <a:pt x="16586" y="1166"/>
                  <a:pt x="16577" y="1090"/>
                </a:cubicBezTo>
                <a:cubicBezTo>
                  <a:pt x="16594" y="1090"/>
                  <a:pt x="16594" y="1090"/>
                  <a:pt x="16594" y="1090"/>
                </a:cubicBezTo>
                <a:cubicBezTo>
                  <a:pt x="16596" y="1074"/>
                  <a:pt x="16599" y="1059"/>
                  <a:pt x="16602" y="1043"/>
                </a:cubicBezTo>
                <a:cubicBezTo>
                  <a:pt x="16602" y="1038"/>
                  <a:pt x="16602" y="1033"/>
                  <a:pt x="16602" y="1028"/>
                </a:cubicBezTo>
                <a:cubicBezTo>
                  <a:pt x="16611" y="1033"/>
                  <a:pt x="16614" y="1028"/>
                  <a:pt x="16611" y="1013"/>
                </a:cubicBezTo>
                <a:cubicBezTo>
                  <a:pt x="16606" y="993"/>
                  <a:pt x="16608" y="1002"/>
                  <a:pt x="16602" y="982"/>
                </a:cubicBezTo>
                <a:cubicBezTo>
                  <a:pt x="16598" y="959"/>
                  <a:pt x="16584" y="948"/>
                  <a:pt x="16568" y="951"/>
                </a:cubicBezTo>
                <a:cubicBezTo>
                  <a:pt x="16565" y="945"/>
                  <a:pt x="16562" y="940"/>
                  <a:pt x="16560" y="935"/>
                </a:cubicBezTo>
                <a:cubicBezTo>
                  <a:pt x="16554" y="935"/>
                  <a:pt x="16548" y="935"/>
                  <a:pt x="16542" y="935"/>
                </a:cubicBezTo>
                <a:cubicBezTo>
                  <a:pt x="16536" y="956"/>
                  <a:pt x="16531" y="956"/>
                  <a:pt x="16525" y="935"/>
                </a:cubicBezTo>
                <a:cubicBezTo>
                  <a:pt x="16500" y="967"/>
                  <a:pt x="16511" y="920"/>
                  <a:pt x="16516" y="889"/>
                </a:cubicBezTo>
                <a:cubicBezTo>
                  <a:pt x="16516" y="889"/>
                  <a:pt x="16517" y="889"/>
                  <a:pt x="16508" y="889"/>
                </a:cubicBezTo>
                <a:cubicBezTo>
                  <a:pt x="16506" y="919"/>
                  <a:pt x="16498" y="929"/>
                  <a:pt x="16482" y="920"/>
                </a:cubicBezTo>
                <a:cubicBezTo>
                  <a:pt x="16431" y="978"/>
                  <a:pt x="16417" y="988"/>
                  <a:pt x="16440" y="951"/>
                </a:cubicBezTo>
                <a:cubicBezTo>
                  <a:pt x="16457" y="951"/>
                  <a:pt x="16477" y="872"/>
                  <a:pt x="16482" y="843"/>
                </a:cubicBezTo>
                <a:cubicBezTo>
                  <a:pt x="16491" y="843"/>
                  <a:pt x="16491" y="843"/>
                  <a:pt x="16491" y="843"/>
                </a:cubicBezTo>
                <a:cubicBezTo>
                  <a:pt x="16504" y="843"/>
                  <a:pt x="16509" y="819"/>
                  <a:pt x="16508" y="797"/>
                </a:cubicBezTo>
                <a:cubicBezTo>
                  <a:pt x="16516" y="793"/>
                  <a:pt x="16521" y="798"/>
                  <a:pt x="16525" y="812"/>
                </a:cubicBezTo>
                <a:cubicBezTo>
                  <a:pt x="16531" y="784"/>
                  <a:pt x="16517" y="718"/>
                  <a:pt x="16499" y="689"/>
                </a:cubicBezTo>
                <a:cubicBezTo>
                  <a:pt x="16472" y="716"/>
                  <a:pt x="16451" y="685"/>
                  <a:pt x="16440" y="627"/>
                </a:cubicBezTo>
                <a:cubicBezTo>
                  <a:pt x="16436" y="641"/>
                  <a:pt x="16430" y="646"/>
                  <a:pt x="16422" y="642"/>
                </a:cubicBezTo>
                <a:cubicBezTo>
                  <a:pt x="16422" y="637"/>
                  <a:pt x="16422" y="632"/>
                  <a:pt x="16422" y="627"/>
                </a:cubicBezTo>
                <a:cubicBezTo>
                  <a:pt x="16419" y="622"/>
                  <a:pt x="16417" y="617"/>
                  <a:pt x="16414" y="612"/>
                </a:cubicBezTo>
                <a:close/>
                <a:moveTo>
                  <a:pt x="21276" y="4440"/>
                </a:moveTo>
                <a:cubicBezTo>
                  <a:pt x="21277" y="4449"/>
                  <a:pt x="21278" y="4457"/>
                  <a:pt x="21278" y="4466"/>
                </a:cubicBezTo>
                <a:cubicBezTo>
                  <a:pt x="21280" y="4453"/>
                  <a:pt x="21279" y="4445"/>
                  <a:pt x="21276" y="4440"/>
                </a:cubicBezTo>
                <a:close/>
                <a:moveTo>
                  <a:pt x="16070" y="13470"/>
                </a:moveTo>
                <a:cubicBezTo>
                  <a:pt x="16057" y="13473"/>
                  <a:pt x="16060" y="13485"/>
                  <a:pt x="16070" y="13501"/>
                </a:cubicBezTo>
                <a:cubicBezTo>
                  <a:pt x="16079" y="13501"/>
                  <a:pt x="16079" y="13501"/>
                  <a:pt x="16079" y="13501"/>
                </a:cubicBezTo>
                <a:cubicBezTo>
                  <a:pt x="16082" y="13482"/>
                  <a:pt x="16081" y="13470"/>
                  <a:pt x="16070" y="13470"/>
                </a:cubicBezTo>
                <a:close/>
                <a:moveTo>
                  <a:pt x="12715" y="12684"/>
                </a:moveTo>
                <a:cubicBezTo>
                  <a:pt x="12715" y="12678"/>
                  <a:pt x="12715" y="12673"/>
                  <a:pt x="12715" y="12668"/>
                </a:cubicBezTo>
                <a:cubicBezTo>
                  <a:pt x="12713" y="12673"/>
                  <a:pt x="12710" y="12678"/>
                  <a:pt x="12707" y="12684"/>
                </a:cubicBezTo>
                <a:cubicBezTo>
                  <a:pt x="12710" y="12689"/>
                  <a:pt x="12713" y="12694"/>
                  <a:pt x="12715" y="12699"/>
                </a:cubicBezTo>
                <a:cubicBezTo>
                  <a:pt x="12715" y="12694"/>
                  <a:pt x="12715" y="12689"/>
                  <a:pt x="12715" y="12684"/>
                </a:cubicBezTo>
                <a:close/>
                <a:moveTo>
                  <a:pt x="10742" y="7149"/>
                </a:moveTo>
                <a:cubicBezTo>
                  <a:pt x="10742" y="7154"/>
                  <a:pt x="10745" y="7159"/>
                  <a:pt x="10751" y="7164"/>
                </a:cubicBezTo>
                <a:cubicBezTo>
                  <a:pt x="10751" y="7169"/>
                  <a:pt x="10751" y="7174"/>
                  <a:pt x="10751" y="7179"/>
                </a:cubicBezTo>
                <a:cubicBezTo>
                  <a:pt x="10749" y="7193"/>
                  <a:pt x="10752" y="7203"/>
                  <a:pt x="10759" y="7210"/>
                </a:cubicBezTo>
                <a:cubicBezTo>
                  <a:pt x="10768" y="7210"/>
                  <a:pt x="10768" y="7210"/>
                  <a:pt x="10768" y="7210"/>
                </a:cubicBezTo>
                <a:cubicBezTo>
                  <a:pt x="10768" y="7215"/>
                  <a:pt x="10768" y="7221"/>
                  <a:pt x="10768" y="7226"/>
                </a:cubicBezTo>
                <a:cubicBezTo>
                  <a:pt x="10772" y="7230"/>
                  <a:pt x="10781" y="7238"/>
                  <a:pt x="10785" y="7242"/>
                </a:cubicBezTo>
                <a:cubicBezTo>
                  <a:pt x="10794" y="7242"/>
                  <a:pt x="10794" y="7242"/>
                  <a:pt x="10794" y="7242"/>
                </a:cubicBezTo>
                <a:cubicBezTo>
                  <a:pt x="10810" y="7242"/>
                  <a:pt x="10817" y="7217"/>
                  <a:pt x="10802" y="7257"/>
                </a:cubicBezTo>
                <a:cubicBezTo>
                  <a:pt x="10802" y="7272"/>
                  <a:pt x="10802" y="7288"/>
                  <a:pt x="10802" y="7303"/>
                </a:cubicBezTo>
                <a:cubicBezTo>
                  <a:pt x="10810" y="7301"/>
                  <a:pt x="10815" y="7291"/>
                  <a:pt x="10820" y="7272"/>
                </a:cubicBezTo>
                <a:cubicBezTo>
                  <a:pt x="10818" y="7258"/>
                  <a:pt x="10820" y="7248"/>
                  <a:pt x="10828" y="7242"/>
                </a:cubicBezTo>
                <a:cubicBezTo>
                  <a:pt x="10827" y="7212"/>
                  <a:pt x="10826" y="7211"/>
                  <a:pt x="10820" y="7195"/>
                </a:cubicBezTo>
                <a:cubicBezTo>
                  <a:pt x="10823" y="7179"/>
                  <a:pt x="10820" y="7174"/>
                  <a:pt x="10811" y="7179"/>
                </a:cubicBezTo>
                <a:cubicBezTo>
                  <a:pt x="10811" y="7169"/>
                  <a:pt x="10811" y="7159"/>
                  <a:pt x="10811" y="7149"/>
                </a:cubicBezTo>
                <a:cubicBezTo>
                  <a:pt x="10808" y="7138"/>
                  <a:pt x="10805" y="7128"/>
                  <a:pt x="10802" y="7118"/>
                </a:cubicBezTo>
                <a:cubicBezTo>
                  <a:pt x="10794" y="7113"/>
                  <a:pt x="10791" y="7118"/>
                  <a:pt x="10794" y="7133"/>
                </a:cubicBezTo>
                <a:cubicBezTo>
                  <a:pt x="10791" y="7133"/>
                  <a:pt x="10788" y="7133"/>
                  <a:pt x="10785" y="7133"/>
                </a:cubicBezTo>
                <a:cubicBezTo>
                  <a:pt x="10779" y="7133"/>
                  <a:pt x="10774" y="7133"/>
                  <a:pt x="10768" y="7133"/>
                </a:cubicBezTo>
                <a:cubicBezTo>
                  <a:pt x="10762" y="7154"/>
                  <a:pt x="10756" y="7154"/>
                  <a:pt x="10751" y="7133"/>
                </a:cubicBezTo>
                <a:cubicBezTo>
                  <a:pt x="10745" y="7138"/>
                  <a:pt x="10742" y="7143"/>
                  <a:pt x="10742" y="7149"/>
                </a:cubicBezTo>
                <a:close/>
                <a:moveTo>
                  <a:pt x="11703" y="3371"/>
                </a:moveTo>
                <a:cubicBezTo>
                  <a:pt x="11712" y="3376"/>
                  <a:pt x="11715" y="3371"/>
                  <a:pt x="11712" y="3356"/>
                </a:cubicBezTo>
                <a:cubicBezTo>
                  <a:pt x="11720" y="3356"/>
                  <a:pt x="11720" y="3356"/>
                  <a:pt x="11720" y="3356"/>
                </a:cubicBezTo>
                <a:cubicBezTo>
                  <a:pt x="11736" y="3336"/>
                  <a:pt x="11724" y="3312"/>
                  <a:pt x="11703" y="3294"/>
                </a:cubicBezTo>
                <a:cubicBezTo>
                  <a:pt x="11706" y="3310"/>
                  <a:pt x="11703" y="3315"/>
                  <a:pt x="11695" y="3310"/>
                </a:cubicBezTo>
                <a:cubicBezTo>
                  <a:pt x="11680" y="3300"/>
                  <a:pt x="11675" y="3305"/>
                  <a:pt x="11678" y="3325"/>
                </a:cubicBezTo>
                <a:cubicBezTo>
                  <a:pt x="11678" y="3330"/>
                  <a:pt x="11678" y="3335"/>
                  <a:pt x="11678" y="3340"/>
                </a:cubicBezTo>
                <a:cubicBezTo>
                  <a:pt x="11686" y="3340"/>
                  <a:pt x="11684" y="3340"/>
                  <a:pt x="11686" y="3340"/>
                </a:cubicBezTo>
                <a:cubicBezTo>
                  <a:pt x="11686" y="3345"/>
                  <a:pt x="11686" y="3351"/>
                  <a:pt x="11686" y="3356"/>
                </a:cubicBezTo>
                <a:cubicBezTo>
                  <a:pt x="11700" y="3346"/>
                  <a:pt x="11706" y="3351"/>
                  <a:pt x="11703" y="3371"/>
                </a:cubicBezTo>
                <a:close/>
                <a:moveTo>
                  <a:pt x="14209" y="982"/>
                </a:moveTo>
                <a:cubicBezTo>
                  <a:pt x="14197" y="1008"/>
                  <a:pt x="14183" y="1018"/>
                  <a:pt x="14166" y="1013"/>
                </a:cubicBezTo>
                <a:cubicBezTo>
                  <a:pt x="14159" y="1034"/>
                  <a:pt x="14150" y="1052"/>
                  <a:pt x="14140" y="1059"/>
                </a:cubicBezTo>
                <a:cubicBezTo>
                  <a:pt x="14138" y="1088"/>
                  <a:pt x="14130" y="1099"/>
                  <a:pt x="14114" y="1090"/>
                </a:cubicBezTo>
                <a:cubicBezTo>
                  <a:pt x="14119" y="1144"/>
                  <a:pt x="14119" y="1200"/>
                  <a:pt x="14088" y="1182"/>
                </a:cubicBezTo>
                <a:cubicBezTo>
                  <a:pt x="14072" y="1220"/>
                  <a:pt x="14054" y="1248"/>
                  <a:pt x="14028" y="1275"/>
                </a:cubicBezTo>
                <a:cubicBezTo>
                  <a:pt x="14025" y="1280"/>
                  <a:pt x="14023" y="1285"/>
                  <a:pt x="14020" y="1290"/>
                </a:cubicBezTo>
                <a:cubicBezTo>
                  <a:pt x="14017" y="1290"/>
                  <a:pt x="14014" y="1290"/>
                  <a:pt x="14011" y="1290"/>
                </a:cubicBezTo>
                <a:cubicBezTo>
                  <a:pt x="14003" y="1311"/>
                  <a:pt x="14000" y="1311"/>
                  <a:pt x="14003" y="1290"/>
                </a:cubicBezTo>
                <a:cubicBezTo>
                  <a:pt x="13999" y="1276"/>
                  <a:pt x="13993" y="1271"/>
                  <a:pt x="13985" y="1275"/>
                </a:cubicBezTo>
                <a:cubicBezTo>
                  <a:pt x="13943" y="1345"/>
                  <a:pt x="13910" y="1371"/>
                  <a:pt x="13900" y="1306"/>
                </a:cubicBezTo>
                <a:cubicBezTo>
                  <a:pt x="13873" y="1311"/>
                  <a:pt x="13852" y="1302"/>
                  <a:pt x="13848" y="1275"/>
                </a:cubicBezTo>
                <a:cubicBezTo>
                  <a:pt x="13839" y="1280"/>
                  <a:pt x="13831" y="1285"/>
                  <a:pt x="13822" y="1290"/>
                </a:cubicBezTo>
                <a:cubicBezTo>
                  <a:pt x="13827" y="1310"/>
                  <a:pt x="13831" y="1326"/>
                  <a:pt x="13822" y="1306"/>
                </a:cubicBezTo>
                <a:cubicBezTo>
                  <a:pt x="13826" y="1348"/>
                  <a:pt x="13824" y="1380"/>
                  <a:pt x="13805" y="1413"/>
                </a:cubicBezTo>
                <a:cubicBezTo>
                  <a:pt x="13802" y="1418"/>
                  <a:pt x="13799" y="1423"/>
                  <a:pt x="13797" y="1429"/>
                </a:cubicBezTo>
                <a:cubicBezTo>
                  <a:pt x="13799" y="1413"/>
                  <a:pt x="13802" y="1398"/>
                  <a:pt x="13805" y="1382"/>
                </a:cubicBezTo>
                <a:cubicBezTo>
                  <a:pt x="13797" y="1354"/>
                  <a:pt x="13780" y="1365"/>
                  <a:pt x="13762" y="1398"/>
                </a:cubicBezTo>
                <a:cubicBezTo>
                  <a:pt x="13731" y="1449"/>
                  <a:pt x="13697" y="1510"/>
                  <a:pt x="13668" y="1568"/>
                </a:cubicBezTo>
                <a:cubicBezTo>
                  <a:pt x="13689" y="1568"/>
                  <a:pt x="13671" y="1583"/>
                  <a:pt x="13659" y="1583"/>
                </a:cubicBezTo>
                <a:cubicBezTo>
                  <a:pt x="13654" y="1593"/>
                  <a:pt x="13648" y="1603"/>
                  <a:pt x="13642" y="1614"/>
                </a:cubicBezTo>
                <a:cubicBezTo>
                  <a:pt x="13600" y="1733"/>
                  <a:pt x="13539" y="1810"/>
                  <a:pt x="13496" y="1814"/>
                </a:cubicBezTo>
                <a:cubicBezTo>
                  <a:pt x="13498" y="1828"/>
                  <a:pt x="13496" y="1838"/>
                  <a:pt x="13488" y="1845"/>
                </a:cubicBezTo>
                <a:cubicBezTo>
                  <a:pt x="13496" y="1857"/>
                  <a:pt x="13499" y="1872"/>
                  <a:pt x="13496" y="1891"/>
                </a:cubicBezTo>
                <a:cubicBezTo>
                  <a:pt x="13506" y="1848"/>
                  <a:pt x="13511" y="1861"/>
                  <a:pt x="13514" y="1891"/>
                </a:cubicBezTo>
                <a:cubicBezTo>
                  <a:pt x="13499" y="1916"/>
                  <a:pt x="13493" y="1943"/>
                  <a:pt x="13505" y="1969"/>
                </a:cubicBezTo>
                <a:cubicBezTo>
                  <a:pt x="13522" y="1969"/>
                  <a:pt x="13522" y="1969"/>
                  <a:pt x="13522" y="1969"/>
                </a:cubicBezTo>
                <a:cubicBezTo>
                  <a:pt x="13536" y="1969"/>
                  <a:pt x="13543" y="1973"/>
                  <a:pt x="13548" y="1999"/>
                </a:cubicBezTo>
                <a:cubicBezTo>
                  <a:pt x="13526" y="1987"/>
                  <a:pt x="13507" y="1990"/>
                  <a:pt x="13496" y="1999"/>
                </a:cubicBezTo>
                <a:cubicBezTo>
                  <a:pt x="13493" y="2005"/>
                  <a:pt x="13491" y="2010"/>
                  <a:pt x="13488" y="2015"/>
                </a:cubicBezTo>
                <a:cubicBezTo>
                  <a:pt x="13484" y="2042"/>
                  <a:pt x="13489" y="2063"/>
                  <a:pt x="13505" y="2076"/>
                </a:cubicBezTo>
                <a:cubicBezTo>
                  <a:pt x="13508" y="2081"/>
                  <a:pt x="13511" y="2087"/>
                  <a:pt x="13514" y="2092"/>
                </a:cubicBezTo>
                <a:cubicBezTo>
                  <a:pt x="13543" y="2092"/>
                  <a:pt x="13473" y="2106"/>
                  <a:pt x="13479" y="2107"/>
                </a:cubicBezTo>
                <a:cubicBezTo>
                  <a:pt x="13476" y="2112"/>
                  <a:pt x="13473" y="2117"/>
                  <a:pt x="13471" y="2122"/>
                </a:cubicBezTo>
                <a:cubicBezTo>
                  <a:pt x="13508" y="2159"/>
                  <a:pt x="13502" y="2171"/>
                  <a:pt x="13471" y="2169"/>
                </a:cubicBezTo>
                <a:cubicBezTo>
                  <a:pt x="13473" y="2179"/>
                  <a:pt x="13476" y="2190"/>
                  <a:pt x="13479" y="2200"/>
                </a:cubicBezTo>
                <a:cubicBezTo>
                  <a:pt x="13566" y="2284"/>
                  <a:pt x="13498" y="2224"/>
                  <a:pt x="13471" y="2200"/>
                </a:cubicBezTo>
                <a:cubicBezTo>
                  <a:pt x="13455" y="2219"/>
                  <a:pt x="13446" y="2246"/>
                  <a:pt x="13445" y="2277"/>
                </a:cubicBezTo>
                <a:cubicBezTo>
                  <a:pt x="13436" y="2282"/>
                  <a:pt x="13428" y="2287"/>
                  <a:pt x="13419" y="2292"/>
                </a:cubicBezTo>
                <a:cubicBezTo>
                  <a:pt x="13414" y="2331"/>
                  <a:pt x="13403" y="2345"/>
                  <a:pt x="13385" y="2338"/>
                </a:cubicBezTo>
                <a:cubicBezTo>
                  <a:pt x="13386" y="2369"/>
                  <a:pt x="13392" y="2396"/>
                  <a:pt x="13402" y="2416"/>
                </a:cubicBezTo>
                <a:cubicBezTo>
                  <a:pt x="13428" y="2416"/>
                  <a:pt x="13428" y="2416"/>
                  <a:pt x="13428" y="2416"/>
                </a:cubicBezTo>
                <a:cubicBezTo>
                  <a:pt x="13432" y="2416"/>
                  <a:pt x="13436" y="2412"/>
                  <a:pt x="13440" y="2409"/>
                </a:cubicBezTo>
                <a:cubicBezTo>
                  <a:pt x="13426" y="2426"/>
                  <a:pt x="13418" y="2449"/>
                  <a:pt x="13419" y="2477"/>
                </a:cubicBezTo>
                <a:cubicBezTo>
                  <a:pt x="13435" y="2477"/>
                  <a:pt x="13418" y="2498"/>
                  <a:pt x="13411" y="2508"/>
                </a:cubicBezTo>
                <a:cubicBezTo>
                  <a:pt x="13426" y="2529"/>
                  <a:pt x="13434" y="2546"/>
                  <a:pt x="13393" y="2523"/>
                </a:cubicBezTo>
                <a:cubicBezTo>
                  <a:pt x="13375" y="2543"/>
                  <a:pt x="13362" y="2566"/>
                  <a:pt x="13350" y="2600"/>
                </a:cubicBezTo>
                <a:cubicBezTo>
                  <a:pt x="13350" y="2605"/>
                  <a:pt x="13350" y="2611"/>
                  <a:pt x="13350" y="2616"/>
                </a:cubicBezTo>
                <a:cubicBezTo>
                  <a:pt x="13353" y="2621"/>
                  <a:pt x="13356" y="2626"/>
                  <a:pt x="13359" y="2631"/>
                </a:cubicBezTo>
                <a:cubicBezTo>
                  <a:pt x="13351" y="2626"/>
                  <a:pt x="13348" y="2631"/>
                  <a:pt x="13350" y="2646"/>
                </a:cubicBezTo>
                <a:cubicBezTo>
                  <a:pt x="13350" y="2657"/>
                  <a:pt x="13350" y="2668"/>
                  <a:pt x="13350" y="2678"/>
                </a:cubicBezTo>
                <a:cubicBezTo>
                  <a:pt x="13334" y="2674"/>
                  <a:pt x="13320" y="2683"/>
                  <a:pt x="13308" y="2709"/>
                </a:cubicBezTo>
                <a:cubicBezTo>
                  <a:pt x="13303" y="2742"/>
                  <a:pt x="13309" y="2767"/>
                  <a:pt x="13325" y="2786"/>
                </a:cubicBezTo>
                <a:cubicBezTo>
                  <a:pt x="13337" y="2782"/>
                  <a:pt x="13337" y="2787"/>
                  <a:pt x="13325" y="2801"/>
                </a:cubicBezTo>
                <a:cubicBezTo>
                  <a:pt x="13328" y="2806"/>
                  <a:pt x="13331" y="2811"/>
                  <a:pt x="13333" y="2816"/>
                </a:cubicBezTo>
                <a:cubicBezTo>
                  <a:pt x="13331" y="2835"/>
                  <a:pt x="13325" y="2852"/>
                  <a:pt x="13316" y="2862"/>
                </a:cubicBezTo>
                <a:cubicBezTo>
                  <a:pt x="13314" y="2876"/>
                  <a:pt x="13317" y="2887"/>
                  <a:pt x="13325" y="2894"/>
                </a:cubicBezTo>
                <a:cubicBezTo>
                  <a:pt x="13317" y="2929"/>
                  <a:pt x="13312" y="2989"/>
                  <a:pt x="13299" y="2955"/>
                </a:cubicBezTo>
                <a:cubicBezTo>
                  <a:pt x="13296" y="2955"/>
                  <a:pt x="13294" y="2955"/>
                  <a:pt x="13291" y="2955"/>
                </a:cubicBezTo>
                <a:cubicBezTo>
                  <a:pt x="13248" y="2963"/>
                  <a:pt x="13244" y="3052"/>
                  <a:pt x="13265" y="3171"/>
                </a:cubicBezTo>
                <a:cubicBezTo>
                  <a:pt x="13265" y="3171"/>
                  <a:pt x="13273" y="3171"/>
                  <a:pt x="13273" y="3171"/>
                </a:cubicBezTo>
                <a:cubicBezTo>
                  <a:pt x="13276" y="3176"/>
                  <a:pt x="13279" y="3181"/>
                  <a:pt x="13282" y="3187"/>
                </a:cubicBezTo>
                <a:cubicBezTo>
                  <a:pt x="13299" y="3187"/>
                  <a:pt x="13299" y="3187"/>
                  <a:pt x="13299" y="3187"/>
                </a:cubicBezTo>
                <a:cubicBezTo>
                  <a:pt x="13304" y="3189"/>
                  <a:pt x="13306" y="3186"/>
                  <a:pt x="13308" y="3183"/>
                </a:cubicBezTo>
                <a:cubicBezTo>
                  <a:pt x="13308" y="3184"/>
                  <a:pt x="13308" y="3185"/>
                  <a:pt x="13308" y="3187"/>
                </a:cubicBezTo>
                <a:cubicBezTo>
                  <a:pt x="13308" y="3186"/>
                  <a:pt x="13309" y="3183"/>
                  <a:pt x="13309" y="3183"/>
                </a:cubicBezTo>
                <a:cubicBezTo>
                  <a:pt x="13309" y="3182"/>
                  <a:pt x="13310" y="3181"/>
                  <a:pt x="13310" y="3181"/>
                </a:cubicBezTo>
                <a:cubicBezTo>
                  <a:pt x="13316" y="3172"/>
                  <a:pt x="13321" y="3160"/>
                  <a:pt x="13325" y="3140"/>
                </a:cubicBezTo>
                <a:cubicBezTo>
                  <a:pt x="13342" y="3135"/>
                  <a:pt x="13345" y="3156"/>
                  <a:pt x="13333" y="3202"/>
                </a:cubicBezTo>
                <a:cubicBezTo>
                  <a:pt x="13338" y="3196"/>
                  <a:pt x="13348" y="3181"/>
                  <a:pt x="13342" y="3202"/>
                </a:cubicBezTo>
                <a:cubicBezTo>
                  <a:pt x="13351" y="3207"/>
                  <a:pt x="13353" y="3202"/>
                  <a:pt x="13350" y="3187"/>
                </a:cubicBezTo>
                <a:cubicBezTo>
                  <a:pt x="13359" y="3187"/>
                  <a:pt x="13359" y="3187"/>
                  <a:pt x="13359" y="3187"/>
                </a:cubicBezTo>
                <a:cubicBezTo>
                  <a:pt x="13376" y="3173"/>
                  <a:pt x="13370" y="3213"/>
                  <a:pt x="13368" y="3248"/>
                </a:cubicBezTo>
                <a:cubicBezTo>
                  <a:pt x="13376" y="3248"/>
                  <a:pt x="13376" y="3248"/>
                  <a:pt x="13376" y="3248"/>
                </a:cubicBezTo>
                <a:cubicBezTo>
                  <a:pt x="13376" y="3253"/>
                  <a:pt x="13376" y="3258"/>
                  <a:pt x="13376" y="3263"/>
                </a:cubicBezTo>
                <a:cubicBezTo>
                  <a:pt x="13379" y="3269"/>
                  <a:pt x="13382" y="3274"/>
                  <a:pt x="13385" y="3279"/>
                </a:cubicBezTo>
                <a:cubicBezTo>
                  <a:pt x="13394" y="3284"/>
                  <a:pt x="13402" y="3289"/>
                  <a:pt x="13411" y="3294"/>
                </a:cubicBezTo>
                <a:cubicBezTo>
                  <a:pt x="13419" y="3310"/>
                  <a:pt x="13419" y="3317"/>
                  <a:pt x="13402" y="3310"/>
                </a:cubicBezTo>
                <a:cubicBezTo>
                  <a:pt x="13402" y="3315"/>
                  <a:pt x="13402" y="3320"/>
                  <a:pt x="13402" y="3325"/>
                </a:cubicBezTo>
                <a:cubicBezTo>
                  <a:pt x="13396" y="3325"/>
                  <a:pt x="13391" y="3325"/>
                  <a:pt x="13385" y="3325"/>
                </a:cubicBezTo>
                <a:cubicBezTo>
                  <a:pt x="13385" y="3351"/>
                  <a:pt x="13385" y="3377"/>
                  <a:pt x="13385" y="3403"/>
                </a:cubicBezTo>
                <a:cubicBezTo>
                  <a:pt x="13394" y="3397"/>
                  <a:pt x="13396" y="3403"/>
                  <a:pt x="13393" y="3418"/>
                </a:cubicBezTo>
                <a:cubicBezTo>
                  <a:pt x="13402" y="3418"/>
                  <a:pt x="13402" y="3418"/>
                  <a:pt x="13402" y="3418"/>
                </a:cubicBezTo>
                <a:cubicBezTo>
                  <a:pt x="13405" y="3423"/>
                  <a:pt x="13408" y="3428"/>
                  <a:pt x="13411" y="3433"/>
                </a:cubicBezTo>
                <a:cubicBezTo>
                  <a:pt x="13419" y="3433"/>
                  <a:pt x="13419" y="3433"/>
                  <a:pt x="13419" y="3433"/>
                </a:cubicBezTo>
                <a:cubicBezTo>
                  <a:pt x="13428" y="3428"/>
                  <a:pt x="13436" y="3423"/>
                  <a:pt x="13445" y="3418"/>
                </a:cubicBezTo>
                <a:cubicBezTo>
                  <a:pt x="13447" y="3442"/>
                  <a:pt x="13457" y="3465"/>
                  <a:pt x="13471" y="3479"/>
                </a:cubicBezTo>
                <a:cubicBezTo>
                  <a:pt x="13479" y="3479"/>
                  <a:pt x="13479" y="3479"/>
                  <a:pt x="13479" y="3479"/>
                </a:cubicBezTo>
                <a:cubicBezTo>
                  <a:pt x="13488" y="3484"/>
                  <a:pt x="13491" y="3479"/>
                  <a:pt x="13488" y="3464"/>
                </a:cubicBezTo>
                <a:cubicBezTo>
                  <a:pt x="13497" y="3469"/>
                  <a:pt x="13499" y="3464"/>
                  <a:pt x="13496" y="3449"/>
                </a:cubicBezTo>
                <a:cubicBezTo>
                  <a:pt x="13505" y="3449"/>
                  <a:pt x="13505" y="3449"/>
                  <a:pt x="13505" y="3449"/>
                </a:cubicBezTo>
                <a:cubicBezTo>
                  <a:pt x="13517" y="3444"/>
                  <a:pt x="13520" y="3454"/>
                  <a:pt x="13514" y="3479"/>
                </a:cubicBezTo>
                <a:cubicBezTo>
                  <a:pt x="13522" y="3479"/>
                  <a:pt x="13522" y="3479"/>
                  <a:pt x="13522" y="3479"/>
                </a:cubicBezTo>
                <a:cubicBezTo>
                  <a:pt x="13534" y="3483"/>
                  <a:pt x="13534" y="3478"/>
                  <a:pt x="13522" y="3464"/>
                </a:cubicBezTo>
                <a:cubicBezTo>
                  <a:pt x="13528" y="3469"/>
                  <a:pt x="13534" y="3474"/>
                  <a:pt x="13539" y="3479"/>
                </a:cubicBezTo>
                <a:cubicBezTo>
                  <a:pt x="13557" y="3479"/>
                  <a:pt x="13556" y="3479"/>
                  <a:pt x="13556" y="3479"/>
                </a:cubicBezTo>
                <a:cubicBezTo>
                  <a:pt x="13556" y="3469"/>
                  <a:pt x="13556" y="3459"/>
                  <a:pt x="13556" y="3449"/>
                </a:cubicBezTo>
                <a:cubicBezTo>
                  <a:pt x="13550" y="3459"/>
                  <a:pt x="13546" y="3465"/>
                  <a:pt x="13539" y="3449"/>
                </a:cubicBezTo>
                <a:cubicBezTo>
                  <a:pt x="13542" y="3444"/>
                  <a:pt x="13545" y="3438"/>
                  <a:pt x="13548" y="3433"/>
                </a:cubicBezTo>
                <a:cubicBezTo>
                  <a:pt x="13556" y="3433"/>
                  <a:pt x="13556" y="3433"/>
                  <a:pt x="13556" y="3433"/>
                </a:cubicBezTo>
                <a:cubicBezTo>
                  <a:pt x="13556" y="3438"/>
                  <a:pt x="13556" y="3444"/>
                  <a:pt x="13556" y="3449"/>
                </a:cubicBezTo>
                <a:cubicBezTo>
                  <a:pt x="13565" y="3464"/>
                  <a:pt x="13574" y="3479"/>
                  <a:pt x="13582" y="3495"/>
                </a:cubicBezTo>
                <a:cubicBezTo>
                  <a:pt x="13591" y="3490"/>
                  <a:pt x="13594" y="3495"/>
                  <a:pt x="13591" y="3510"/>
                </a:cubicBezTo>
                <a:cubicBezTo>
                  <a:pt x="13589" y="3496"/>
                  <a:pt x="13592" y="3486"/>
                  <a:pt x="13599" y="3479"/>
                </a:cubicBezTo>
                <a:cubicBezTo>
                  <a:pt x="13608" y="3479"/>
                  <a:pt x="13608" y="3479"/>
                  <a:pt x="13608" y="3479"/>
                </a:cubicBezTo>
                <a:cubicBezTo>
                  <a:pt x="13598" y="3482"/>
                  <a:pt x="13590" y="3477"/>
                  <a:pt x="13582" y="3464"/>
                </a:cubicBezTo>
                <a:cubicBezTo>
                  <a:pt x="13608" y="3464"/>
                  <a:pt x="13608" y="3464"/>
                  <a:pt x="13608" y="3464"/>
                </a:cubicBezTo>
                <a:cubicBezTo>
                  <a:pt x="13611" y="3459"/>
                  <a:pt x="13614" y="3454"/>
                  <a:pt x="13617" y="3449"/>
                </a:cubicBezTo>
                <a:cubicBezTo>
                  <a:pt x="13617" y="3444"/>
                  <a:pt x="13617" y="3438"/>
                  <a:pt x="13617" y="3433"/>
                </a:cubicBezTo>
                <a:cubicBezTo>
                  <a:pt x="13625" y="3433"/>
                  <a:pt x="13625" y="3433"/>
                  <a:pt x="13625" y="3433"/>
                </a:cubicBezTo>
                <a:cubicBezTo>
                  <a:pt x="13626" y="3412"/>
                  <a:pt x="13620" y="3401"/>
                  <a:pt x="13608" y="3403"/>
                </a:cubicBezTo>
                <a:cubicBezTo>
                  <a:pt x="13527" y="3293"/>
                  <a:pt x="13489" y="3124"/>
                  <a:pt x="13505" y="2940"/>
                </a:cubicBezTo>
                <a:cubicBezTo>
                  <a:pt x="13489" y="2919"/>
                  <a:pt x="13486" y="2887"/>
                  <a:pt x="13496" y="2847"/>
                </a:cubicBezTo>
                <a:cubicBezTo>
                  <a:pt x="13508" y="2852"/>
                  <a:pt x="13511" y="2842"/>
                  <a:pt x="13505" y="2816"/>
                </a:cubicBezTo>
                <a:cubicBezTo>
                  <a:pt x="13513" y="2807"/>
                  <a:pt x="13519" y="2783"/>
                  <a:pt x="13522" y="2755"/>
                </a:cubicBezTo>
                <a:cubicBezTo>
                  <a:pt x="13519" y="2744"/>
                  <a:pt x="13517" y="2734"/>
                  <a:pt x="13514" y="2724"/>
                </a:cubicBezTo>
                <a:cubicBezTo>
                  <a:pt x="13516" y="2724"/>
                  <a:pt x="13522" y="2724"/>
                  <a:pt x="13522" y="2724"/>
                </a:cubicBezTo>
                <a:cubicBezTo>
                  <a:pt x="13536" y="2724"/>
                  <a:pt x="13545" y="2703"/>
                  <a:pt x="13548" y="2678"/>
                </a:cubicBezTo>
                <a:cubicBezTo>
                  <a:pt x="13548" y="2673"/>
                  <a:pt x="13548" y="2668"/>
                  <a:pt x="13548" y="2663"/>
                </a:cubicBezTo>
                <a:cubicBezTo>
                  <a:pt x="13542" y="2663"/>
                  <a:pt x="13490" y="2670"/>
                  <a:pt x="13531" y="2646"/>
                </a:cubicBezTo>
                <a:cubicBezTo>
                  <a:pt x="13548" y="2646"/>
                  <a:pt x="13548" y="2646"/>
                  <a:pt x="13548" y="2646"/>
                </a:cubicBezTo>
                <a:cubicBezTo>
                  <a:pt x="13551" y="2641"/>
                  <a:pt x="13554" y="2636"/>
                  <a:pt x="13556" y="2631"/>
                </a:cubicBezTo>
                <a:cubicBezTo>
                  <a:pt x="13547" y="2633"/>
                  <a:pt x="13538" y="2628"/>
                  <a:pt x="13531" y="2616"/>
                </a:cubicBezTo>
                <a:cubicBezTo>
                  <a:pt x="13556" y="2616"/>
                  <a:pt x="13556" y="2616"/>
                  <a:pt x="13556" y="2616"/>
                </a:cubicBezTo>
                <a:cubicBezTo>
                  <a:pt x="13558" y="2593"/>
                  <a:pt x="13555" y="2573"/>
                  <a:pt x="13548" y="2554"/>
                </a:cubicBezTo>
                <a:cubicBezTo>
                  <a:pt x="13534" y="2547"/>
                  <a:pt x="13521" y="2533"/>
                  <a:pt x="13508" y="2522"/>
                </a:cubicBezTo>
                <a:cubicBezTo>
                  <a:pt x="13516" y="2524"/>
                  <a:pt x="13524" y="2529"/>
                  <a:pt x="13531" y="2539"/>
                </a:cubicBezTo>
                <a:cubicBezTo>
                  <a:pt x="13542" y="2532"/>
                  <a:pt x="13551" y="2537"/>
                  <a:pt x="13556" y="2554"/>
                </a:cubicBezTo>
                <a:cubicBezTo>
                  <a:pt x="13565" y="2554"/>
                  <a:pt x="13565" y="2554"/>
                  <a:pt x="13565" y="2554"/>
                </a:cubicBezTo>
                <a:cubicBezTo>
                  <a:pt x="13577" y="2559"/>
                  <a:pt x="13579" y="2549"/>
                  <a:pt x="13574" y="2523"/>
                </a:cubicBezTo>
                <a:cubicBezTo>
                  <a:pt x="13582" y="2523"/>
                  <a:pt x="13582" y="2523"/>
                  <a:pt x="13582" y="2523"/>
                </a:cubicBezTo>
                <a:cubicBezTo>
                  <a:pt x="13585" y="2505"/>
                  <a:pt x="13591" y="2489"/>
                  <a:pt x="13599" y="2477"/>
                </a:cubicBezTo>
                <a:cubicBezTo>
                  <a:pt x="13594" y="2452"/>
                  <a:pt x="13589" y="2428"/>
                  <a:pt x="13582" y="2400"/>
                </a:cubicBezTo>
                <a:cubicBezTo>
                  <a:pt x="13585" y="2419"/>
                  <a:pt x="13591" y="2435"/>
                  <a:pt x="13599" y="2447"/>
                </a:cubicBezTo>
                <a:cubicBezTo>
                  <a:pt x="13608" y="2447"/>
                  <a:pt x="13608" y="2447"/>
                  <a:pt x="13608" y="2447"/>
                </a:cubicBezTo>
                <a:cubicBezTo>
                  <a:pt x="13608" y="2441"/>
                  <a:pt x="13608" y="2436"/>
                  <a:pt x="13608" y="2431"/>
                </a:cubicBezTo>
                <a:cubicBezTo>
                  <a:pt x="13617" y="2431"/>
                  <a:pt x="13617" y="2431"/>
                  <a:pt x="13617" y="2431"/>
                </a:cubicBezTo>
                <a:cubicBezTo>
                  <a:pt x="13620" y="2396"/>
                  <a:pt x="13615" y="2365"/>
                  <a:pt x="13599" y="2338"/>
                </a:cubicBezTo>
                <a:cubicBezTo>
                  <a:pt x="13588" y="2346"/>
                  <a:pt x="13579" y="2340"/>
                  <a:pt x="13574" y="2323"/>
                </a:cubicBezTo>
                <a:cubicBezTo>
                  <a:pt x="13598" y="2323"/>
                  <a:pt x="13615" y="2325"/>
                  <a:pt x="13617" y="2369"/>
                </a:cubicBezTo>
                <a:cubicBezTo>
                  <a:pt x="13622" y="2369"/>
                  <a:pt x="13628" y="2369"/>
                  <a:pt x="13634" y="2369"/>
                </a:cubicBezTo>
                <a:cubicBezTo>
                  <a:pt x="13634" y="2349"/>
                  <a:pt x="13634" y="2328"/>
                  <a:pt x="13634" y="2308"/>
                </a:cubicBezTo>
                <a:cubicBezTo>
                  <a:pt x="13655" y="2308"/>
                  <a:pt x="13611" y="2221"/>
                  <a:pt x="13617" y="2231"/>
                </a:cubicBezTo>
                <a:cubicBezTo>
                  <a:pt x="13611" y="2141"/>
                  <a:pt x="13632" y="2222"/>
                  <a:pt x="13642" y="2261"/>
                </a:cubicBezTo>
                <a:cubicBezTo>
                  <a:pt x="13645" y="2267"/>
                  <a:pt x="13648" y="2272"/>
                  <a:pt x="13651" y="2277"/>
                </a:cubicBezTo>
                <a:cubicBezTo>
                  <a:pt x="13669" y="2277"/>
                  <a:pt x="13671" y="2258"/>
                  <a:pt x="13659" y="2231"/>
                </a:cubicBezTo>
                <a:cubicBezTo>
                  <a:pt x="13668" y="2231"/>
                  <a:pt x="13668" y="2231"/>
                  <a:pt x="13668" y="2231"/>
                </a:cubicBezTo>
                <a:cubicBezTo>
                  <a:pt x="13677" y="2236"/>
                  <a:pt x="13679" y="2231"/>
                  <a:pt x="13677" y="2215"/>
                </a:cubicBezTo>
                <a:cubicBezTo>
                  <a:pt x="13687" y="2216"/>
                  <a:pt x="13688" y="2203"/>
                  <a:pt x="13685" y="2185"/>
                </a:cubicBezTo>
                <a:cubicBezTo>
                  <a:pt x="13694" y="2185"/>
                  <a:pt x="13694" y="2185"/>
                  <a:pt x="13694" y="2185"/>
                </a:cubicBezTo>
                <a:cubicBezTo>
                  <a:pt x="13677" y="2123"/>
                  <a:pt x="13632" y="1975"/>
                  <a:pt x="13694" y="2107"/>
                </a:cubicBezTo>
                <a:cubicBezTo>
                  <a:pt x="13703" y="2107"/>
                  <a:pt x="13702" y="2107"/>
                  <a:pt x="13702" y="2107"/>
                </a:cubicBezTo>
                <a:cubicBezTo>
                  <a:pt x="13711" y="2112"/>
                  <a:pt x="13714" y="2107"/>
                  <a:pt x="13711" y="2092"/>
                </a:cubicBezTo>
                <a:cubicBezTo>
                  <a:pt x="13711" y="2081"/>
                  <a:pt x="13711" y="2071"/>
                  <a:pt x="13711" y="2061"/>
                </a:cubicBezTo>
                <a:cubicBezTo>
                  <a:pt x="13720" y="2061"/>
                  <a:pt x="13714" y="2038"/>
                  <a:pt x="13711" y="2015"/>
                </a:cubicBezTo>
                <a:cubicBezTo>
                  <a:pt x="13725" y="1979"/>
                  <a:pt x="13739" y="1994"/>
                  <a:pt x="13754" y="2061"/>
                </a:cubicBezTo>
                <a:cubicBezTo>
                  <a:pt x="13754" y="2064"/>
                  <a:pt x="13723" y="1919"/>
                  <a:pt x="13754" y="1999"/>
                </a:cubicBezTo>
                <a:cubicBezTo>
                  <a:pt x="13762" y="1999"/>
                  <a:pt x="13762" y="1999"/>
                  <a:pt x="13762" y="1999"/>
                </a:cubicBezTo>
                <a:cubicBezTo>
                  <a:pt x="13780" y="1999"/>
                  <a:pt x="13780" y="1999"/>
                  <a:pt x="13780" y="1999"/>
                </a:cubicBezTo>
                <a:cubicBezTo>
                  <a:pt x="13782" y="1989"/>
                  <a:pt x="13785" y="1979"/>
                  <a:pt x="13788" y="1969"/>
                </a:cubicBezTo>
                <a:cubicBezTo>
                  <a:pt x="13791" y="1961"/>
                  <a:pt x="13805" y="1895"/>
                  <a:pt x="13805" y="1876"/>
                </a:cubicBezTo>
                <a:cubicBezTo>
                  <a:pt x="13791" y="1874"/>
                  <a:pt x="13785" y="1866"/>
                  <a:pt x="13797" y="1845"/>
                </a:cubicBezTo>
                <a:cubicBezTo>
                  <a:pt x="13804" y="1841"/>
                  <a:pt x="13810" y="1846"/>
                  <a:pt x="13814" y="1860"/>
                </a:cubicBezTo>
                <a:cubicBezTo>
                  <a:pt x="13822" y="1841"/>
                  <a:pt x="13833" y="1831"/>
                  <a:pt x="13848" y="1830"/>
                </a:cubicBezTo>
                <a:cubicBezTo>
                  <a:pt x="13884" y="1692"/>
                  <a:pt x="13901" y="1656"/>
                  <a:pt x="13900" y="1722"/>
                </a:cubicBezTo>
                <a:cubicBezTo>
                  <a:pt x="13908" y="1722"/>
                  <a:pt x="13933" y="1683"/>
                  <a:pt x="13943" y="1675"/>
                </a:cubicBezTo>
                <a:cubicBezTo>
                  <a:pt x="13958" y="1651"/>
                  <a:pt x="13972" y="1615"/>
                  <a:pt x="13977" y="1583"/>
                </a:cubicBezTo>
                <a:cubicBezTo>
                  <a:pt x="13977" y="1578"/>
                  <a:pt x="13977" y="1573"/>
                  <a:pt x="13977" y="1568"/>
                </a:cubicBezTo>
                <a:cubicBezTo>
                  <a:pt x="13980" y="1578"/>
                  <a:pt x="13983" y="1588"/>
                  <a:pt x="13985" y="1598"/>
                </a:cubicBezTo>
                <a:cubicBezTo>
                  <a:pt x="13994" y="1598"/>
                  <a:pt x="13994" y="1598"/>
                  <a:pt x="13994" y="1598"/>
                </a:cubicBezTo>
                <a:cubicBezTo>
                  <a:pt x="14030" y="1598"/>
                  <a:pt x="14069" y="1524"/>
                  <a:pt x="14071" y="1521"/>
                </a:cubicBezTo>
                <a:cubicBezTo>
                  <a:pt x="14077" y="1516"/>
                  <a:pt x="14083" y="1511"/>
                  <a:pt x="14088" y="1506"/>
                </a:cubicBezTo>
                <a:cubicBezTo>
                  <a:pt x="14088" y="1496"/>
                  <a:pt x="14088" y="1486"/>
                  <a:pt x="14088" y="1475"/>
                </a:cubicBezTo>
                <a:cubicBezTo>
                  <a:pt x="14098" y="1478"/>
                  <a:pt x="14107" y="1473"/>
                  <a:pt x="14114" y="1460"/>
                </a:cubicBezTo>
                <a:cubicBezTo>
                  <a:pt x="14131" y="1460"/>
                  <a:pt x="14131" y="1460"/>
                  <a:pt x="14131" y="1460"/>
                </a:cubicBezTo>
                <a:cubicBezTo>
                  <a:pt x="14140" y="1455"/>
                  <a:pt x="14148" y="1449"/>
                  <a:pt x="14157" y="1444"/>
                </a:cubicBezTo>
                <a:cubicBezTo>
                  <a:pt x="14194" y="1444"/>
                  <a:pt x="14226" y="1389"/>
                  <a:pt x="14243" y="1336"/>
                </a:cubicBezTo>
                <a:cubicBezTo>
                  <a:pt x="14255" y="1333"/>
                  <a:pt x="14263" y="1343"/>
                  <a:pt x="14269" y="1367"/>
                </a:cubicBezTo>
                <a:cubicBezTo>
                  <a:pt x="14268" y="1312"/>
                  <a:pt x="14286" y="1251"/>
                  <a:pt x="14312" y="1213"/>
                </a:cubicBezTo>
                <a:cubicBezTo>
                  <a:pt x="14312" y="1208"/>
                  <a:pt x="14312" y="1202"/>
                  <a:pt x="14312" y="1197"/>
                </a:cubicBezTo>
                <a:cubicBezTo>
                  <a:pt x="14291" y="1206"/>
                  <a:pt x="14288" y="1196"/>
                  <a:pt x="14303" y="1166"/>
                </a:cubicBezTo>
                <a:cubicBezTo>
                  <a:pt x="14321" y="1166"/>
                  <a:pt x="14307" y="1079"/>
                  <a:pt x="14303" y="1059"/>
                </a:cubicBezTo>
                <a:cubicBezTo>
                  <a:pt x="14283" y="1002"/>
                  <a:pt x="14253" y="975"/>
                  <a:pt x="14209" y="982"/>
                </a:cubicBezTo>
                <a:close/>
                <a:moveTo>
                  <a:pt x="15915" y="1281"/>
                </a:moveTo>
                <a:cubicBezTo>
                  <a:pt x="15908" y="1283"/>
                  <a:pt x="15903" y="1290"/>
                  <a:pt x="15899" y="1306"/>
                </a:cubicBezTo>
                <a:cubicBezTo>
                  <a:pt x="15896" y="1300"/>
                  <a:pt x="15893" y="1295"/>
                  <a:pt x="15890" y="1290"/>
                </a:cubicBezTo>
                <a:cubicBezTo>
                  <a:pt x="15881" y="1285"/>
                  <a:pt x="15879" y="1290"/>
                  <a:pt x="15882" y="1306"/>
                </a:cubicBezTo>
                <a:cubicBezTo>
                  <a:pt x="15886" y="1351"/>
                  <a:pt x="15911" y="1369"/>
                  <a:pt x="15942" y="1367"/>
                </a:cubicBezTo>
                <a:cubicBezTo>
                  <a:pt x="15950" y="1367"/>
                  <a:pt x="15950" y="1367"/>
                  <a:pt x="15950" y="1367"/>
                </a:cubicBezTo>
                <a:cubicBezTo>
                  <a:pt x="15950" y="1346"/>
                  <a:pt x="15950" y="1326"/>
                  <a:pt x="15950" y="1306"/>
                </a:cubicBezTo>
                <a:cubicBezTo>
                  <a:pt x="15949" y="1323"/>
                  <a:pt x="15952" y="1338"/>
                  <a:pt x="15959" y="1352"/>
                </a:cubicBezTo>
                <a:cubicBezTo>
                  <a:pt x="15971" y="1317"/>
                  <a:pt x="15963" y="1296"/>
                  <a:pt x="15942" y="1290"/>
                </a:cubicBezTo>
                <a:cubicBezTo>
                  <a:pt x="15931" y="1284"/>
                  <a:pt x="15922" y="1280"/>
                  <a:pt x="15915" y="1281"/>
                </a:cubicBezTo>
                <a:close/>
                <a:moveTo>
                  <a:pt x="16911" y="1506"/>
                </a:moveTo>
                <a:cubicBezTo>
                  <a:pt x="16911" y="1506"/>
                  <a:pt x="16920" y="1506"/>
                  <a:pt x="16920" y="1506"/>
                </a:cubicBezTo>
                <a:cubicBezTo>
                  <a:pt x="16941" y="1527"/>
                  <a:pt x="16957" y="1553"/>
                  <a:pt x="16962" y="1583"/>
                </a:cubicBezTo>
                <a:cubicBezTo>
                  <a:pt x="16956" y="1583"/>
                  <a:pt x="16951" y="1583"/>
                  <a:pt x="16945" y="1583"/>
                </a:cubicBezTo>
                <a:cubicBezTo>
                  <a:pt x="16945" y="1588"/>
                  <a:pt x="16945" y="1593"/>
                  <a:pt x="16945" y="1598"/>
                </a:cubicBezTo>
                <a:cubicBezTo>
                  <a:pt x="16934" y="1594"/>
                  <a:pt x="16934" y="1576"/>
                  <a:pt x="16937" y="1552"/>
                </a:cubicBezTo>
                <a:cubicBezTo>
                  <a:pt x="16928" y="1537"/>
                  <a:pt x="16920" y="1521"/>
                  <a:pt x="16911" y="1506"/>
                </a:cubicBezTo>
                <a:close/>
                <a:moveTo>
                  <a:pt x="2849" y="2015"/>
                </a:moveTo>
                <a:cubicBezTo>
                  <a:pt x="2854" y="2051"/>
                  <a:pt x="2848" y="2056"/>
                  <a:pt x="2832" y="2030"/>
                </a:cubicBezTo>
                <a:cubicBezTo>
                  <a:pt x="2814" y="2052"/>
                  <a:pt x="2794" y="2057"/>
                  <a:pt x="2771" y="2046"/>
                </a:cubicBezTo>
                <a:cubicBezTo>
                  <a:pt x="2771" y="2056"/>
                  <a:pt x="2771" y="2066"/>
                  <a:pt x="2771" y="2076"/>
                </a:cubicBezTo>
                <a:cubicBezTo>
                  <a:pt x="2769" y="2071"/>
                  <a:pt x="2766" y="2066"/>
                  <a:pt x="2763" y="2061"/>
                </a:cubicBezTo>
                <a:cubicBezTo>
                  <a:pt x="2763" y="2056"/>
                  <a:pt x="2763" y="2051"/>
                  <a:pt x="2763" y="2046"/>
                </a:cubicBezTo>
                <a:cubicBezTo>
                  <a:pt x="2754" y="2040"/>
                  <a:pt x="2751" y="2046"/>
                  <a:pt x="2754" y="2061"/>
                </a:cubicBezTo>
                <a:cubicBezTo>
                  <a:pt x="2746" y="2061"/>
                  <a:pt x="2737" y="2061"/>
                  <a:pt x="2729" y="2061"/>
                </a:cubicBezTo>
                <a:cubicBezTo>
                  <a:pt x="2723" y="2061"/>
                  <a:pt x="2717" y="2061"/>
                  <a:pt x="2712" y="2061"/>
                </a:cubicBezTo>
                <a:cubicBezTo>
                  <a:pt x="2697" y="2077"/>
                  <a:pt x="2706" y="2069"/>
                  <a:pt x="2677" y="2092"/>
                </a:cubicBezTo>
                <a:cubicBezTo>
                  <a:pt x="2676" y="2109"/>
                  <a:pt x="2679" y="2124"/>
                  <a:pt x="2686" y="2138"/>
                </a:cubicBezTo>
                <a:cubicBezTo>
                  <a:pt x="2715" y="2218"/>
                  <a:pt x="2718" y="2324"/>
                  <a:pt x="2686" y="2431"/>
                </a:cubicBezTo>
                <a:cubicBezTo>
                  <a:pt x="2682" y="2468"/>
                  <a:pt x="2678" y="2493"/>
                  <a:pt x="2668" y="2539"/>
                </a:cubicBezTo>
                <a:cubicBezTo>
                  <a:pt x="2668" y="2544"/>
                  <a:pt x="2668" y="2549"/>
                  <a:pt x="2668" y="2554"/>
                </a:cubicBezTo>
                <a:cubicBezTo>
                  <a:pt x="2661" y="2561"/>
                  <a:pt x="2658" y="2571"/>
                  <a:pt x="2660" y="2585"/>
                </a:cubicBezTo>
                <a:cubicBezTo>
                  <a:pt x="2660" y="2595"/>
                  <a:pt x="2660" y="2605"/>
                  <a:pt x="2660" y="2616"/>
                </a:cubicBezTo>
                <a:cubicBezTo>
                  <a:pt x="2669" y="2616"/>
                  <a:pt x="2668" y="2616"/>
                  <a:pt x="2668" y="2616"/>
                </a:cubicBezTo>
                <a:cubicBezTo>
                  <a:pt x="2671" y="2621"/>
                  <a:pt x="2674" y="2626"/>
                  <a:pt x="2677" y="2631"/>
                </a:cubicBezTo>
                <a:cubicBezTo>
                  <a:pt x="2680" y="2656"/>
                  <a:pt x="2671" y="2667"/>
                  <a:pt x="2651" y="2663"/>
                </a:cubicBezTo>
                <a:cubicBezTo>
                  <a:pt x="2641" y="2662"/>
                  <a:pt x="2640" y="2674"/>
                  <a:pt x="2643" y="2693"/>
                </a:cubicBezTo>
                <a:cubicBezTo>
                  <a:pt x="2654" y="2688"/>
                  <a:pt x="2657" y="2698"/>
                  <a:pt x="2651" y="2724"/>
                </a:cubicBezTo>
                <a:cubicBezTo>
                  <a:pt x="2649" y="2739"/>
                  <a:pt x="2646" y="2755"/>
                  <a:pt x="2643" y="2770"/>
                </a:cubicBezTo>
                <a:cubicBezTo>
                  <a:pt x="2651" y="2773"/>
                  <a:pt x="2646" y="2791"/>
                  <a:pt x="2643" y="2816"/>
                </a:cubicBezTo>
                <a:cubicBezTo>
                  <a:pt x="2640" y="2816"/>
                  <a:pt x="2637" y="2816"/>
                  <a:pt x="2634" y="2816"/>
                </a:cubicBezTo>
                <a:cubicBezTo>
                  <a:pt x="2619" y="2842"/>
                  <a:pt x="2615" y="2868"/>
                  <a:pt x="2626" y="2894"/>
                </a:cubicBezTo>
                <a:cubicBezTo>
                  <a:pt x="2620" y="2899"/>
                  <a:pt x="2614" y="2904"/>
                  <a:pt x="2609" y="2909"/>
                </a:cubicBezTo>
                <a:cubicBezTo>
                  <a:pt x="2607" y="2917"/>
                  <a:pt x="2607" y="2922"/>
                  <a:pt x="2609" y="2925"/>
                </a:cubicBezTo>
                <a:cubicBezTo>
                  <a:pt x="2607" y="2927"/>
                  <a:pt x="2607" y="2932"/>
                  <a:pt x="2609" y="2940"/>
                </a:cubicBezTo>
                <a:cubicBezTo>
                  <a:pt x="2609" y="2950"/>
                  <a:pt x="2609" y="2960"/>
                  <a:pt x="2609" y="2971"/>
                </a:cubicBezTo>
                <a:cubicBezTo>
                  <a:pt x="2614" y="2996"/>
                  <a:pt x="2611" y="3006"/>
                  <a:pt x="2600" y="3001"/>
                </a:cubicBezTo>
                <a:cubicBezTo>
                  <a:pt x="2600" y="3007"/>
                  <a:pt x="2600" y="3012"/>
                  <a:pt x="2600" y="3017"/>
                </a:cubicBezTo>
                <a:cubicBezTo>
                  <a:pt x="2600" y="3003"/>
                  <a:pt x="2639" y="3012"/>
                  <a:pt x="2643" y="3017"/>
                </a:cubicBezTo>
                <a:cubicBezTo>
                  <a:pt x="2647" y="3035"/>
                  <a:pt x="2656" y="3051"/>
                  <a:pt x="2668" y="3063"/>
                </a:cubicBezTo>
                <a:cubicBezTo>
                  <a:pt x="2673" y="3065"/>
                  <a:pt x="2676" y="3066"/>
                  <a:pt x="2677" y="3063"/>
                </a:cubicBezTo>
                <a:cubicBezTo>
                  <a:pt x="2722" y="3123"/>
                  <a:pt x="2751" y="3209"/>
                  <a:pt x="2763" y="3310"/>
                </a:cubicBezTo>
                <a:cubicBezTo>
                  <a:pt x="2769" y="3304"/>
                  <a:pt x="2774" y="3299"/>
                  <a:pt x="2780" y="3294"/>
                </a:cubicBezTo>
                <a:cubicBezTo>
                  <a:pt x="2789" y="3272"/>
                  <a:pt x="2800" y="3257"/>
                  <a:pt x="2815" y="3248"/>
                </a:cubicBezTo>
                <a:cubicBezTo>
                  <a:pt x="2839" y="3232"/>
                  <a:pt x="2851" y="3207"/>
                  <a:pt x="2849" y="3171"/>
                </a:cubicBezTo>
                <a:cubicBezTo>
                  <a:pt x="2859" y="3171"/>
                  <a:pt x="2860" y="3182"/>
                  <a:pt x="2857" y="3202"/>
                </a:cubicBezTo>
                <a:cubicBezTo>
                  <a:pt x="2875" y="3202"/>
                  <a:pt x="2874" y="3202"/>
                  <a:pt x="2874" y="3202"/>
                </a:cubicBezTo>
                <a:cubicBezTo>
                  <a:pt x="2883" y="3202"/>
                  <a:pt x="2883" y="3202"/>
                  <a:pt x="2883" y="3202"/>
                </a:cubicBezTo>
                <a:cubicBezTo>
                  <a:pt x="2885" y="3197"/>
                  <a:pt x="2898" y="3153"/>
                  <a:pt x="2892" y="3187"/>
                </a:cubicBezTo>
                <a:cubicBezTo>
                  <a:pt x="2900" y="3187"/>
                  <a:pt x="2900" y="3187"/>
                  <a:pt x="2900" y="3187"/>
                </a:cubicBezTo>
                <a:cubicBezTo>
                  <a:pt x="2917" y="3187"/>
                  <a:pt x="2931" y="3102"/>
                  <a:pt x="2935" y="3078"/>
                </a:cubicBezTo>
                <a:cubicBezTo>
                  <a:pt x="2922" y="3012"/>
                  <a:pt x="2935" y="2946"/>
                  <a:pt x="2960" y="2925"/>
                </a:cubicBezTo>
                <a:cubicBezTo>
                  <a:pt x="2958" y="2911"/>
                  <a:pt x="2961" y="2901"/>
                  <a:pt x="2969" y="2894"/>
                </a:cubicBezTo>
                <a:cubicBezTo>
                  <a:pt x="2978" y="2896"/>
                  <a:pt x="2987" y="2890"/>
                  <a:pt x="2994" y="2878"/>
                </a:cubicBezTo>
                <a:cubicBezTo>
                  <a:pt x="2996" y="2878"/>
                  <a:pt x="3160" y="2519"/>
                  <a:pt x="3235" y="2462"/>
                </a:cubicBezTo>
                <a:cubicBezTo>
                  <a:pt x="3251" y="2467"/>
                  <a:pt x="3251" y="2451"/>
                  <a:pt x="3235" y="2416"/>
                </a:cubicBezTo>
                <a:cubicBezTo>
                  <a:pt x="3226" y="2404"/>
                  <a:pt x="3221" y="2388"/>
                  <a:pt x="3218" y="2369"/>
                </a:cubicBezTo>
                <a:cubicBezTo>
                  <a:pt x="3182" y="2295"/>
                  <a:pt x="3145" y="2223"/>
                  <a:pt x="3106" y="2153"/>
                </a:cubicBezTo>
                <a:cubicBezTo>
                  <a:pt x="3074" y="2106"/>
                  <a:pt x="3045" y="2111"/>
                  <a:pt x="3020" y="2169"/>
                </a:cubicBezTo>
                <a:cubicBezTo>
                  <a:pt x="3017" y="2174"/>
                  <a:pt x="3015" y="2179"/>
                  <a:pt x="3012" y="2185"/>
                </a:cubicBezTo>
                <a:cubicBezTo>
                  <a:pt x="3024" y="2202"/>
                  <a:pt x="3024" y="2223"/>
                  <a:pt x="3012" y="2246"/>
                </a:cubicBezTo>
                <a:cubicBezTo>
                  <a:pt x="3000" y="2236"/>
                  <a:pt x="3000" y="2226"/>
                  <a:pt x="3012" y="2215"/>
                </a:cubicBezTo>
                <a:cubicBezTo>
                  <a:pt x="3012" y="2205"/>
                  <a:pt x="3012" y="2195"/>
                  <a:pt x="3012" y="2185"/>
                </a:cubicBezTo>
                <a:cubicBezTo>
                  <a:pt x="3012" y="2179"/>
                  <a:pt x="3012" y="2174"/>
                  <a:pt x="3012" y="2169"/>
                </a:cubicBezTo>
                <a:cubicBezTo>
                  <a:pt x="3001" y="2147"/>
                  <a:pt x="2993" y="2147"/>
                  <a:pt x="2986" y="2169"/>
                </a:cubicBezTo>
                <a:cubicBezTo>
                  <a:pt x="2986" y="2174"/>
                  <a:pt x="2986" y="2179"/>
                  <a:pt x="2986" y="2185"/>
                </a:cubicBezTo>
                <a:cubicBezTo>
                  <a:pt x="2983" y="2190"/>
                  <a:pt x="2980" y="2195"/>
                  <a:pt x="2977" y="2200"/>
                </a:cubicBezTo>
                <a:cubicBezTo>
                  <a:pt x="2959" y="2228"/>
                  <a:pt x="2971" y="2189"/>
                  <a:pt x="2977" y="2169"/>
                </a:cubicBezTo>
                <a:cubicBezTo>
                  <a:pt x="2944" y="2090"/>
                  <a:pt x="2912" y="2047"/>
                  <a:pt x="2866" y="2015"/>
                </a:cubicBezTo>
                <a:cubicBezTo>
                  <a:pt x="2860" y="2015"/>
                  <a:pt x="2854" y="2015"/>
                  <a:pt x="2849" y="2015"/>
                </a:cubicBezTo>
                <a:close/>
                <a:moveTo>
                  <a:pt x="4548" y="2185"/>
                </a:moveTo>
                <a:cubicBezTo>
                  <a:pt x="4532" y="2178"/>
                  <a:pt x="4526" y="2188"/>
                  <a:pt x="4530" y="2215"/>
                </a:cubicBezTo>
                <a:cubicBezTo>
                  <a:pt x="4527" y="2210"/>
                  <a:pt x="4525" y="2205"/>
                  <a:pt x="4522" y="2200"/>
                </a:cubicBezTo>
                <a:cubicBezTo>
                  <a:pt x="4519" y="2200"/>
                  <a:pt x="4516" y="2200"/>
                  <a:pt x="4513" y="2200"/>
                </a:cubicBezTo>
                <a:cubicBezTo>
                  <a:pt x="4505" y="2205"/>
                  <a:pt x="4496" y="2210"/>
                  <a:pt x="4487" y="2215"/>
                </a:cubicBezTo>
                <a:cubicBezTo>
                  <a:pt x="4482" y="2215"/>
                  <a:pt x="4476" y="2215"/>
                  <a:pt x="4470" y="2215"/>
                </a:cubicBezTo>
                <a:cubicBezTo>
                  <a:pt x="4469" y="2238"/>
                  <a:pt x="4459" y="2248"/>
                  <a:pt x="4445" y="2246"/>
                </a:cubicBezTo>
                <a:cubicBezTo>
                  <a:pt x="4433" y="2273"/>
                  <a:pt x="4432" y="2300"/>
                  <a:pt x="4445" y="2323"/>
                </a:cubicBezTo>
                <a:cubicBezTo>
                  <a:pt x="4445" y="2323"/>
                  <a:pt x="4445" y="2323"/>
                  <a:pt x="4453" y="2323"/>
                </a:cubicBezTo>
                <a:cubicBezTo>
                  <a:pt x="4446" y="2323"/>
                  <a:pt x="4444" y="2330"/>
                  <a:pt x="4445" y="2338"/>
                </a:cubicBezTo>
                <a:cubicBezTo>
                  <a:pt x="4439" y="2338"/>
                  <a:pt x="4433" y="2338"/>
                  <a:pt x="4428" y="2338"/>
                </a:cubicBezTo>
                <a:cubicBezTo>
                  <a:pt x="4431" y="2354"/>
                  <a:pt x="4428" y="2359"/>
                  <a:pt x="4419" y="2354"/>
                </a:cubicBezTo>
                <a:cubicBezTo>
                  <a:pt x="4411" y="2360"/>
                  <a:pt x="4408" y="2371"/>
                  <a:pt x="4410" y="2384"/>
                </a:cubicBezTo>
                <a:cubicBezTo>
                  <a:pt x="4410" y="2390"/>
                  <a:pt x="4410" y="2395"/>
                  <a:pt x="4410" y="2400"/>
                </a:cubicBezTo>
                <a:cubicBezTo>
                  <a:pt x="4419" y="2395"/>
                  <a:pt x="4422" y="2401"/>
                  <a:pt x="4419" y="2416"/>
                </a:cubicBezTo>
                <a:cubicBezTo>
                  <a:pt x="4416" y="2421"/>
                  <a:pt x="4413" y="2426"/>
                  <a:pt x="4410" y="2431"/>
                </a:cubicBezTo>
                <a:cubicBezTo>
                  <a:pt x="4416" y="2460"/>
                  <a:pt x="4416" y="2461"/>
                  <a:pt x="4419" y="2508"/>
                </a:cubicBezTo>
                <a:cubicBezTo>
                  <a:pt x="4419" y="2513"/>
                  <a:pt x="4419" y="2518"/>
                  <a:pt x="4419" y="2523"/>
                </a:cubicBezTo>
                <a:cubicBezTo>
                  <a:pt x="4419" y="2544"/>
                  <a:pt x="4419" y="2564"/>
                  <a:pt x="4419" y="2585"/>
                </a:cubicBezTo>
                <a:cubicBezTo>
                  <a:pt x="4413" y="2605"/>
                  <a:pt x="4416" y="2596"/>
                  <a:pt x="4410" y="2616"/>
                </a:cubicBezTo>
                <a:cubicBezTo>
                  <a:pt x="4424" y="2611"/>
                  <a:pt x="4424" y="2621"/>
                  <a:pt x="4410" y="2646"/>
                </a:cubicBezTo>
                <a:cubicBezTo>
                  <a:pt x="4422" y="2661"/>
                  <a:pt x="4425" y="2682"/>
                  <a:pt x="4419" y="2709"/>
                </a:cubicBezTo>
                <a:cubicBezTo>
                  <a:pt x="4419" y="2714"/>
                  <a:pt x="4419" y="2719"/>
                  <a:pt x="4419" y="2724"/>
                </a:cubicBezTo>
                <a:cubicBezTo>
                  <a:pt x="4419" y="2729"/>
                  <a:pt x="4419" y="2734"/>
                  <a:pt x="4419" y="2739"/>
                </a:cubicBezTo>
                <a:cubicBezTo>
                  <a:pt x="4419" y="2745"/>
                  <a:pt x="4419" y="2750"/>
                  <a:pt x="4419" y="2755"/>
                </a:cubicBezTo>
                <a:cubicBezTo>
                  <a:pt x="4427" y="2755"/>
                  <a:pt x="4428" y="2755"/>
                  <a:pt x="4428" y="2755"/>
                </a:cubicBezTo>
                <a:cubicBezTo>
                  <a:pt x="4437" y="2765"/>
                  <a:pt x="4440" y="2780"/>
                  <a:pt x="4436" y="2801"/>
                </a:cubicBezTo>
                <a:cubicBezTo>
                  <a:pt x="4439" y="2811"/>
                  <a:pt x="4442" y="2821"/>
                  <a:pt x="4445" y="2832"/>
                </a:cubicBezTo>
                <a:cubicBezTo>
                  <a:pt x="4445" y="2837"/>
                  <a:pt x="4445" y="2842"/>
                  <a:pt x="4445" y="2847"/>
                </a:cubicBezTo>
                <a:cubicBezTo>
                  <a:pt x="4445" y="2883"/>
                  <a:pt x="4445" y="2919"/>
                  <a:pt x="4445" y="2955"/>
                </a:cubicBezTo>
                <a:cubicBezTo>
                  <a:pt x="4453" y="2955"/>
                  <a:pt x="4453" y="2955"/>
                  <a:pt x="4453" y="2955"/>
                </a:cubicBezTo>
                <a:cubicBezTo>
                  <a:pt x="4451" y="2960"/>
                  <a:pt x="4448" y="2966"/>
                  <a:pt x="4445" y="2971"/>
                </a:cubicBezTo>
                <a:cubicBezTo>
                  <a:pt x="4445" y="2981"/>
                  <a:pt x="4445" y="2991"/>
                  <a:pt x="4445" y="3001"/>
                </a:cubicBezTo>
                <a:cubicBezTo>
                  <a:pt x="4444" y="3055"/>
                  <a:pt x="4432" y="3103"/>
                  <a:pt x="4410" y="3140"/>
                </a:cubicBezTo>
                <a:cubicBezTo>
                  <a:pt x="4410" y="3151"/>
                  <a:pt x="4410" y="3161"/>
                  <a:pt x="4410" y="3171"/>
                </a:cubicBezTo>
                <a:cubicBezTo>
                  <a:pt x="4413" y="3176"/>
                  <a:pt x="4416" y="3181"/>
                  <a:pt x="4419" y="3187"/>
                </a:cubicBezTo>
                <a:cubicBezTo>
                  <a:pt x="4437" y="3187"/>
                  <a:pt x="4426" y="3231"/>
                  <a:pt x="4419" y="3248"/>
                </a:cubicBezTo>
                <a:cubicBezTo>
                  <a:pt x="4413" y="3233"/>
                  <a:pt x="4408" y="3217"/>
                  <a:pt x="4402" y="3202"/>
                </a:cubicBezTo>
                <a:cubicBezTo>
                  <a:pt x="4399" y="3207"/>
                  <a:pt x="4396" y="3212"/>
                  <a:pt x="4393" y="3217"/>
                </a:cubicBezTo>
                <a:cubicBezTo>
                  <a:pt x="4390" y="3222"/>
                  <a:pt x="4387" y="3228"/>
                  <a:pt x="4384" y="3233"/>
                </a:cubicBezTo>
                <a:cubicBezTo>
                  <a:pt x="4382" y="3238"/>
                  <a:pt x="4379" y="3243"/>
                  <a:pt x="4376" y="3248"/>
                </a:cubicBezTo>
                <a:cubicBezTo>
                  <a:pt x="4376" y="3305"/>
                  <a:pt x="4374" y="3336"/>
                  <a:pt x="4367" y="3387"/>
                </a:cubicBezTo>
                <a:cubicBezTo>
                  <a:pt x="4374" y="3415"/>
                  <a:pt x="4383" y="3440"/>
                  <a:pt x="4393" y="3464"/>
                </a:cubicBezTo>
                <a:cubicBezTo>
                  <a:pt x="4393" y="3469"/>
                  <a:pt x="4393" y="3474"/>
                  <a:pt x="4393" y="3479"/>
                </a:cubicBezTo>
                <a:cubicBezTo>
                  <a:pt x="4390" y="3474"/>
                  <a:pt x="4387" y="3469"/>
                  <a:pt x="4384" y="3464"/>
                </a:cubicBezTo>
                <a:cubicBezTo>
                  <a:pt x="4381" y="3501"/>
                  <a:pt x="4372" y="3520"/>
                  <a:pt x="4359" y="3526"/>
                </a:cubicBezTo>
                <a:cubicBezTo>
                  <a:pt x="4359" y="3561"/>
                  <a:pt x="4359" y="3598"/>
                  <a:pt x="4359" y="3634"/>
                </a:cubicBezTo>
                <a:cubicBezTo>
                  <a:pt x="4362" y="3653"/>
                  <a:pt x="4368" y="3668"/>
                  <a:pt x="4376" y="3680"/>
                </a:cubicBezTo>
                <a:cubicBezTo>
                  <a:pt x="4382" y="3685"/>
                  <a:pt x="4387" y="3690"/>
                  <a:pt x="4393" y="3695"/>
                </a:cubicBezTo>
                <a:cubicBezTo>
                  <a:pt x="4390" y="3720"/>
                  <a:pt x="4394" y="3736"/>
                  <a:pt x="4410" y="3741"/>
                </a:cubicBezTo>
                <a:cubicBezTo>
                  <a:pt x="4436" y="3741"/>
                  <a:pt x="4436" y="3741"/>
                  <a:pt x="4436" y="3741"/>
                </a:cubicBezTo>
                <a:cubicBezTo>
                  <a:pt x="4436" y="3747"/>
                  <a:pt x="4436" y="3752"/>
                  <a:pt x="4436" y="3757"/>
                </a:cubicBezTo>
                <a:cubicBezTo>
                  <a:pt x="4448" y="3757"/>
                  <a:pt x="4454" y="3766"/>
                  <a:pt x="4453" y="3788"/>
                </a:cubicBezTo>
                <a:cubicBezTo>
                  <a:pt x="4461" y="3784"/>
                  <a:pt x="4467" y="3789"/>
                  <a:pt x="4470" y="3803"/>
                </a:cubicBezTo>
                <a:cubicBezTo>
                  <a:pt x="4473" y="3798"/>
                  <a:pt x="4476" y="3793"/>
                  <a:pt x="4479" y="3788"/>
                </a:cubicBezTo>
                <a:cubicBezTo>
                  <a:pt x="4482" y="3803"/>
                  <a:pt x="4485" y="3818"/>
                  <a:pt x="4487" y="3834"/>
                </a:cubicBezTo>
                <a:cubicBezTo>
                  <a:pt x="4496" y="3834"/>
                  <a:pt x="4496" y="3834"/>
                  <a:pt x="4496" y="3834"/>
                </a:cubicBezTo>
                <a:cubicBezTo>
                  <a:pt x="4505" y="3834"/>
                  <a:pt x="4504" y="3834"/>
                  <a:pt x="4504" y="3834"/>
                </a:cubicBezTo>
                <a:cubicBezTo>
                  <a:pt x="4512" y="3837"/>
                  <a:pt x="4518" y="3832"/>
                  <a:pt x="4522" y="3818"/>
                </a:cubicBezTo>
                <a:cubicBezTo>
                  <a:pt x="4524" y="3818"/>
                  <a:pt x="4526" y="3827"/>
                  <a:pt x="4527" y="3836"/>
                </a:cubicBezTo>
                <a:cubicBezTo>
                  <a:pt x="4505" y="3847"/>
                  <a:pt x="4495" y="3876"/>
                  <a:pt x="4496" y="3927"/>
                </a:cubicBezTo>
                <a:cubicBezTo>
                  <a:pt x="4500" y="3950"/>
                  <a:pt x="4499" y="3969"/>
                  <a:pt x="4487" y="3973"/>
                </a:cubicBezTo>
                <a:cubicBezTo>
                  <a:pt x="4481" y="3986"/>
                  <a:pt x="4473" y="4021"/>
                  <a:pt x="4470" y="4050"/>
                </a:cubicBezTo>
                <a:cubicBezTo>
                  <a:pt x="4476" y="4050"/>
                  <a:pt x="4482" y="4050"/>
                  <a:pt x="4487" y="4050"/>
                </a:cubicBezTo>
                <a:cubicBezTo>
                  <a:pt x="4496" y="4044"/>
                  <a:pt x="4505" y="4039"/>
                  <a:pt x="4513" y="4034"/>
                </a:cubicBezTo>
                <a:cubicBezTo>
                  <a:pt x="4519" y="4019"/>
                  <a:pt x="4525" y="4004"/>
                  <a:pt x="4530" y="3988"/>
                </a:cubicBezTo>
                <a:cubicBezTo>
                  <a:pt x="4530" y="3988"/>
                  <a:pt x="4530" y="3988"/>
                  <a:pt x="4522" y="3988"/>
                </a:cubicBezTo>
                <a:cubicBezTo>
                  <a:pt x="4519" y="3993"/>
                  <a:pt x="4516" y="3998"/>
                  <a:pt x="4513" y="4003"/>
                </a:cubicBezTo>
                <a:cubicBezTo>
                  <a:pt x="4511" y="3990"/>
                  <a:pt x="4514" y="3979"/>
                  <a:pt x="4522" y="3973"/>
                </a:cubicBezTo>
                <a:cubicBezTo>
                  <a:pt x="4548" y="3968"/>
                  <a:pt x="4551" y="4003"/>
                  <a:pt x="4530" y="4080"/>
                </a:cubicBezTo>
                <a:cubicBezTo>
                  <a:pt x="4538" y="4080"/>
                  <a:pt x="4490" y="4194"/>
                  <a:pt x="4470" y="4235"/>
                </a:cubicBezTo>
                <a:cubicBezTo>
                  <a:pt x="4462" y="4214"/>
                  <a:pt x="4453" y="4214"/>
                  <a:pt x="4445" y="4235"/>
                </a:cubicBezTo>
                <a:cubicBezTo>
                  <a:pt x="4442" y="4230"/>
                  <a:pt x="4439" y="4225"/>
                  <a:pt x="4436" y="4219"/>
                </a:cubicBezTo>
                <a:cubicBezTo>
                  <a:pt x="4430" y="4219"/>
                  <a:pt x="4425" y="4219"/>
                  <a:pt x="4419" y="4219"/>
                </a:cubicBezTo>
                <a:cubicBezTo>
                  <a:pt x="4431" y="4311"/>
                  <a:pt x="4433" y="4427"/>
                  <a:pt x="4428" y="4451"/>
                </a:cubicBezTo>
                <a:cubicBezTo>
                  <a:pt x="4428" y="4440"/>
                  <a:pt x="4428" y="4430"/>
                  <a:pt x="4428" y="4420"/>
                </a:cubicBezTo>
                <a:cubicBezTo>
                  <a:pt x="4420" y="4441"/>
                  <a:pt x="4417" y="4441"/>
                  <a:pt x="4419" y="4420"/>
                </a:cubicBezTo>
                <a:cubicBezTo>
                  <a:pt x="4419" y="4420"/>
                  <a:pt x="4419" y="4420"/>
                  <a:pt x="4410" y="4420"/>
                </a:cubicBezTo>
                <a:cubicBezTo>
                  <a:pt x="4401" y="4466"/>
                  <a:pt x="4398" y="4461"/>
                  <a:pt x="4402" y="4405"/>
                </a:cubicBezTo>
                <a:cubicBezTo>
                  <a:pt x="4375" y="4397"/>
                  <a:pt x="4365" y="4384"/>
                  <a:pt x="4402" y="4358"/>
                </a:cubicBezTo>
                <a:cubicBezTo>
                  <a:pt x="4394" y="4302"/>
                  <a:pt x="4394" y="4249"/>
                  <a:pt x="4402" y="4189"/>
                </a:cubicBezTo>
                <a:cubicBezTo>
                  <a:pt x="4386" y="4170"/>
                  <a:pt x="4372" y="4190"/>
                  <a:pt x="4367" y="4235"/>
                </a:cubicBezTo>
                <a:cubicBezTo>
                  <a:pt x="4365" y="4235"/>
                  <a:pt x="4362" y="4235"/>
                  <a:pt x="4359" y="4235"/>
                </a:cubicBezTo>
                <a:cubicBezTo>
                  <a:pt x="4359" y="4230"/>
                  <a:pt x="4359" y="4225"/>
                  <a:pt x="4359" y="4219"/>
                </a:cubicBezTo>
                <a:cubicBezTo>
                  <a:pt x="4368" y="4204"/>
                  <a:pt x="4371" y="4183"/>
                  <a:pt x="4367" y="4158"/>
                </a:cubicBezTo>
                <a:cubicBezTo>
                  <a:pt x="4356" y="4170"/>
                  <a:pt x="4335" y="4191"/>
                  <a:pt x="4350" y="4158"/>
                </a:cubicBezTo>
                <a:cubicBezTo>
                  <a:pt x="4336" y="4153"/>
                  <a:pt x="4327" y="4137"/>
                  <a:pt x="4325" y="4112"/>
                </a:cubicBezTo>
                <a:cubicBezTo>
                  <a:pt x="4319" y="4112"/>
                  <a:pt x="4313" y="4112"/>
                  <a:pt x="4307" y="4112"/>
                </a:cubicBezTo>
                <a:cubicBezTo>
                  <a:pt x="4304" y="4107"/>
                  <a:pt x="4302" y="4101"/>
                  <a:pt x="4299" y="4096"/>
                </a:cubicBezTo>
                <a:cubicBezTo>
                  <a:pt x="4290" y="4096"/>
                  <a:pt x="4282" y="4096"/>
                  <a:pt x="4273" y="4096"/>
                </a:cubicBezTo>
                <a:cubicBezTo>
                  <a:pt x="4298" y="4135"/>
                  <a:pt x="4298" y="4151"/>
                  <a:pt x="4273" y="4143"/>
                </a:cubicBezTo>
                <a:cubicBezTo>
                  <a:pt x="4252" y="4118"/>
                  <a:pt x="4236" y="4115"/>
                  <a:pt x="4247" y="4189"/>
                </a:cubicBezTo>
                <a:cubicBezTo>
                  <a:pt x="4255" y="4195"/>
                  <a:pt x="4258" y="4206"/>
                  <a:pt x="4256" y="4219"/>
                </a:cubicBezTo>
                <a:cubicBezTo>
                  <a:pt x="4254" y="4224"/>
                  <a:pt x="4256" y="4235"/>
                  <a:pt x="4258" y="4245"/>
                </a:cubicBezTo>
                <a:cubicBezTo>
                  <a:pt x="4255" y="4240"/>
                  <a:pt x="4252" y="4236"/>
                  <a:pt x="4247" y="4235"/>
                </a:cubicBezTo>
                <a:cubicBezTo>
                  <a:pt x="4245" y="4235"/>
                  <a:pt x="4242" y="4235"/>
                  <a:pt x="4239" y="4235"/>
                </a:cubicBezTo>
                <a:cubicBezTo>
                  <a:pt x="4236" y="4240"/>
                  <a:pt x="4233" y="4245"/>
                  <a:pt x="4230" y="4250"/>
                </a:cubicBezTo>
                <a:cubicBezTo>
                  <a:pt x="4240" y="4261"/>
                  <a:pt x="4243" y="4276"/>
                  <a:pt x="4239" y="4296"/>
                </a:cubicBezTo>
                <a:cubicBezTo>
                  <a:pt x="4267" y="4296"/>
                  <a:pt x="4226" y="4325"/>
                  <a:pt x="4222" y="4327"/>
                </a:cubicBezTo>
                <a:cubicBezTo>
                  <a:pt x="4216" y="4304"/>
                  <a:pt x="4210" y="4304"/>
                  <a:pt x="4204" y="4327"/>
                </a:cubicBezTo>
                <a:cubicBezTo>
                  <a:pt x="4198" y="4317"/>
                  <a:pt x="4193" y="4307"/>
                  <a:pt x="4187" y="4296"/>
                </a:cubicBezTo>
                <a:cubicBezTo>
                  <a:pt x="4170" y="4296"/>
                  <a:pt x="4153" y="4296"/>
                  <a:pt x="4136" y="4296"/>
                </a:cubicBezTo>
                <a:cubicBezTo>
                  <a:pt x="4122" y="4328"/>
                  <a:pt x="4104" y="4334"/>
                  <a:pt x="4084" y="4312"/>
                </a:cubicBezTo>
                <a:cubicBezTo>
                  <a:pt x="4076" y="4347"/>
                  <a:pt x="4064" y="4352"/>
                  <a:pt x="4050" y="4327"/>
                </a:cubicBezTo>
                <a:cubicBezTo>
                  <a:pt x="4047" y="4322"/>
                  <a:pt x="4044" y="4317"/>
                  <a:pt x="4041" y="4312"/>
                </a:cubicBezTo>
                <a:cubicBezTo>
                  <a:pt x="4036" y="4332"/>
                  <a:pt x="4030" y="4332"/>
                  <a:pt x="4024" y="4312"/>
                </a:cubicBezTo>
                <a:cubicBezTo>
                  <a:pt x="4024" y="4361"/>
                  <a:pt x="4010" y="4335"/>
                  <a:pt x="3999" y="4312"/>
                </a:cubicBezTo>
                <a:cubicBezTo>
                  <a:pt x="3971" y="4218"/>
                  <a:pt x="3947" y="4179"/>
                  <a:pt x="3930" y="4219"/>
                </a:cubicBezTo>
                <a:cubicBezTo>
                  <a:pt x="3933" y="4235"/>
                  <a:pt x="3930" y="4240"/>
                  <a:pt x="3921" y="4235"/>
                </a:cubicBezTo>
                <a:cubicBezTo>
                  <a:pt x="3913" y="4235"/>
                  <a:pt x="3904" y="4235"/>
                  <a:pt x="3896" y="4235"/>
                </a:cubicBezTo>
                <a:cubicBezTo>
                  <a:pt x="3880" y="4234"/>
                  <a:pt x="3874" y="4218"/>
                  <a:pt x="3878" y="4189"/>
                </a:cubicBezTo>
                <a:cubicBezTo>
                  <a:pt x="3870" y="4187"/>
                  <a:pt x="3852" y="4169"/>
                  <a:pt x="3844" y="4143"/>
                </a:cubicBezTo>
                <a:cubicBezTo>
                  <a:pt x="3833" y="4147"/>
                  <a:pt x="3827" y="4137"/>
                  <a:pt x="3827" y="4112"/>
                </a:cubicBezTo>
                <a:cubicBezTo>
                  <a:pt x="3835" y="4112"/>
                  <a:pt x="3835" y="4112"/>
                  <a:pt x="3835" y="4112"/>
                </a:cubicBezTo>
                <a:cubicBezTo>
                  <a:pt x="3835" y="4107"/>
                  <a:pt x="3835" y="4101"/>
                  <a:pt x="3835" y="4096"/>
                </a:cubicBezTo>
                <a:cubicBezTo>
                  <a:pt x="3823" y="4076"/>
                  <a:pt x="3818" y="4054"/>
                  <a:pt x="3827" y="4034"/>
                </a:cubicBezTo>
                <a:cubicBezTo>
                  <a:pt x="3810" y="4031"/>
                  <a:pt x="3804" y="4015"/>
                  <a:pt x="3810" y="3988"/>
                </a:cubicBezTo>
                <a:cubicBezTo>
                  <a:pt x="3799" y="3979"/>
                  <a:pt x="3798" y="3978"/>
                  <a:pt x="3784" y="3957"/>
                </a:cubicBezTo>
                <a:cubicBezTo>
                  <a:pt x="3778" y="3975"/>
                  <a:pt x="3770" y="3980"/>
                  <a:pt x="3758" y="3973"/>
                </a:cubicBezTo>
                <a:cubicBezTo>
                  <a:pt x="3761" y="3992"/>
                  <a:pt x="3755" y="4002"/>
                  <a:pt x="3741" y="4003"/>
                </a:cubicBezTo>
                <a:cubicBezTo>
                  <a:pt x="3717" y="4035"/>
                  <a:pt x="3686" y="4057"/>
                  <a:pt x="3655" y="4065"/>
                </a:cubicBezTo>
                <a:cubicBezTo>
                  <a:pt x="3641" y="4060"/>
                  <a:pt x="3636" y="4076"/>
                  <a:pt x="3638" y="4112"/>
                </a:cubicBezTo>
                <a:cubicBezTo>
                  <a:pt x="3632" y="4132"/>
                  <a:pt x="3627" y="4153"/>
                  <a:pt x="3621" y="4173"/>
                </a:cubicBezTo>
                <a:cubicBezTo>
                  <a:pt x="3624" y="4178"/>
                  <a:pt x="3627" y="4184"/>
                  <a:pt x="3629" y="4189"/>
                </a:cubicBezTo>
                <a:cubicBezTo>
                  <a:pt x="3637" y="4167"/>
                  <a:pt x="3640" y="4167"/>
                  <a:pt x="3638" y="4189"/>
                </a:cubicBezTo>
                <a:cubicBezTo>
                  <a:pt x="3647" y="4184"/>
                  <a:pt x="3650" y="4189"/>
                  <a:pt x="3647" y="4204"/>
                </a:cubicBezTo>
                <a:cubicBezTo>
                  <a:pt x="3655" y="4204"/>
                  <a:pt x="3655" y="4204"/>
                  <a:pt x="3655" y="4204"/>
                </a:cubicBezTo>
                <a:cubicBezTo>
                  <a:pt x="3672" y="4204"/>
                  <a:pt x="3673" y="4204"/>
                  <a:pt x="3673" y="4204"/>
                </a:cubicBezTo>
                <a:cubicBezTo>
                  <a:pt x="3674" y="4228"/>
                  <a:pt x="3681" y="4223"/>
                  <a:pt x="3690" y="4204"/>
                </a:cubicBezTo>
                <a:cubicBezTo>
                  <a:pt x="3698" y="4204"/>
                  <a:pt x="3698" y="4204"/>
                  <a:pt x="3698" y="4204"/>
                </a:cubicBezTo>
                <a:cubicBezTo>
                  <a:pt x="3698" y="4199"/>
                  <a:pt x="3698" y="4194"/>
                  <a:pt x="3698" y="4189"/>
                </a:cubicBezTo>
                <a:cubicBezTo>
                  <a:pt x="3695" y="4183"/>
                  <a:pt x="3692" y="4178"/>
                  <a:pt x="3690" y="4173"/>
                </a:cubicBezTo>
                <a:cubicBezTo>
                  <a:pt x="3687" y="4168"/>
                  <a:pt x="3684" y="4163"/>
                  <a:pt x="3681" y="4158"/>
                </a:cubicBezTo>
                <a:cubicBezTo>
                  <a:pt x="3698" y="4158"/>
                  <a:pt x="3692" y="4132"/>
                  <a:pt x="3707" y="4158"/>
                </a:cubicBezTo>
                <a:cubicBezTo>
                  <a:pt x="3714" y="4154"/>
                  <a:pt x="3720" y="4159"/>
                  <a:pt x="3724" y="4173"/>
                </a:cubicBezTo>
                <a:cubicBezTo>
                  <a:pt x="3727" y="4163"/>
                  <a:pt x="3730" y="4153"/>
                  <a:pt x="3732" y="4143"/>
                </a:cubicBezTo>
                <a:cubicBezTo>
                  <a:pt x="3740" y="4139"/>
                  <a:pt x="3746" y="4144"/>
                  <a:pt x="3749" y="4158"/>
                </a:cubicBezTo>
                <a:cubicBezTo>
                  <a:pt x="3749" y="4163"/>
                  <a:pt x="3749" y="4168"/>
                  <a:pt x="3749" y="4173"/>
                </a:cubicBezTo>
                <a:cubicBezTo>
                  <a:pt x="3758" y="4173"/>
                  <a:pt x="3758" y="4173"/>
                  <a:pt x="3758" y="4173"/>
                </a:cubicBezTo>
                <a:cubicBezTo>
                  <a:pt x="3758" y="4158"/>
                  <a:pt x="3758" y="4143"/>
                  <a:pt x="3758" y="4127"/>
                </a:cubicBezTo>
                <a:cubicBezTo>
                  <a:pt x="3755" y="4122"/>
                  <a:pt x="3752" y="4117"/>
                  <a:pt x="3749" y="4112"/>
                </a:cubicBezTo>
                <a:cubicBezTo>
                  <a:pt x="3767" y="4112"/>
                  <a:pt x="3767" y="4112"/>
                  <a:pt x="3767" y="4112"/>
                </a:cubicBezTo>
                <a:cubicBezTo>
                  <a:pt x="3763" y="4081"/>
                  <a:pt x="3770" y="4064"/>
                  <a:pt x="3793" y="4065"/>
                </a:cubicBezTo>
                <a:cubicBezTo>
                  <a:pt x="3806" y="4067"/>
                  <a:pt x="3803" y="4080"/>
                  <a:pt x="3793" y="4096"/>
                </a:cubicBezTo>
                <a:cubicBezTo>
                  <a:pt x="3790" y="4101"/>
                  <a:pt x="3787" y="4107"/>
                  <a:pt x="3784" y="4112"/>
                </a:cubicBezTo>
                <a:cubicBezTo>
                  <a:pt x="3784" y="4134"/>
                  <a:pt x="3785" y="4170"/>
                  <a:pt x="3775" y="4143"/>
                </a:cubicBezTo>
                <a:cubicBezTo>
                  <a:pt x="3772" y="4148"/>
                  <a:pt x="3770" y="4153"/>
                  <a:pt x="3767" y="4158"/>
                </a:cubicBezTo>
                <a:cubicBezTo>
                  <a:pt x="3770" y="4185"/>
                  <a:pt x="3762" y="4188"/>
                  <a:pt x="3749" y="4189"/>
                </a:cubicBezTo>
                <a:cubicBezTo>
                  <a:pt x="3731" y="4201"/>
                  <a:pt x="3708" y="4230"/>
                  <a:pt x="3690" y="4266"/>
                </a:cubicBezTo>
                <a:cubicBezTo>
                  <a:pt x="3693" y="4281"/>
                  <a:pt x="3690" y="4286"/>
                  <a:pt x="3681" y="4281"/>
                </a:cubicBezTo>
                <a:cubicBezTo>
                  <a:pt x="3673" y="4300"/>
                  <a:pt x="3671" y="4321"/>
                  <a:pt x="3673" y="4343"/>
                </a:cubicBezTo>
                <a:cubicBezTo>
                  <a:pt x="3687" y="4344"/>
                  <a:pt x="3692" y="4355"/>
                  <a:pt x="3690" y="4374"/>
                </a:cubicBezTo>
                <a:cubicBezTo>
                  <a:pt x="3707" y="4374"/>
                  <a:pt x="3698" y="4406"/>
                  <a:pt x="3690" y="4420"/>
                </a:cubicBezTo>
                <a:cubicBezTo>
                  <a:pt x="3695" y="4446"/>
                  <a:pt x="3701" y="4471"/>
                  <a:pt x="3707" y="4497"/>
                </a:cubicBezTo>
                <a:cubicBezTo>
                  <a:pt x="3715" y="4497"/>
                  <a:pt x="3715" y="4497"/>
                  <a:pt x="3715" y="4497"/>
                </a:cubicBezTo>
                <a:cubicBezTo>
                  <a:pt x="3713" y="4502"/>
                  <a:pt x="3710" y="4507"/>
                  <a:pt x="3707" y="4512"/>
                </a:cubicBezTo>
                <a:cubicBezTo>
                  <a:pt x="3710" y="4522"/>
                  <a:pt x="3713" y="4533"/>
                  <a:pt x="3715" y="4543"/>
                </a:cubicBezTo>
                <a:cubicBezTo>
                  <a:pt x="3712" y="4557"/>
                  <a:pt x="3706" y="4562"/>
                  <a:pt x="3698" y="4558"/>
                </a:cubicBezTo>
                <a:cubicBezTo>
                  <a:pt x="3695" y="4558"/>
                  <a:pt x="3692" y="4558"/>
                  <a:pt x="3690" y="4558"/>
                </a:cubicBezTo>
                <a:cubicBezTo>
                  <a:pt x="3688" y="4616"/>
                  <a:pt x="3674" y="4591"/>
                  <a:pt x="3655" y="4528"/>
                </a:cubicBezTo>
                <a:cubicBezTo>
                  <a:pt x="3663" y="4531"/>
                  <a:pt x="3669" y="4526"/>
                  <a:pt x="3673" y="4512"/>
                </a:cubicBezTo>
                <a:cubicBezTo>
                  <a:pt x="3680" y="4516"/>
                  <a:pt x="3686" y="4511"/>
                  <a:pt x="3690" y="4497"/>
                </a:cubicBezTo>
                <a:cubicBezTo>
                  <a:pt x="3684" y="4476"/>
                  <a:pt x="3678" y="4456"/>
                  <a:pt x="3673" y="4435"/>
                </a:cubicBezTo>
                <a:cubicBezTo>
                  <a:pt x="3662" y="4440"/>
                  <a:pt x="3656" y="4430"/>
                  <a:pt x="3655" y="4405"/>
                </a:cubicBezTo>
                <a:cubicBezTo>
                  <a:pt x="3652" y="4410"/>
                  <a:pt x="3650" y="4415"/>
                  <a:pt x="3647" y="4420"/>
                </a:cubicBezTo>
                <a:cubicBezTo>
                  <a:pt x="3647" y="4405"/>
                  <a:pt x="3647" y="4389"/>
                  <a:pt x="3647" y="4374"/>
                </a:cubicBezTo>
                <a:cubicBezTo>
                  <a:pt x="3641" y="4354"/>
                  <a:pt x="3644" y="4363"/>
                  <a:pt x="3638" y="4343"/>
                </a:cubicBezTo>
                <a:cubicBezTo>
                  <a:pt x="3631" y="4347"/>
                  <a:pt x="3629" y="4357"/>
                  <a:pt x="3628" y="4370"/>
                </a:cubicBezTo>
                <a:cubicBezTo>
                  <a:pt x="3626" y="4366"/>
                  <a:pt x="3623" y="4363"/>
                  <a:pt x="3621" y="4358"/>
                </a:cubicBezTo>
                <a:cubicBezTo>
                  <a:pt x="3621" y="4353"/>
                  <a:pt x="3621" y="4348"/>
                  <a:pt x="3621" y="4343"/>
                </a:cubicBezTo>
                <a:cubicBezTo>
                  <a:pt x="3625" y="4306"/>
                  <a:pt x="3616" y="4292"/>
                  <a:pt x="3587" y="4312"/>
                </a:cubicBezTo>
                <a:cubicBezTo>
                  <a:pt x="3589" y="4333"/>
                  <a:pt x="3586" y="4333"/>
                  <a:pt x="3578" y="4312"/>
                </a:cubicBezTo>
                <a:cubicBezTo>
                  <a:pt x="3575" y="4301"/>
                  <a:pt x="3572" y="4291"/>
                  <a:pt x="3570" y="4281"/>
                </a:cubicBezTo>
                <a:cubicBezTo>
                  <a:pt x="3567" y="4281"/>
                  <a:pt x="3564" y="4281"/>
                  <a:pt x="3561" y="4281"/>
                </a:cubicBezTo>
                <a:cubicBezTo>
                  <a:pt x="3561" y="4276"/>
                  <a:pt x="3561" y="4271"/>
                  <a:pt x="3561" y="4266"/>
                </a:cubicBezTo>
                <a:cubicBezTo>
                  <a:pt x="3558" y="4255"/>
                  <a:pt x="3555" y="4245"/>
                  <a:pt x="3552" y="4235"/>
                </a:cubicBezTo>
                <a:cubicBezTo>
                  <a:pt x="3549" y="4249"/>
                  <a:pt x="3543" y="4254"/>
                  <a:pt x="3535" y="4250"/>
                </a:cubicBezTo>
                <a:cubicBezTo>
                  <a:pt x="3521" y="4292"/>
                  <a:pt x="3501" y="4345"/>
                  <a:pt x="3492" y="4281"/>
                </a:cubicBezTo>
                <a:cubicBezTo>
                  <a:pt x="3477" y="4286"/>
                  <a:pt x="3472" y="4294"/>
                  <a:pt x="3467" y="4312"/>
                </a:cubicBezTo>
                <a:cubicBezTo>
                  <a:pt x="3464" y="4317"/>
                  <a:pt x="3461" y="4322"/>
                  <a:pt x="3458" y="4327"/>
                </a:cubicBezTo>
                <a:cubicBezTo>
                  <a:pt x="3455" y="4322"/>
                  <a:pt x="3452" y="4317"/>
                  <a:pt x="3449" y="4312"/>
                </a:cubicBezTo>
                <a:cubicBezTo>
                  <a:pt x="3446" y="4312"/>
                  <a:pt x="3444" y="4312"/>
                  <a:pt x="3441" y="4312"/>
                </a:cubicBezTo>
                <a:cubicBezTo>
                  <a:pt x="3432" y="4312"/>
                  <a:pt x="3424" y="4312"/>
                  <a:pt x="3415" y="4312"/>
                </a:cubicBezTo>
                <a:cubicBezTo>
                  <a:pt x="3411" y="4331"/>
                  <a:pt x="3397" y="4334"/>
                  <a:pt x="3381" y="4327"/>
                </a:cubicBezTo>
                <a:cubicBezTo>
                  <a:pt x="3354" y="4333"/>
                  <a:pt x="3327" y="4327"/>
                  <a:pt x="3303" y="4312"/>
                </a:cubicBezTo>
                <a:cubicBezTo>
                  <a:pt x="3298" y="4312"/>
                  <a:pt x="3292" y="4312"/>
                  <a:pt x="3286" y="4312"/>
                </a:cubicBezTo>
                <a:cubicBezTo>
                  <a:pt x="3284" y="4306"/>
                  <a:pt x="3281" y="4301"/>
                  <a:pt x="3278" y="4296"/>
                </a:cubicBezTo>
                <a:cubicBezTo>
                  <a:pt x="3268" y="4324"/>
                  <a:pt x="3257" y="4319"/>
                  <a:pt x="3244" y="4281"/>
                </a:cubicBezTo>
                <a:cubicBezTo>
                  <a:pt x="3246" y="4260"/>
                  <a:pt x="3243" y="4260"/>
                  <a:pt x="3235" y="4281"/>
                </a:cubicBezTo>
                <a:cubicBezTo>
                  <a:pt x="3221" y="4266"/>
                  <a:pt x="3224" y="4256"/>
                  <a:pt x="3244" y="4250"/>
                </a:cubicBezTo>
                <a:cubicBezTo>
                  <a:pt x="3244" y="4240"/>
                  <a:pt x="3244" y="4230"/>
                  <a:pt x="3244" y="4219"/>
                </a:cubicBezTo>
                <a:cubicBezTo>
                  <a:pt x="3244" y="4214"/>
                  <a:pt x="3244" y="4209"/>
                  <a:pt x="3244" y="4204"/>
                </a:cubicBezTo>
                <a:cubicBezTo>
                  <a:pt x="3261" y="4204"/>
                  <a:pt x="3261" y="4204"/>
                  <a:pt x="3261" y="4204"/>
                </a:cubicBezTo>
                <a:cubicBezTo>
                  <a:pt x="3263" y="4199"/>
                  <a:pt x="3266" y="4194"/>
                  <a:pt x="3269" y="4189"/>
                </a:cubicBezTo>
                <a:cubicBezTo>
                  <a:pt x="3278" y="4189"/>
                  <a:pt x="3278" y="4189"/>
                  <a:pt x="3278" y="4189"/>
                </a:cubicBezTo>
                <a:cubicBezTo>
                  <a:pt x="3283" y="4168"/>
                  <a:pt x="3289" y="4168"/>
                  <a:pt x="3295" y="4189"/>
                </a:cubicBezTo>
                <a:cubicBezTo>
                  <a:pt x="3304" y="4189"/>
                  <a:pt x="3303" y="4189"/>
                  <a:pt x="3303" y="4189"/>
                </a:cubicBezTo>
                <a:cubicBezTo>
                  <a:pt x="3306" y="4183"/>
                  <a:pt x="3309" y="4178"/>
                  <a:pt x="3312" y="4173"/>
                </a:cubicBezTo>
                <a:cubicBezTo>
                  <a:pt x="3321" y="4173"/>
                  <a:pt x="3320" y="4173"/>
                  <a:pt x="3320" y="4173"/>
                </a:cubicBezTo>
                <a:cubicBezTo>
                  <a:pt x="3314" y="4156"/>
                  <a:pt x="3315" y="4138"/>
                  <a:pt x="3320" y="4112"/>
                </a:cubicBezTo>
                <a:cubicBezTo>
                  <a:pt x="3320" y="4112"/>
                  <a:pt x="3321" y="4112"/>
                  <a:pt x="3312" y="4112"/>
                </a:cubicBezTo>
                <a:cubicBezTo>
                  <a:pt x="3312" y="4137"/>
                  <a:pt x="3312" y="4132"/>
                  <a:pt x="3312" y="4096"/>
                </a:cubicBezTo>
                <a:cubicBezTo>
                  <a:pt x="3294" y="4073"/>
                  <a:pt x="3277" y="4037"/>
                  <a:pt x="3269" y="4003"/>
                </a:cubicBezTo>
                <a:cubicBezTo>
                  <a:pt x="3269" y="4003"/>
                  <a:pt x="3269" y="4003"/>
                  <a:pt x="3261" y="4003"/>
                </a:cubicBezTo>
                <a:cubicBezTo>
                  <a:pt x="3249" y="4005"/>
                  <a:pt x="3243" y="3994"/>
                  <a:pt x="3244" y="3973"/>
                </a:cubicBezTo>
                <a:cubicBezTo>
                  <a:pt x="3159" y="3972"/>
                  <a:pt x="3223" y="3963"/>
                  <a:pt x="3132" y="3988"/>
                </a:cubicBezTo>
                <a:cubicBezTo>
                  <a:pt x="3129" y="3983"/>
                  <a:pt x="3126" y="3978"/>
                  <a:pt x="3123" y="3973"/>
                </a:cubicBezTo>
                <a:cubicBezTo>
                  <a:pt x="3090" y="3970"/>
                  <a:pt x="3060" y="3942"/>
                  <a:pt x="3038" y="3896"/>
                </a:cubicBezTo>
                <a:cubicBezTo>
                  <a:pt x="3035" y="3891"/>
                  <a:pt x="3032" y="3886"/>
                  <a:pt x="3029" y="3880"/>
                </a:cubicBezTo>
                <a:cubicBezTo>
                  <a:pt x="3010" y="3880"/>
                  <a:pt x="2991" y="3869"/>
                  <a:pt x="2977" y="3849"/>
                </a:cubicBezTo>
                <a:cubicBezTo>
                  <a:pt x="2933" y="3804"/>
                  <a:pt x="2881" y="3755"/>
                  <a:pt x="2832" y="3711"/>
                </a:cubicBezTo>
                <a:cubicBezTo>
                  <a:pt x="2818" y="3716"/>
                  <a:pt x="2806" y="3712"/>
                  <a:pt x="2797" y="3695"/>
                </a:cubicBezTo>
                <a:cubicBezTo>
                  <a:pt x="2790" y="3708"/>
                  <a:pt x="2781" y="3713"/>
                  <a:pt x="2771" y="3711"/>
                </a:cubicBezTo>
                <a:cubicBezTo>
                  <a:pt x="2777" y="3757"/>
                  <a:pt x="2772" y="3793"/>
                  <a:pt x="2754" y="3818"/>
                </a:cubicBezTo>
                <a:cubicBezTo>
                  <a:pt x="2745" y="3848"/>
                  <a:pt x="2733" y="3858"/>
                  <a:pt x="2720" y="3834"/>
                </a:cubicBezTo>
                <a:cubicBezTo>
                  <a:pt x="2712" y="3855"/>
                  <a:pt x="2701" y="3860"/>
                  <a:pt x="2686" y="3849"/>
                </a:cubicBezTo>
                <a:cubicBezTo>
                  <a:pt x="2723" y="3849"/>
                  <a:pt x="2736" y="3753"/>
                  <a:pt x="2703" y="3741"/>
                </a:cubicBezTo>
                <a:cubicBezTo>
                  <a:pt x="2700" y="3741"/>
                  <a:pt x="2697" y="3741"/>
                  <a:pt x="2694" y="3741"/>
                </a:cubicBezTo>
                <a:cubicBezTo>
                  <a:pt x="2694" y="3700"/>
                  <a:pt x="2694" y="3660"/>
                  <a:pt x="2694" y="3618"/>
                </a:cubicBezTo>
                <a:cubicBezTo>
                  <a:pt x="2679" y="3614"/>
                  <a:pt x="2663" y="3610"/>
                  <a:pt x="2677" y="3634"/>
                </a:cubicBezTo>
                <a:cubicBezTo>
                  <a:pt x="2692" y="3634"/>
                  <a:pt x="2686" y="3645"/>
                  <a:pt x="2677" y="3649"/>
                </a:cubicBezTo>
                <a:cubicBezTo>
                  <a:pt x="2674" y="3644"/>
                  <a:pt x="2671" y="3639"/>
                  <a:pt x="2668" y="3634"/>
                </a:cubicBezTo>
                <a:cubicBezTo>
                  <a:pt x="2663" y="3654"/>
                  <a:pt x="2657" y="3654"/>
                  <a:pt x="2651" y="3634"/>
                </a:cubicBezTo>
                <a:cubicBezTo>
                  <a:pt x="2642" y="3644"/>
                  <a:pt x="2639" y="3660"/>
                  <a:pt x="2643" y="3680"/>
                </a:cubicBezTo>
                <a:cubicBezTo>
                  <a:pt x="2651" y="3680"/>
                  <a:pt x="2651" y="3680"/>
                  <a:pt x="2651" y="3680"/>
                </a:cubicBezTo>
                <a:cubicBezTo>
                  <a:pt x="2654" y="3675"/>
                  <a:pt x="2657" y="3670"/>
                  <a:pt x="2660" y="3665"/>
                </a:cubicBezTo>
                <a:cubicBezTo>
                  <a:pt x="2662" y="3686"/>
                  <a:pt x="2656" y="3701"/>
                  <a:pt x="2643" y="3711"/>
                </a:cubicBezTo>
                <a:cubicBezTo>
                  <a:pt x="2639" y="3710"/>
                  <a:pt x="2643" y="3724"/>
                  <a:pt x="2651" y="3741"/>
                </a:cubicBezTo>
                <a:cubicBezTo>
                  <a:pt x="2641" y="3747"/>
                  <a:pt x="2632" y="3757"/>
                  <a:pt x="2626" y="3772"/>
                </a:cubicBezTo>
                <a:cubicBezTo>
                  <a:pt x="2628" y="3782"/>
                  <a:pt x="2631" y="3793"/>
                  <a:pt x="2634" y="3803"/>
                </a:cubicBezTo>
                <a:cubicBezTo>
                  <a:pt x="2617" y="3795"/>
                  <a:pt x="2613" y="3808"/>
                  <a:pt x="2617" y="3834"/>
                </a:cubicBezTo>
                <a:cubicBezTo>
                  <a:pt x="2634" y="3834"/>
                  <a:pt x="2634" y="3834"/>
                  <a:pt x="2634" y="3834"/>
                </a:cubicBezTo>
                <a:cubicBezTo>
                  <a:pt x="2631" y="3839"/>
                  <a:pt x="2628" y="3844"/>
                  <a:pt x="2626" y="3849"/>
                </a:cubicBezTo>
                <a:cubicBezTo>
                  <a:pt x="2557" y="3766"/>
                  <a:pt x="2501" y="3625"/>
                  <a:pt x="2471" y="3479"/>
                </a:cubicBezTo>
                <a:cubicBezTo>
                  <a:pt x="2463" y="3491"/>
                  <a:pt x="2460" y="3506"/>
                  <a:pt x="2463" y="3526"/>
                </a:cubicBezTo>
                <a:cubicBezTo>
                  <a:pt x="2465" y="3525"/>
                  <a:pt x="2471" y="3527"/>
                  <a:pt x="2471" y="3556"/>
                </a:cubicBezTo>
                <a:cubicBezTo>
                  <a:pt x="2471" y="3561"/>
                  <a:pt x="2471" y="3567"/>
                  <a:pt x="2471" y="3572"/>
                </a:cubicBezTo>
                <a:cubicBezTo>
                  <a:pt x="2479" y="3568"/>
                  <a:pt x="2485" y="3573"/>
                  <a:pt x="2489" y="3587"/>
                </a:cubicBezTo>
                <a:cubicBezTo>
                  <a:pt x="2475" y="3599"/>
                  <a:pt x="2464" y="3615"/>
                  <a:pt x="2454" y="3634"/>
                </a:cubicBezTo>
                <a:cubicBezTo>
                  <a:pt x="2442" y="3683"/>
                  <a:pt x="2426" y="3761"/>
                  <a:pt x="2420" y="3711"/>
                </a:cubicBezTo>
                <a:cubicBezTo>
                  <a:pt x="2423" y="3695"/>
                  <a:pt x="2425" y="3680"/>
                  <a:pt x="2428" y="3665"/>
                </a:cubicBezTo>
                <a:cubicBezTo>
                  <a:pt x="2428" y="3665"/>
                  <a:pt x="2428" y="3665"/>
                  <a:pt x="2420" y="3665"/>
                </a:cubicBezTo>
                <a:cubicBezTo>
                  <a:pt x="2408" y="3696"/>
                  <a:pt x="2391" y="3712"/>
                  <a:pt x="2368" y="3711"/>
                </a:cubicBezTo>
                <a:cubicBezTo>
                  <a:pt x="2355" y="3732"/>
                  <a:pt x="2272" y="3908"/>
                  <a:pt x="2300" y="3834"/>
                </a:cubicBezTo>
                <a:cubicBezTo>
                  <a:pt x="2297" y="3829"/>
                  <a:pt x="2294" y="3823"/>
                  <a:pt x="2291" y="3818"/>
                </a:cubicBezTo>
                <a:cubicBezTo>
                  <a:pt x="2288" y="3818"/>
                  <a:pt x="2285" y="3818"/>
                  <a:pt x="2283" y="3818"/>
                </a:cubicBezTo>
                <a:cubicBezTo>
                  <a:pt x="2276" y="3855"/>
                  <a:pt x="2273" y="3860"/>
                  <a:pt x="2274" y="3834"/>
                </a:cubicBezTo>
                <a:cubicBezTo>
                  <a:pt x="2268" y="3834"/>
                  <a:pt x="2263" y="3834"/>
                  <a:pt x="2257" y="3834"/>
                </a:cubicBezTo>
                <a:cubicBezTo>
                  <a:pt x="2253" y="3848"/>
                  <a:pt x="2247" y="3853"/>
                  <a:pt x="2239" y="3849"/>
                </a:cubicBezTo>
                <a:cubicBezTo>
                  <a:pt x="2242" y="3854"/>
                  <a:pt x="2245" y="3860"/>
                  <a:pt x="2248" y="3865"/>
                </a:cubicBezTo>
                <a:cubicBezTo>
                  <a:pt x="2225" y="3902"/>
                  <a:pt x="2165" y="4001"/>
                  <a:pt x="2197" y="3896"/>
                </a:cubicBezTo>
                <a:cubicBezTo>
                  <a:pt x="2197" y="3946"/>
                  <a:pt x="2206" y="3913"/>
                  <a:pt x="2214" y="3880"/>
                </a:cubicBezTo>
                <a:cubicBezTo>
                  <a:pt x="2226" y="3869"/>
                  <a:pt x="2235" y="3852"/>
                  <a:pt x="2239" y="3834"/>
                </a:cubicBezTo>
                <a:cubicBezTo>
                  <a:pt x="2239" y="3834"/>
                  <a:pt x="2240" y="3834"/>
                  <a:pt x="2231" y="3834"/>
                </a:cubicBezTo>
                <a:cubicBezTo>
                  <a:pt x="2244" y="3793"/>
                  <a:pt x="2272" y="3780"/>
                  <a:pt x="2300" y="3803"/>
                </a:cubicBezTo>
                <a:cubicBezTo>
                  <a:pt x="2325" y="3738"/>
                  <a:pt x="2357" y="3681"/>
                  <a:pt x="2394" y="3634"/>
                </a:cubicBezTo>
                <a:cubicBezTo>
                  <a:pt x="2386" y="3614"/>
                  <a:pt x="2380" y="3592"/>
                  <a:pt x="2377" y="3572"/>
                </a:cubicBezTo>
                <a:cubicBezTo>
                  <a:pt x="2374" y="3577"/>
                  <a:pt x="2371" y="3582"/>
                  <a:pt x="2368" y="3587"/>
                </a:cubicBezTo>
                <a:cubicBezTo>
                  <a:pt x="2360" y="3633"/>
                  <a:pt x="2346" y="3637"/>
                  <a:pt x="2325" y="3602"/>
                </a:cubicBezTo>
                <a:cubicBezTo>
                  <a:pt x="2319" y="3617"/>
                  <a:pt x="2310" y="3628"/>
                  <a:pt x="2300" y="3634"/>
                </a:cubicBezTo>
                <a:cubicBezTo>
                  <a:pt x="2281" y="3678"/>
                  <a:pt x="2270" y="3691"/>
                  <a:pt x="2231" y="3726"/>
                </a:cubicBezTo>
                <a:cubicBezTo>
                  <a:pt x="2232" y="3744"/>
                  <a:pt x="2224" y="3747"/>
                  <a:pt x="2214" y="3741"/>
                </a:cubicBezTo>
                <a:cubicBezTo>
                  <a:pt x="2211" y="3741"/>
                  <a:pt x="2208" y="3741"/>
                  <a:pt x="2205" y="3741"/>
                </a:cubicBezTo>
                <a:cubicBezTo>
                  <a:pt x="2200" y="3752"/>
                  <a:pt x="2194" y="3762"/>
                  <a:pt x="2188" y="3772"/>
                </a:cubicBezTo>
                <a:cubicBezTo>
                  <a:pt x="2188" y="3767"/>
                  <a:pt x="2188" y="3762"/>
                  <a:pt x="2188" y="3757"/>
                </a:cubicBezTo>
                <a:cubicBezTo>
                  <a:pt x="2185" y="3762"/>
                  <a:pt x="2182" y="3767"/>
                  <a:pt x="2180" y="3772"/>
                </a:cubicBezTo>
                <a:cubicBezTo>
                  <a:pt x="2176" y="3818"/>
                  <a:pt x="2162" y="3842"/>
                  <a:pt x="2137" y="3849"/>
                </a:cubicBezTo>
                <a:cubicBezTo>
                  <a:pt x="2134" y="3854"/>
                  <a:pt x="2131" y="3860"/>
                  <a:pt x="2128" y="3865"/>
                </a:cubicBezTo>
                <a:cubicBezTo>
                  <a:pt x="2124" y="3868"/>
                  <a:pt x="2120" y="3873"/>
                  <a:pt x="2116" y="3878"/>
                </a:cubicBezTo>
                <a:cubicBezTo>
                  <a:pt x="2126" y="3852"/>
                  <a:pt x="2131" y="3822"/>
                  <a:pt x="2128" y="3788"/>
                </a:cubicBezTo>
                <a:cubicBezTo>
                  <a:pt x="2125" y="3782"/>
                  <a:pt x="2122" y="3777"/>
                  <a:pt x="2119" y="3772"/>
                </a:cubicBezTo>
                <a:cubicBezTo>
                  <a:pt x="2116" y="3807"/>
                  <a:pt x="2111" y="3812"/>
                  <a:pt x="2102" y="3788"/>
                </a:cubicBezTo>
                <a:cubicBezTo>
                  <a:pt x="2099" y="3752"/>
                  <a:pt x="2095" y="3725"/>
                  <a:pt x="2085" y="3741"/>
                </a:cubicBezTo>
                <a:cubicBezTo>
                  <a:pt x="2089" y="3769"/>
                  <a:pt x="2087" y="3794"/>
                  <a:pt x="2077" y="3803"/>
                </a:cubicBezTo>
                <a:cubicBezTo>
                  <a:pt x="2075" y="3811"/>
                  <a:pt x="2075" y="3816"/>
                  <a:pt x="2077" y="3818"/>
                </a:cubicBezTo>
                <a:cubicBezTo>
                  <a:pt x="2078" y="3821"/>
                  <a:pt x="2081" y="3821"/>
                  <a:pt x="2085" y="3818"/>
                </a:cubicBezTo>
                <a:cubicBezTo>
                  <a:pt x="2078" y="3839"/>
                  <a:pt x="2075" y="3839"/>
                  <a:pt x="2077" y="3818"/>
                </a:cubicBezTo>
                <a:cubicBezTo>
                  <a:pt x="2070" y="3834"/>
                  <a:pt x="2066" y="3829"/>
                  <a:pt x="2060" y="3818"/>
                </a:cubicBezTo>
                <a:cubicBezTo>
                  <a:pt x="2057" y="3818"/>
                  <a:pt x="2054" y="3818"/>
                  <a:pt x="2051" y="3818"/>
                </a:cubicBezTo>
                <a:cubicBezTo>
                  <a:pt x="2050" y="3825"/>
                  <a:pt x="2050" y="3830"/>
                  <a:pt x="2052" y="3835"/>
                </a:cubicBezTo>
                <a:cubicBezTo>
                  <a:pt x="2048" y="3829"/>
                  <a:pt x="2045" y="3824"/>
                  <a:pt x="2042" y="3818"/>
                </a:cubicBezTo>
                <a:cubicBezTo>
                  <a:pt x="2034" y="3813"/>
                  <a:pt x="2031" y="3818"/>
                  <a:pt x="2034" y="3834"/>
                </a:cubicBezTo>
                <a:cubicBezTo>
                  <a:pt x="2034" y="3839"/>
                  <a:pt x="2034" y="3844"/>
                  <a:pt x="2034" y="3849"/>
                </a:cubicBezTo>
                <a:cubicBezTo>
                  <a:pt x="2051" y="3844"/>
                  <a:pt x="2056" y="3865"/>
                  <a:pt x="2051" y="3911"/>
                </a:cubicBezTo>
                <a:cubicBezTo>
                  <a:pt x="2054" y="3916"/>
                  <a:pt x="2057" y="3921"/>
                  <a:pt x="2060" y="3927"/>
                </a:cubicBezTo>
                <a:cubicBezTo>
                  <a:pt x="2060" y="3927"/>
                  <a:pt x="2059" y="3927"/>
                  <a:pt x="2051" y="3927"/>
                </a:cubicBezTo>
                <a:cubicBezTo>
                  <a:pt x="2051" y="3932"/>
                  <a:pt x="2051" y="3937"/>
                  <a:pt x="2051" y="3942"/>
                </a:cubicBezTo>
                <a:cubicBezTo>
                  <a:pt x="2054" y="3947"/>
                  <a:pt x="2057" y="3952"/>
                  <a:pt x="2060" y="3957"/>
                </a:cubicBezTo>
                <a:cubicBezTo>
                  <a:pt x="2068" y="3957"/>
                  <a:pt x="2068" y="3957"/>
                  <a:pt x="2068" y="3957"/>
                </a:cubicBezTo>
                <a:cubicBezTo>
                  <a:pt x="2066" y="3936"/>
                  <a:pt x="2069" y="3936"/>
                  <a:pt x="2077" y="3957"/>
                </a:cubicBezTo>
                <a:cubicBezTo>
                  <a:pt x="2096" y="3994"/>
                  <a:pt x="2105" y="4035"/>
                  <a:pt x="2102" y="4080"/>
                </a:cubicBezTo>
                <a:cubicBezTo>
                  <a:pt x="2089" y="4040"/>
                  <a:pt x="2077" y="4014"/>
                  <a:pt x="2060" y="3988"/>
                </a:cubicBezTo>
                <a:cubicBezTo>
                  <a:pt x="2053" y="4010"/>
                  <a:pt x="2044" y="4010"/>
                  <a:pt x="2034" y="3988"/>
                </a:cubicBezTo>
                <a:cubicBezTo>
                  <a:pt x="2031" y="3988"/>
                  <a:pt x="2028" y="3988"/>
                  <a:pt x="2025" y="3988"/>
                </a:cubicBezTo>
                <a:cubicBezTo>
                  <a:pt x="2030" y="4014"/>
                  <a:pt x="2036" y="4042"/>
                  <a:pt x="2042" y="4065"/>
                </a:cubicBezTo>
                <a:cubicBezTo>
                  <a:pt x="2022" y="4069"/>
                  <a:pt x="2008" y="4048"/>
                  <a:pt x="1999" y="4003"/>
                </a:cubicBezTo>
                <a:cubicBezTo>
                  <a:pt x="1985" y="3988"/>
                  <a:pt x="1994" y="3995"/>
                  <a:pt x="1965" y="3973"/>
                </a:cubicBezTo>
                <a:cubicBezTo>
                  <a:pt x="1953" y="3987"/>
                  <a:pt x="1953" y="3992"/>
                  <a:pt x="1965" y="3988"/>
                </a:cubicBezTo>
                <a:cubicBezTo>
                  <a:pt x="1962" y="3988"/>
                  <a:pt x="1959" y="3988"/>
                  <a:pt x="1957" y="3988"/>
                </a:cubicBezTo>
                <a:cubicBezTo>
                  <a:pt x="1942" y="3980"/>
                  <a:pt x="1929" y="3975"/>
                  <a:pt x="1913" y="3973"/>
                </a:cubicBezTo>
                <a:cubicBezTo>
                  <a:pt x="1869" y="3902"/>
                  <a:pt x="1826" y="3839"/>
                  <a:pt x="1776" y="3772"/>
                </a:cubicBezTo>
                <a:cubicBezTo>
                  <a:pt x="1765" y="3766"/>
                  <a:pt x="1721" y="3749"/>
                  <a:pt x="1699" y="3741"/>
                </a:cubicBezTo>
                <a:cubicBezTo>
                  <a:pt x="1689" y="3716"/>
                  <a:pt x="1683" y="3721"/>
                  <a:pt x="1682" y="3757"/>
                </a:cubicBezTo>
                <a:cubicBezTo>
                  <a:pt x="1671" y="3761"/>
                  <a:pt x="1665" y="3751"/>
                  <a:pt x="1665" y="3726"/>
                </a:cubicBezTo>
                <a:cubicBezTo>
                  <a:pt x="1642" y="3713"/>
                  <a:pt x="1626" y="3693"/>
                  <a:pt x="1613" y="3665"/>
                </a:cubicBezTo>
                <a:cubicBezTo>
                  <a:pt x="1600" y="3638"/>
                  <a:pt x="1583" y="3622"/>
                  <a:pt x="1562" y="3618"/>
                </a:cubicBezTo>
                <a:cubicBezTo>
                  <a:pt x="1559" y="3618"/>
                  <a:pt x="1556" y="3618"/>
                  <a:pt x="1553" y="3618"/>
                </a:cubicBezTo>
                <a:cubicBezTo>
                  <a:pt x="1550" y="3618"/>
                  <a:pt x="1547" y="3618"/>
                  <a:pt x="1545" y="3618"/>
                </a:cubicBezTo>
                <a:cubicBezTo>
                  <a:pt x="1552" y="3659"/>
                  <a:pt x="1538" y="3635"/>
                  <a:pt x="1528" y="3618"/>
                </a:cubicBezTo>
                <a:cubicBezTo>
                  <a:pt x="1516" y="3624"/>
                  <a:pt x="1505" y="3629"/>
                  <a:pt x="1493" y="3634"/>
                </a:cubicBezTo>
                <a:cubicBezTo>
                  <a:pt x="1491" y="3654"/>
                  <a:pt x="1481" y="3655"/>
                  <a:pt x="1467" y="3649"/>
                </a:cubicBezTo>
                <a:cubicBezTo>
                  <a:pt x="1467" y="3649"/>
                  <a:pt x="1467" y="3649"/>
                  <a:pt x="1459" y="3649"/>
                </a:cubicBezTo>
                <a:cubicBezTo>
                  <a:pt x="1453" y="3649"/>
                  <a:pt x="1447" y="3649"/>
                  <a:pt x="1442" y="3649"/>
                </a:cubicBezTo>
                <a:cubicBezTo>
                  <a:pt x="1435" y="3646"/>
                  <a:pt x="1413" y="3623"/>
                  <a:pt x="1399" y="3602"/>
                </a:cubicBezTo>
                <a:cubicBezTo>
                  <a:pt x="1343" y="3599"/>
                  <a:pt x="1283" y="3569"/>
                  <a:pt x="1244" y="3526"/>
                </a:cubicBezTo>
                <a:cubicBezTo>
                  <a:pt x="1223" y="3499"/>
                  <a:pt x="1200" y="3489"/>
                  <a:pt x="1176" y="3495"/>
                </a:cubicBezTo>
                <a:cubicBezTo>
                  <a:pt x="1170" y="3512"/>
                  <a:pt x="1162" y="3517"/>
                  <a:pt x="1150" y="3510"/>
                </a:cubicBezTo>
                <a:cubicBezTo>
                  <a:pt x="1150" y="3505"/>
                  <a:pt x="1150" y="3500"/>
                  <a:pt x="1150" y="3495"/>
                </a:cubicBezTo>
                <a:cubicBezTo>
                  <a:pt x="1120" y="3508"/>
                  <a:pt x="1081" y="3508"/>
                  <a:pt x="1064" y="3495"/>
                </a:cubicBezTo>
                <a:cubicBezTo>
                  <a:pt x="1064" y="3490"/>
                  <a:pt x="1064" y="3485"/>
                  <a:pt x="1064" y="3479"/>
                </a:cubicBezTo>
                <a:cubicBezTo>
                  <a:pt x="1055" y="3479"/>
                  <a:pt x="1047" y="3479"/>
                  <a:pt x="1038" y="3479"/>
                </a:cubicBezTo>
                <a:cubicBezTo>
                  <a:pt x="1053" y="3479"/>
                  <a:pt x="1047" y="3462"/>
                  <a:pt x="1038" y="3449"/>
                </a:cubicBezTo>
                <a:cubicBezTo>
                  <a:pt x="1035" y="3449"/>
                  <a:pt x="1032" y="3449"/>
                  <a:pt x="1030" y="3449"/>
                </a:cubicBezTo>
                <a:cubicBezTo>
                  <a:pt x="1030" y="3428"/>
                  <a:pt x="1030" y="3408"/>
                  <a:pt x="1030" y="3387"/>
                </a:cubicBezTo>
                <a:cubicBezTo>
                  <a:pt x="1012" y="3366"/>
                  <a:pt x="994" y="3362"/>
                  <a:pt x="987" y="3387"/>
                </a:cubicBezTo>
                <a:cubicBezTo>
                  <a:pt x="997" y="3420"/>
                  <a:pt x="980" y="3362"/>
                  <a:pt x="979" y="3356"/>
                </a:cubicBezTo>
                <a:cubicBezTo>
                  <a:pt x="970" y="3356"/>
                  <a:pt x="961" y="3356"/>
                  <a:pt x="953" y="3356"/>
                </a:cubicBezTo>
                <a:cubicBezTo>
                  <a:pt x="947" y="3361"/>
                  <a:pt x="941" y="3366"/>
                  <a:pt x="935" y="3371"/>
                </a:cubicBezTo>
                <a:cubicBezTo>
                  <a:pt x="932" y="3366"/>
                  <a:pt x="930" y="3361"/>
                  <a:pt x="927" y="3356"/>
                </a:cubicBezTo>
                <a:cubicBezTo>
                  <a:pt x="921" y="3366"/>
                  <a:pt x="915" y="3377"/>
                  <a:pt x="910" y="3387"/>
                </a:cubicBezTo>
                <a:cubicBezTo>
                  <a:pt x="907" y="3387"/>
                  <a:pt x="904" y="3387"/>
                  <a:pt x="901" y="3387"/>
                </a:cubicBezTo>
                <a:cubicBezTo>
                  <a:pt x="896" y="3382"/>
                  <a:pt x="890" y="3376"/>
                  <a:pt x="884" y="3371"/>
                </a:cubicBezTo>
                <a:cubicBezTo>
                  <a:pt x="884" y="3366"/>
                  <a:pt x="884" y="3361"/>
                  <a:pt x="884" y="3356"/>
                </a:cubicBezTo>
                <a:cubicBezTo>
                  <a:pt x="881" y="3340"/>
                  <a:pt x="878" y="3325"/>
                  <a:pt x="876" y="3310"/>
                </a:cubicBezTo>
                <a:cubicBezTo>
                  <a:pt x="868" y="3297"/>
                  <a:pt x="859" y="3292"/>
                  <a:pt x="850" y="3294"/>
                </a:cubicBezTo>
                <a:cubicBezTo>
                  <a:pt x="850" y="3294"/>
                  <a:pt x="850" y="3294"/>
                  <a:pt x="841" y="3294"/>
                </a:cubicBezTo>
                <a:cubicBezTo>
                  <a:pt x="841" y="3299"/>
                  <a:pt x="841" y="3304"/>
                  <a:pt x="841" y="3310"/>
                </a:cubicBezTo>
                <a:cubicBezTo>
                  <a:pt x="835" y="3362"/>
                  <a:pt x="827" y="3413"/>
                  <a:pt x="832" y="3403"/>
                </a:cubicBezTo>
                <a:cubicBezTo>
                  <a:pt x="829" y="3397"/>
                  <a:pt x="827" y="3392"/>
                  <a:pt x="824" y="3387"/>
                </a:cubicBezTo>
                <a:cubicBezTo>
                  <a:pt x="814" y="3395"/>
                  <a:pt x="808" y="3391"/>
                  <a:pt x="790" y="3371"/>
                </a:cubicBezTo>
                <a:cubicBezTo>
                  <a:pt x="778" y="3375"/>
                  <a:pt x="778" y="3370"/>
                  <a:pt x="790" y="3356"/>
                </a:cubicBezTo>
                <a:cubicBezTo>
                  <a:pt x="809" y="3356"/>
                  <a:pt x="821" y="3345"/>
                  <a:pt x="824" y="3310"/>
                </a:cubicBezTo>
                <a:cubicBezTo>
                  <a:pt x="824" y="3299"/>
                  <a:pt x="824" y="3289"/>
                  <a:pt x="824" y="3279"/>
                </a:cubicBezTo>
                <a:cubicBezTo>
                  <a:pt x="821" y="3274"/>
                  <a:pt x="818" y="3269"/>
                  <a:pt x="815" y="3263"/>
                </a:cubicBezTo>
                <a:cubicBezTo>
                  <a:pt x="802" y="3286"/>
                  <a:pt x="795" y="3275"/>
                  <a:pt x="790" y="3248"/>
                </a:cubicBezTo>
                <a:cubicBezTo>
                  <a:pt x="787" y="3243"/>
                  <a:pt x="784" y="3238"/>
                  <a:pt x="781" y="3233"/>
                </a:cubicBezTo>
                <a:cubicBezTo>
                  <a:pt x="771" y="3252"/>
                  <a:pt x="763" y="3242"/>
                  <a:pt x="755" y="3217"/>
                </a:cubicBezTo>
                <a:cubicBezTo>
                  <a:pt x="745" y="3222"/>
                  <a:pt x="739" y="3240"/>
                  <a:pt x="738" y="3263"/>
                </a:cubicBezTo>
                <a:cubicBezTo>
                  <a:pt x="726" y="3260"/>
                  <a:pt x="726" y="3265"/>
                  <a:pt x="738" y="3279"/>
                </a:cubicBezTo>
                <a:cubicBezTo>
                  <a:pt x="735" y="3279"/>
                  <a:pt x="732" y="3279"/>
                  <a:pt x="729" y="3279"/>
                </a:cubicBezTo>
                <a:cubicBezTo>
                  <a:pt x="716" y="3331"/>
                  <a:pt x="688" y="3377"/>
                  <a:pt x="652" y="3387"/>
                </a:cubicBezTo>
                <a:cubicBezTo>
                  <a:pt x="645" y="3409"/>
                  <a:pt x="630" y="3406"/>
                  <a:pt x="613" y="3390"/>
                </a:cubicBezTo>
                <a:cubicBezTo>
                  <a:pt x="618" y="3388"/>
                  <a:pt x="620" y="3383"/>
                  <a:pt x="618" y="3371"/>
                </a:cubicBezTo>
                <a:cubicBezTo>
                  <a:pt x="599" y="3358"/>
                  <a:pt x="573" y="3385"/>
                  <a:pt x="558" y="3433"/>
                </a:cubicBezTo>
                <a:cubicBezTo>
                  <a:pt x="555" y="3438"/>
                  <a:pt x="552" y="3444"/>
                  <a:pt x="549" y="3449"/>
                </a:cubicBezTo>
                <a:cubicBezTo>
                  <a:pt x="552" y="3454"/>
                  <a:pt x="555" y="3459"/>
                  <a:pt x="558" y="3464"/>
                </a:cubicBezTo>
                <a:cubicBezTo>
                  <a:pt x="561" y="3474"/>
                  <a:pt x="564" y="3484"/>
                  <a:pt x="567" y="3495"/>
                </a:cubicBezTo>
                <a:cubicBezTo>
                  <a:pt x="564" y="3505"/>
                  <a:pt x="561" y="3515"/>
                  <a:pt x="558" y="3526"/>
                </a:cubicBezTo>
                <a:cubicBezTo>
                  <a:pt x="559" y="3544"/>
                  <a:pt x="562" y="3595"/>
                  <a:pt x="558" y="3541"/>
                </a:cubicBezTo>
                <a:cubicBezTo>
                  <a:pt x="546" y="3544"/>
                  <a:pt x="546" y="3539"/>
                  <a:pt x="558" y="3526"/>
                </a:cubicBezTo>
                <a:cubicBezTo>
                  <a:pt x="546" y="3515"/>
                  <a:pt x="546" y="3505"/>
                  <a:pt x="558" y="3495"/>
                </a:cubicBezTo>
                <a:cubicBezTo>
                  <a:pt x="558" y="3490"/>
                  <a:pt x="558" y="3485"/>
                  <a:pt x="558" y="3479"/>
                </a:cubicBezTo>
                <a:cubicBezTo>
                  <a:pt x="552" y="3474"/>
                  <a:pt x="547" y="3469"/>
                  <a:pt x="541" y="3464"/>
                </a:cubicBezTo>
                <a:cubicBezTo>
                  <a:pt x="532" y="3479"/>
                  <a:pt x="524" y="3495"/>
                  <a:pt x="515" y="3510"/>
                </a:cubicBezTo>
                <a:cubicBezTo>
                  <a:pt x="512" y="3515"/>
                  <a:pt x="509" y="3520"/>
                  <a:pt x="506" y="3526"/>
                </a:cubicBezTo>
                <a:cubicBezTo>
                  <a:pt x="505" y="3532"/>
                  <a:pt x="473" y="3572"/>
                  <a:pt x="447" y="3587"/>
                </a:cubicBezTo>
                <a:cubicBezTo>
                  <a:pt x="449" y="3582"/>
                  <a:pt x="452" y="3577"/>
                  <a:pt x="455" y="3572"/>
                </a:cubicBezTo>
                <a:cubicBezTo>
                  <a:pt x="451" y="3558"/>
                  <a:pt x="446" y="3553"/>
                  <a:pt x="438" y="3556"/>
                </a:cubicBezTo>
                <a:cubicBezTo>
                  <a:pt x="425" y="3579"/>
                  <a:pt x="419" y="3605"/>
                  <a:pt x="421" y="3634"/>
                </a:cubicBezTo>
                <a:cubicBezTo>
                  <a:pt x="449" y="3687"/>
                  <a:pt x="433" y="3666"/>
                  <a:pt x="421" y="3649"/>
                </a:cubicBezTo>
                <a:cubicBezTo>
                  <a:pt x="418" y="3649"/>
                  <a:pt x="415" y="3649"/>
                  <a:pt x="412" y="3649"/>
                </a:cubicBezTo>
                <a:cubicBezTo>
                  <a:pt x="401" y="3670"/>
                  <a:pt x="389" y="3690"/>
                  <a:pt x="378" y="3711"/>
                </a:cubicBezTo>
                <a:cubicBezTo>
                  <a:pt x="378" y="3716"/>
                  <a:pt x="378" y="3721"/>
                  <a:pt x="378" y="3726"/>
                </a:cubicBezTo>
                <a:cubicBezTo>
                  <a:pt x="386" y="3726"/>
                  <a:pt x="386" y="3726"/>
                  <a:pt x="386" y="3726"/>
                </a:cubicBezTo>
                <a:cubicBezTo>
                  <a:pt x="383" y="3731"/>
                  <a:pt x="380" y="3736"/>
                  <a:pt x="378" y="3741"/>
                </a:cubicBezTo>
                <a:cubicBezTo>
                  <a:pt x="368" y="3759"/>
                  <a:pt x="368" y="3764"/>
                  <a:pt x="378" y="3757"/>
                </a:cubicBezTo>
                <a:cubicBezTo>
                  <a:pt x="377" y="3763"/>
                  <a:pt x="368" y="3804"/>
                  <a:pt x="367" y="3818"/>
                </a:cubicBezTo>
                <a:cubicBezTo>
                  <a:pt x="366" y="3818"/>
                  <a:pt x="367" y="3818"/>
                  <a:pt x="361" y="3818"/>
                </a:cubicBezTo>
                <a:cubicBezTo>
                  <a:pt x="349" y="3958"/>
                  <a:pt x="293" y="4017"/>
                  <a:pt x="206" y="4003"/>
                </a:cubicBezTo>
                <a:cubicBezTo>
                  <a:pt x="206" y="3998"/>
                  <a:pt x="206" y="3993"/>
                  <a:pt x="206" y="3988"/>
                </a:cubicBezTo>
                <a:cubicBezTo>
                  <a:pt x="197" y="3988"/>
                  <a:pt x="189" y="3988"/>
                  <a:pt x="180" y="3988"/>
                </a:cubicBezTo>
                <a:cubicBezTo>
                  <a:pt x="181" y="4030"/>
                  <a:pt x="178" y="4071"/>
                  <a:pt x="172" y="4112"/>
                </a:cubicBezTo>
                <a:cubicBezTo>
                  <a:pt x="184" y="4108"/>
                  <a:pt x="184" y="4113"/>
                  <a:pt x="172" y="4127"/>
                </a:cubicBezTo>
                <a:cubicBezTo>
                  <a:pt x="166" y="4172"/>
                  <a:pt x="229" y="4292"/>
                  <a:pt x="309" y="4389"/>
                </a:cubicBezTo>
                <a:cubicBezTo>
                  <a:pt x="320" y="4404"/>
                  <a:pt x="326" y="4425"/>
                  <a:pt x="326" y="4451"/>
                </a:cubicBezTo>
                <a:cubicBezTo>
                  <a:pt x="329" y="4471"/>
                  <a:pt x="332" y="4492"/>
                  <a:pt x="335" y="4512"/>
                </a:cubicBezTo>
                <a:cubicBezTo>
                  <a:pt x="352" y="4528"/>
                  <a:pt x="369" y="4543"/>
                  <a:pt x="386" y="4558"/>
                </a:cubicBezTo>
                <a:cubicBezTo>
                  <a:pt x="395" y="4558"/>
                  <a:pt x="395" y="4543"/>
                  <a:pt x="386" y="4543"/>
                </a:cubicBezTo>
                <a:cubicBezTo>
                  <a:pt x="389" y="4538"/>
                  <a:pt x="392" y="4533"/>
                  <a:pt x="395" y="4528"/>
                </a:cubicBezTo>
                <a:cubicBezTo>
                  <a:pt x="404" y="4523"/>
                  <a:pt x="406" y="4528"/>
                  <a:pt x="403" y="4543"/>
                </a:cubicBezTo>
                <a:cubicBezTo>
                  <a:pt x="403" y="4548"/>
                  <a:pt x="403" y="4553"/>
                  <a:pt x="403" y="4558"/>
                </a:cubicBezTo>
                <a:cubicBezTo>
                  <a:pt x="403" y="4563"/>
                  <a:pt x="403" y="4569"/>
                  <a:pt x="403" y="4574"/>
                </a:cubicBezTo>
                <a:cubicBezTo>
                  <a:pt x="410" y="4588"/>
                  <a:pt x="413" y="4603"/>
                  <a:pt x="412" y="4620"/>
                </a:cubicBezTo>
                <a:cubicBezTo>
                  <a:pt x="421" y="4620"/>
                  <a:pt x="421" y="4620"/>
                  <a:pt x="421" y="4620"/>
                </a:cubicBezTo>
                <a:cubicBezTo>
                  <a:pt x="438" y="4620"/>
                  <a:pt x="438" y="4620"/>
                  <a:pt x="438" y="4620"/>
                </a:cubicBezTo>
                <a:cubicBezTo>
                  <a:pt x="438" y="4615"/>
                  <a:pt x="438" y="4610"/>
                  <a:pt x="438" y="4605"/>
                </a:cubicBezTo>
                <a:cubicBezTo>
                  <a:pt x="434" y="4581"/>
                  <a:pt x="429" y="4563"/>
                  <a:pt x="421" y="4545"/>
                </a:cubicBezTo>
                <a:cubicBezTo>
                  <a:pt x="429" y="4534"/>
                  <a:pt x="438" y="4529"/>
                  <a:pt x="447" y="4543"/>
                </a:cubicBezTo>
                <a:cubicBezTo>
                  <a:pt x="454" y="4539"/>
                  <a:pt x="460" y="4544"/>
                  <a:pt x="464" y="4558"/>
                </a:cubicBezTo>
                <a:cubicBezTo>
                  <a:pt x="445" y="4552"/>
                  <a:pt x="441" y="4571"/>
                  <a:pt x="447" y="4605"/>
                </a:cubicBezTo>
                <a:cubicBezTo>
                  <a:pt x="446" y="4621"/>
                  <a:pt x="449" y="4632"/>
                  <a:pt x="452" y="4642"/>
                </a:cubicBezTo>
                <a:cubicBezTo>
                  <a:pt x="439" y="4631"/>
                  <a:pt x="428" y="4638"/>
                  <a:pt x="438" y="4728"/>
                </a:cubicBezTo>
                <a:cubicBezTo>
                  <a:pt x="441" y="4733"/>
                  <a:pt x="444" y="4738"/>
                  <a:pt x="447" y="4743"/>
                </a:cubicBezTo>
                <a:cubicBezTo>
                  <a:pt x="450" y="4715"/>
                  <a:pt x="466" y="4719"/>
                  <a:pt x="487" y="4747"/>
                </a:cubicBezTo>
                <a:cubicBezTo>
                  <a:pt x="465" y="4788"/>
                  <a:pt x="448" y="4809"/>
                  <a:pt x="421" y="4790"/>
                </a:cubicBezTo>
                <a:cubicBezTo>
                  <a:pt x="415" y="4790"/>
                  <a:pt x="409" y="4790"/>
                  <a:pt x="403" y="4790"/>
                </a:cubicBezTo>
                <a:cubicBezTo>
                  <a:pt x="403" y="4790"/>
                  <a:pt x="404" y="4790"/>
                  <a:pt x="395" y="4790"/>
                </a:cubicBezTo>
                <a:cubicBezTo>
                  <a:pt x="392" y="4763"/>
                  <a:pt x="384" y="4779"/>
                  <a:pt x="378" y="4790"/>
                </a:cubicBezTo>
                <a:cubicBezTo>
                  <a:pt x="336" y="4788"/>
                  <a:pt x="317" y="4769"/>
                  <a:pt x="335" y="4728"/>
                </a:cubicBezTo>
                <a:cubicBezTo>
                  <a:pt x="337" y="4692"/>
                  <a:pt x="334" y="4668"/>
                  <a:pt x="326" y="4651"/>
                </a:cubicBezTo>
                <a:cubicBezTo>
                  <a:pt x="335" y="4651"/>
                  <a:pt x="335" y="4651"/>
                  <a:pt x="335" y="4651"/>
                </a:cubicBezTo>
                <a:cubicBezTo>
                  <a:pt x="347" y="4655"/>
                  <a:pt x="347" y="4650"/>
                  <a:pt x="335" y="4636"/>
                </a:cubicBezTo>
                <a:cubicBezTo>
                  <a:pt x="315" y="4641"/>
                  <a:pt x="295" y="4646"/>
                  <a:pt x="275" y="4651"/>
                </a:cubicBezTo>
                <a:cubicBezTo>
                  <a:pt x="267" y="4679"/>
                  <a:pt x="256" y="4689"/>
                  <a:pt x="241" y="4682"/>
                </a:cubicBezTo>
                <a:cubicBezTo>
                  <a:pt x="243" y="4697"/>
                  <a:pt x="240" y="4702"/>
                  <a:pt x="232" y="4697"/>
                </a:cubicBezTo>
                <a:cubicBezTo>
                  <a:pt x="223" y="4713"/>
                  <a:pt x="215" y="4728"/>
                  <a:pt x="206" y="4743"/>
                </a:cubicBezTo>
                <a:cubicBezTo>
                  <a:pt x="226" y="4770"/>
                  <a:pt x="226" y="4782"/>
                  <a:pt x="198" y="4774"/>
                </a:cubicBezTo>
                <a:cubicBezTo>
                  <a:pt x="195" y="4769"/>
                  <a:pt x="192" y="4764"/>
                  <a:pt x="189" y="4759"/>
                </a:cubicBezTo>
                <a:cubicBezTo>
                  <a:pt x="171" y="4767"/>
                  <a:pt x="157" y="4782"/>
                  <a:pt x="146" y="4805"/>
                </a:cubicBezTo>
                <a:cubicBezTo>
                  <a:pt x="143" y="4822"/>
                  <a:pt x="136" y="4834"/>
                  <a:pt x="120" y="4836"/>
                </a:cubicBezTo>
                <a:cubicBezTo>
                  <a:pt x="106" y="4838"/>
                  <a:pt x="100" y="4848"/>
                  <a:pt x="103" y="4867"/>
                </a:cubicBezTo>
                <a:cubicBezTo>
                  <a:pt x="106" y="4892"/>
                  <a:pt x="97" y="4902"/>
                  <a:pt x="77" y="4898"/>
                </a:cubicBezTo>
                <a:cubicBezTo>
                  <a:pt x="80" y="4893"/>
                  <a:pt x="83" y="4888"/>
                  <a:pt x="86" y="4883"/>
                </a:cubicBezTo>
                <a:cubicBezTo>
                  <a:pt x="69" y="4860"/>
                  <a:pt x="67" y="4883"/>
                  <a:pt x="69" y="4913"/>
                </a:cubicBezTo>
                <a:cubicBezTo>
                  <a:pt x="89" y="4960"/>
                  <a:pt x="115" y="4985"/>
                  <a:pt x="146" y="4990"/>
                </a:cubicBezTo>
                <a:cubicBezTo>
                  <a:pt x="155" y="4990"/>
                  <a:pt x="155" y="4990"/>
                  <a:pt x="155" y="4990"/>
                </a:cubicBezTo>
                <a:cubicBezTo>
                  <a:pt x="162" y="4985"/>
                  <a:pt x="188" y="4960"/>
                  <a:pt x="163" y="5006"/>
                </a:cubicBezTo>
                <a:cubicBezTo>
                  <a:pt x="151" y="5064"/>
                  <a:pt x="153" y="5027"/>
                  <a:pt x="155" y="5006"/>
                </a:cubicBezTo>
                <a:cubicBezTo>
                  <a:pt x="146" y="5011"/>
                  <a:pt x="143" y="5005"/>
                  <a:pt x="146" y="4990"/>
                </a:cubicBezTo>
                <a:cubicBezTo>
                  <a:pt x="148" y="5004"/>
                  <a:pt x="145" y="5014"/>
                  <a:pt x="138" y="5021"/>
                </a:cubicBezTo>
                <a:cubicBezTo>
                  <a:pt x="157" y="5055"/>
                  <a:pt x="166" y="5098"/>
                  <a:pt x="163" y="5145"/>
                </a:cubicBezTo>
                <a:cubicBezTo>
                  <a:pt x="166" y="5155"/>
                  <a:pt x="169" y="5165"/>
                  <a:pt x="172" y="5175"/>
                </a:cubicBezTo>
                <a:cubicBezTo>
                  <a:pt x="181" y="5175"/>
                  <a:pt x="180" y="5175"/>
                  <a:pt x="180" y="5175"/>
                </a:cubicBezTo>
                <a:cubicBezTo>
                  <a:pt x="196" y="5175"/>
                  <a:pt x="238" y="5210"/>
                  <a:pt x="266" y="5221"/>
                </a:cubicBezTo>
                <a:cubicBezTo>
                  <a:pt x="278" y="5211"/>
                  <a:pt x="289" y="5201"/>
                  <a:pt x="300" y="5191"/>
                </a:cubicBezTo>
                <a:cubicBezTo>
                  <a:pt x="318" y="5191"/>
                  <a:pt x="318" y="5191"/>
                  <a:pt x="318" y="5191"/>
                </a:cubicBezTo>
                <a:cubicBezTo>
                  <a:pt x="326" y="5191"/>
                  <a:pt x="326" y="5191"/>
                  <a:pt x="326" y="5191"/>
                </a:cubicBezTo>
                <a:cubicBezTo>
                  <a:pt x="344" y="5191"/>
                  <a:pt x="357" y="5196"/>
                  <a:pt x="369" y="5221"/>
                </a:cubicBezTo>
                <a:cubicBezTo>
                  <a:pt x="381" y="5226"/>
                  <a:pt x="383" y="5216"/>
                  <a:pt x="378" y="5191"/>
                </a:cubicBezTo>
                <a:cubicBezTo>
                  <a:pt x="370" y="5194"/>
                  <a:pt x="364" y="5189"/>
                  <a:pt x="361" y="5175"/>
                </a:cubicBezTo>
                <a:cubicBezTo>
                  <a:pt x="368" y="5172"/>
                  <a:pt x="374" y="5177"/>
                  <a:pt x="378" y="5191"/>
                </a:cubicBezTo>
                <a:cubicBezTo>
                  <a:pt x="395" y="5186"/>
                  <a:pt x="398" y="5206"/>
                  <a:pt x="386" y="5252"/>
                </a:cubicBezTo>
                <a:cubicBezTo>
                  <a:pt x="402" y="5213"/>
                  <a:pt x="433" y="5156"/>
                  <a:pt x="455" y="5129"/>
                </a:cubicBezTo>
                <a:cubicBezTo>
                  <a:pt x="472" y="5129"/>
                  <a:pt x="472" y="5129"/>
                  <a:pt x="472" y="5129"/>
                </a:cubicBezTo>
                <a:cubicBezTo>
                  <a:pt x="491" y="5129"/>
                  <a:pt x="487" y="5066"/>
                  <a:pt x="506" y="5129"/>
                </a:cubicBezTo>
                <a:cubicBezTo>
                  <a:pt x="510" y="5169"/>
                  <a:pt x="503" y="5194"/>
                  <a:pt x="481" y="5191"/>
                </a:cubicBezTo>
                <a:cubicBezTo>
                  <a:pt x="458" y="5189"/>
                  <a:pt x="458" y="5208"/>
                  <a:pt x="472" y="5237"/>
                </a:cubicBezTo>
                <a:cubicBezTo>
                  <a:pt x="495" y="5216"/>
                  <a:pt x="500" y="5264"/>
                  <a:pt x="498" y="5314"/>
                </a:cubicBezTo>
                <a:cubicBezTo>
                  <a:pt x="513" y="5379"/>
                  <a:pt x="500" y="5430"/>
                  <a:pt x="464" y="5453"/>
                </a:cubicBezTo>
                <a:cubicBezTo>
                  <a:pt x="458" y="5453"/>
                  <a:pt x="452" y="5453"/>
                  <a:pt x="447" y="5453"/>
                </a:cubicBezTo>
                <a:cubicBezTo>
                  <a:pt x="427" y="5474"/>
                  <a:pt x="424" y="5474"/>
                  <a:pt x="438" y="5453"/>
                </a:cubicBezTo>
                <a:cubicBezTo>
                  <a:pt x="438" y="5434"/>
                  <a:pt x="431" y="5432"/>
                  <a:pt x="421" y="5437"/>
                </a:cubicBezTo>
                <a:cubicBezTo>
                  <a:pt x="402" y="5531"/>
                  <a:pt x="378" y="5570"/>
                  <a:pt x="352" y="5530"/>
                </a:cubicBezTo>
                <a:cubicBezTo>
                  <a:pt x="338" y="5541"/>
                  <a:pt x="323" y="5559"/>
                  <a:pt x="309" y="5576"/>
                </a:cubicBezTo>
                <a:cubicBezTo>
                  <a:pt x="309" y="5582"/>
                  <a:pt x="309" y="5587"/>
                  <a:pt x="309" y="5592"/>
                </a:cubicBezTo>
                <a:cubicBezTo>
                  <a:pt x="309" y="5602"/>
                  <a:pt x="309" y="5612"/>
                  <a:pt x="309" y="5623"/>
                </a:cubicBezTo>
                <a:cubicBezTo>
                  <a:pt x="306" y="5623"/>
                  <a:pt x="303" y="5623"/>
                  <a:pt x="300" y="5623"/>
                </a:cubicBezTo>
                <a:cubicBezTo>
                  <a:pt x="312" y="5583"/>
                  <a:pt x="312" y="5555"/>
                  <a:pt x="283" y="5546"/>
                </a:cubicBezTo>
                <a:cubicBezTo>
                  <a:pt x="275" y="5561"/>
                  <a:pt x="266" y="5576"/>
                  <a:pt x="258" y="5592"/>
                </a:cubicBezTo>
                <a:cubicBezTo>
                  <a:pt x="258" y="5602"/>
                  <a:pt x="258" y="5612"/>
                  <a:pt x="258" y="5623"/>
                </a:cubicBezTo>
                <a:cubicBezTo>
                  <a:pt x="258" y="5628"/>
                  <a:pt x="258" y="5633"/>
                  <a:pt x="258" y="5638"/>
                </a:cubicBezTo>
                <a:cubicBezTo>
                  <a:pt x="265" y="5641"/>
                  <a:pt x="271" y="5636"/>
                  <a:pt x="275" y="5623"/>
                </a:cubicBezTo>
                <a:cubicBezTo>
                  <a:pt x="269" y="5646"/>
                  <a:pt x="262" y="5680"/>
                  <a:pt x="258" y="5653"/>
                </a:cubicBezTo>
                <a:cubicBezTo>
                  <a:pt x="255" y="5658"/>
                  <a:pt x="252" y="5663"/>
                  <a:pt x="249" y="5669"/>
                </a:cubicBezTo>
                <a:cubicBezTo>
                  <a:pt x="229" y="5674"/>
                  <a:pt x="221" y="5689"/>
                  <a:pt x="223" y="5715"/>
                </a:cubicBezTo>
                <a:cubicBezTo>
                  <a:pt x="209" y="5735"/>
                  <a:pt x="202" y="5780"/>
                  <a:pt x="206" y="5823"/>
                </a:cubicBezTo>
                <a:cubicBezTo>
                  <a:pt x="200" y="5844"/>
                  <a:pt x="195" y="5844"/>
                  <a:pt x="189" y="5823"/>
                </a:cubicBezTo>
                <a:cubicBezTo>
                  <a:pt x="184" y="5843"/>
                  <a:pt x="186" y="5834"/>
                  <a:pt x="180" y="5854"/>
                </a:cubicBezTo>
                <a:cubicBezTo>
                  <a:pt x="188" y="5850"/>
                  <a:pt x="194" y="5855"/>
                  <a:pt x="198" y="5869"/>
                </a:cubicBezTo>
                <a:cubicBezTo>
                  <a:pt x="178" y="5864"/>
                  <a:pt x="176" y="5884"/>
                  <a:pt x="180" y="5915"/>
                </a:cubicBezTo>
                <a:cubicBezTo>
                  <a:pt x="183" y="5910"/>
                  <a:pt x="186" y="5905"/>
                  <a:pt x="189" y="5900"/>
                </a:cubicBezTo>
                <a:cubicBezTo>
                  <a:pt x="206" y="5900"/>
                  <a:pt x="206" y="5900"/>
                  <a:pt x="206" y="5900"/>
                </a:cubicBezTo>
                <a:cubicBezTo>
                  <a:pt x="210" y="5902"/>
                  <a:pt x="213" y="5901"/>
                  <a:pt x="216" y="5899"/>
                </a:cubicBezTo>
                <a:cubicBezTo>
                  <a:pt x="219" y="5896"/>
                  <a:pt x="222" y="5891"/>
                  <a:pt x="223" y="5885"/>
                </a:cubicBezTo>
                <a:cubicBezTo>
                  <a:pt x="243" y="5885"/>
                  <a:pt x="246" y="5885"/>
                  <a:pt x="232" y="5885"/>
                </a:cubicBezTo>
                <a:cubicBezTo>
                  <a:pt x="226" y="5888"/>
                  <a:pt x="221" y="5894"/>
                  <a:pt x="216" y="5899"/>
                </a:cubicBezTo>
                <a:cubicBezTo>
                  <a:pt x="210" y="5904"/>
                  <a:pt x="203" y="5907"/>
                  <a:pt x="198" y="5915"/>
                </a:cubicBezTo>
                <a:cubicBezTo>
                  <a:pt x="198" y="5920"/>
                  <a:pt x="198" y="5926"/>
                  <a:pt x="198" y="5931"/>
                </a:cubicBezTo>
                <a:cubicBezTo>
                  <a:pt x="203" y="5941"/>
                  <a:pt x="209" y="5951"/>
                  <a:pt x="215" y="5961"/>
                </a:cubicBezTo>
                <a:cubicBezTo>
                  <a:pt x="220" y="5951"/>
                  <a:pt x="226" y="5941"/>
                  <a:pt x="232" y="5931"/>
                </a:cubicBezTo>
                <a:cubicBezTo>
                  <a:pt x="220" y="5948"/>
                  <a:pt x="220" y="5969"/>
                  <a:pt x="232" y="5992"/>
                </a:cubicBezTo>
                <a:cubicBezTo>
                  <a:pt x="235" y="6009"/>
                  <a:pt x="237" y="6022"/>
                  <a:pt x="241" y="6039"/>
                </a:cubicBezTo>
                <a:cubicBezTo>
                  <a:pt x="249" y="6044"/>
                  <a:pt x="252" y="6039"/>
                  <a:pt x="249" y="6024"/>
                </a:cubicBezTo>
                <a:cubicBezTo>
                  <a:pt x="252" y="6018"/>
                  <a:pt x="255" y="6013"/>
                  <a:pt x="258" y="6008"/>
                </a:cubicBezTo>
                <a:cubicBezTo>
                  <a:pt x="258" y="6013"/>
                  <a:pt x="258" y="6018"/>
                  <a:pt x="258" y="6024"/>
                </a:cubicBezTo>
                <a:cubicBezTo>
                  <a:pt x="266" y="6024"/>
                  <a:pt x="266" y="6024"/>
                  <a:pt x="266" y="6024"/>
                </a:cubicBezTo>
                <a:cubicBezTo>
                  <a:pt x="278" y="6020"/>
                  <a:pt x="278" y="6025"/>
                  <a:pt x="266" y="6039"/>
                </a:cubicBezTo>
                <a:cubicBezTo>
                  <a:pt x="276" y="6062"/>
                  <a:pt x="290" y="6073"/>
                  <a:pt x="309" y="6070"/>
                </a:cubicBezTo>
                <a:cubicBezTo>
                  <a:pt x="315" y="6065"/>
                  <a:pt x="320" y="6059"/>
                  <a:pt x="326" y="6054"/>
                </a:cubicBezTo>
                <a:cubicBezTo>
                  <a:pt x="338" y="6077"/>
                  <a:pt x="328" y="6092"/>
                  <a:pt x="309" y="6100"/>
                </a:cubicBezTo>
                <a:cubicBezTo>
                  <a:pt x="305" y="6106"/>
                  <a:pt x="303" y="6112"/>
                  <a:pt x="300" y="6118"/>
                </a:cubicBezTo>
                <a:cubicBezTo>
                  <a:pt x="302" y="6102"/>
                  <a:pt x="300" y="6087"/>
                  <a:pt x="292" y="6070"/>
                </a:cubicBezTo>
                <a:cubicBezTo>
                  <a:pt x="281" y="6065"/>
                  <a:pt x="269" y="6059"/>
                  <a:pt x="258" y="6054"/>
                </a:cubicBezTo>
                <a:cubicBezTo>
                  <a:pt x="251" y="6069"/>
                  <a:pt x="242" y="6080"/>
                  <a:pt x="232" y="6085"/>
                </a:cubicBezTo>
                <a:cubicBezTo>
                  <a:pt x="232" y="6090"/>
                  <a:pt x="232" y="6095"/>
                  <a:pt x="232" y="6100"/>
                </a:cubicBezTo>
                <a:cubicBezTo>
                  <a:pt x="254" y="6100"/>
                  <a:pt x="267" y="6117"/>
                  <a:pt x="275" y="6162"/>
                </a:cubicBezTo>
                <a:cubicBezTo>
                  <a:pt x="281" y="6156"/>
                  <a:pt x="285" y="6150"/>
                  <a:pt x="289" y="6144"/>
                </a:cubicBezTo>
                <a:cubicBezTo>
                  <a:pt x="281" y="6173"/>
                  <a:pt x="281" y="6204"/>
                  <a:pt x="292" y="6239"/>
                </a:cubicBezTo>
                <a:cubicBezTo>
                  <a:pt x="301" y="6239"/>
                  <a:pt x="300" y="6239"/>
                  <a:pt x="300" y="6239"/>
                </a:cubicBezTo>
                <a:cubicBezTo>
                  <a:pt x="308" y="6239"/>
                  <a:pt x="325" y="6220"/>
                  <a:pt x="309" y="6239"/>
                </a:cubicBezTo>
                <a:cubicBezTo>
                  <a:pt x="312" y="6254"/>
                  <a:pt x="309" y="6259"/>
                  <a:pt x="300" y="6254"/>
                </a:cubicBezTo>
                <a:cubicBezTo>
                  <a:pt x="301" y="6273"/>
                  <a:pt x="308" y="6290"/>
                  <a:pt x="318" y="6301"/>
                </a:cubicBezTo>
                <a:cubicBezTo>
                  <a:pt x="326" y="6301"/>
                  <a:pt x="326" y="6301"/>
                  <a:pt x="326" y="6301"/>
                </a:cubicBezTo>
                <a:cubicBezTo>
                  <a:pt x="335" y="6301"/>
                  <a:pt x="335" y="6301"/>
                  <a:pt x="335" y="6301"/>
                </a:cubicBezTo>
                <a:cubicBezTo>
                  <a:pt x="343" y="6296"/>
                  <a:pt x="346" y="6301"/>
                  <a:pt x="344" y="6316"/>
                </a:cubicBezTo>
                <a:cubicBezTo>
                  <a:pt x="352" y="6316"/>
                  <a:pt x="352" y="6316"/>
                  <a:pt x="352" y="6316"/>
                </a:cubicBezTo>
                <a:cubicBezTo>
                  <a:pt x="360" y="6316"/>
                  <a:pt x="361" y="6316"/>
                  <a:pt x="361" y="6316"/>
                </a:cubicBezTo>
                <a:cubicBezTo>
                  <a:pt x="369" y="6316"/>
                  <a:pt x="369" y="6316"/>
                  <a:pt x="369" y="6316"/>
                </a:cubicBezTo>
                <a:cubicBezTo>
                  <a:pt x="391" y="6316"/>
                  <a:pt x="403" y="6240"/>
                  <a:pt x="403" y="6208"/>
                </a:cubicBezTo>
                <a:cubicBezTo>
                  <a:pt x="412" y="6208"/>
                  <a:pt x="412" y="6208"/>
                  <a:pt x="412" y="6208"/>
                </a:cubicBezTo>
                <a:cubicBezTo>
                  <a:pt x="412" y="6203"/>
                  <a:pt x="412" y="6198"/>
                  <a:pt x="412" y="6193"/>
                </a:cubicBezTo>
                <a:cubicBezTo>
                  <a:pt x="413" y="6191"/>
                  <a:pt x="413" y="6187"/>
                  <a:pt x="414" y="6185"/>
                </a:cubicBezTo>
                <a:cubicBezTo>
                  <a:pt x="435" y="6218"/>
                  <a:pt x="441" y="6342"/>
                  <a:pt x="438" y="6378"/>
                </a:cubicBezTo>
                <a:cubicBezTo>
                  <a:pt x="435" y="6378"/>
                  <a:pt x="432" y="6378"/>
                  <a:pt x="429" y="6378"/>
                </a:cubicBezTo>
                <a:cubicBezTo>
                  <a:pt x="429" y="6402"/>
                  <a:pt x="432" y="6420"/>
                  <a:pt x="438" y="6439"/>
                </a:cubicBezTo>
                <a:cubicBezTo>
                  <a:pt x="441" y="6434"/>
                  <a:pt x="444" y="6429"/>
                  <a:pt x="447" y="6424"/>
                </a:cubicBezTo>
                <a:cubicBezTo>
                  <a:pt x="455" y="6424"/>
                  <a:pt x="455" y="6424"/>
                  <a:pt x="455" y="6424"/>
                </a:cubicBezTo>
                <a:cubicBezTo>
                  <a:pt x="445" y="6440"/>
                  <a:pt x="443" y="6461"/>
                  <a:pt x="447" y="6486"/>
                </a:cubicBezTo>
                <a:cubicBezTo>
                  <a:pt x="455" y="6486"/>
                  <a:pt x="455" y="6486"/>
                  <a:pt x="455" y="6486"/>
                </a:cubicBezTo>
                <a:cubicBezTo>
                  <a:pt x="449" y="6491"/>
                  <a:pt x="444" y="6496"/>
                  <a:pt x="438" y="6502"/>
                </a:cubicBezTo>
                <a:cubicBezTo>
                  <a:pt x="414" y="6523"/>
                  <a:pt x="417" y="6534"/>
                  <a:pt x="447" y="6532"/>
                </a:cubicBezTo>
                <a:cubicBezTo>
                  <a:pt x="457" y="6527"/>
                  <a:pt x="466" y="6517"/>
                  <a:pt x="472" y="6502"/>
                </a:cubicBezTo>
                <a:cubicBezTo>
                  <a:pt x="484" y="6505"/>
                  <a:pt x="493" y="6494"/>
                  <a:pt x="498" y="6470"/>
                </a:cubicBezTo>
                <a:cubicBezTo>
                  <a:pt x="507" y="6470"/>
                  <a:pt x="506" y="6470"/>
                  <a:pt x="506" y="6470"/>
                </a:cubicBezTo>
                <a:cubicBezTo>
                  <a:pt x="529" y="6390"/>
                  <a:pt x="537" y="6422"/>
                  <a:pt x="541" y="6486"/>
                </a:cubicBezTo>
                <a:cubicBezTo>
                  <a:pt x="549" y="6486"/>
                  <a:pt x="549" y="6486"/>
                  <a:pt x="549" y="6486"/>
                </a:cubicBezTo>
                <a:cubicBezTo>
                  <a:pt x="557" y="6507"/>
                  <a:pt x="562" y="6492"/>
                  <a:pt x="567" y="6470"/>
                </a:cubicBezTo>
                <a:cubicBezTo>
                  <a:pt x="575" y="6470"/>
                  <a:pt x="575" y="6470"/>
                  <a:pt x="575" y="6470"/>
                </a:cubicBezTo>
                <a:cubicBezTo>
                  <a:pt x="575" y="6475"/>
                  <a:pt x="575" y="6480"/>
                  <a:pt x="575" y="6486"/>
                </a:cubicBezTo>
                <a:cubicBezTo>
                  <a:pt x="587" y="6516"/>
                  <a:pt x="598" y="6548"/>
                  <a:pt x="609" y="6578"/>
                </a:cubicBezTo>
                <a:cubicBezTo>
                  <a:pt x="618" y="6578"/>
                  <a:pt x="618" y="6578"/>
                  <a:pt x="618" y="6578"/>
                </a:cubicBezTo>
                <a:cubicBezTo>
                  <a:pt x="622" y="6547"/>
                  <a:pt x="629" y="6518"/>
                  <a:pt x="637" y="6489"/>
                </a:cubicBezTo>
                <a:cubicBezTo>
                  <a:pt x="642" y="6498"/>
                  <a:pt x="647" y="6508"/>
                  <a:pt x="652" y="6517"/>
                </a:cubicBezTo>
                <a:cubicBezTo>
                  <a:pt x="660" y="6513"/>
                  <a:pt x="666" y="6518"/>
                  <a:pt x="670" y="6532"/>
                </a:cubicBezTo>
                <a:cubicBezTo>
                  <a:pt x="696" y="6509"/>
                  <a:pt x="719" y="6478"/>
                  <a:pt x="738" y="6439"/>
                </a:cubicBezTo>
                <a:cubicBezTo>
                  <a:pt x="761" y="6439"/>
                  <a:pt x="727" y="6481"/>
                  <a:pt x="721" y="6486"/>
                </a:cubicBezTo>
                <a:cubicBezTo>
                  <a:pt x="721" y="6491"/>
                  <a:pt x="721" y="6496"/>
                  <a:pt x="721" y="6502"/>
                </a:cubicBezTo>
                <a:cubicBezTo>
                  <a:pt x="744" y="6502"/>
                  <a:pt x="706" y="6530"/>
                  <a:pt x="704" y="6532"/>
                </a:cubicBezTo>
                <a:cubicBezTo>
                  <a:pt x="704" y="6553"/>
                  <a:pt x="704" y="6573"/>
                  <a:pt x="704" y="6594"/>
                </a:cubicBezTo>
                <a:cubicBezTo>
                  <a:pt x="719" y="6590"/>
                  <a:pt x="717" y="6600"/>
                  <a:pt x="695" y="6625"/>
                </a:cubicBezTo>
                <a:cubicBezTo>
                  <a:pt x="699" y="6684"/>
                  <a:pt x="691" y="6736"/>
                  <a:pt x="670" y="6779"/>
                </a:cubicBezTo>
                <a:cubicBezTo>
                  <a:pt x="667" y="6779"/>
                  <a:pt x="664" y="6779"/>
                  <a:pt x="661" y="6779"/>
                </a:cubicBezTo>
                <a:cubicBezTo>
                  <a:pt x="652" y="6791"/>
                  <a:pt x="647" y="6806"/>
                  <a:pt x="644" y="6825"/>
                </a:cubicBezTo>
                <a:cubicBezTo>
                  <a:pt x="627" y="6820"/>
                  <a:pt x="621" y="6841"/>
                  <a:pt x="626" y="6887"/>
                </a:cubicBezTo>
                <a:cubicBezTo>
                  <a:pt x="624" y="6887"/>
                  <a:pt x="621" y="6887"/>
                  <a:pt x="618" y="6887"/>
                </a:cubicBezTo>
                <a:cubicBezTo>
                  <a:pt x="602" y="6898"/>
                  <a:pt x="583" y="6915"/>
                  <a:pt x="567" y="6933"/>
                </a:cubicBezTo>
                <a:cubicBezTo>
                  <a:pt x="547" y="6958"/>
                  <a:pt x="526" y="7009"/>
                  <a:pt x="515" y="7056"/>
                </a:cubicBezTo>
                <a:cubicBezTo>
                  <a:pt x="509" y="7067"/>
                  <a:pt x="504" y="7073"/>
                  <a:pt x="498" y="7056"/>
                </a:cubicBezTo>
                <a:cubicBezTo>
                  <a:pt x="501" y="7051"/>
                  <a:pt x="503" y="7046"/>
                  <a:pt x="506" y="7041"/>
                </a:cubicBezTo>
                <a:cubicBezTo>
                  <a:pt x="506" y="7041"/>
                  <a:pt x="507" y="7041"/>
                  <a:pt x="498" y="7041"/>
                </a:cubicBezTo>
                <a:cubicBezTo>
                  <a:pt x="492" y="7041"/>
                  <a:pt x="486" y="7041"/>
                  <a:pt x="481" y="7041"/>
                </a:cubicBezTo>
                <a:cubicBezTo>
                  <a:pt x="429" y="7079"/>
                  <a:pt x="395" y="7130"/>
                  <a:pt x="378" y="7195"/>
                </a:cubicBezTo>
                <a:cubicBezTo>
                  <a:pt x="380" y="7179"/>
                  <a:pt x="378" y="7174"/>
                  <a:pt x="369" y="7179"/>
                </a:cubicBezTo>
                <a:cubicBezTo>
                  <a:pt x="368" y="7194"/>
                  <a:pt x="362" y="7202"/>
                  <a:pt x="352" y="7210"/>
                </a:cubicBezTo>
                <a:cubicBezTo>
                  <a:pt x="349" y="7210"/>
                  <a:pt x="346" y="7210"/>
                  <a:pt x="344" y="7210"/>
                </a:cubicBezTo>
                <a:cubicBezTo>
                  <a:pt x="344" y="7215"/>
                  <a:pt x="344" y="7221"/>
                  <a:pt x="344" y="7226"/>
                </a:cubicBezTo>
                <a:cubicBezTo>
                  <a:pt x="354" y="7226"/>
                  <a:pt x="355" y="7237"/>
                  <a:pt x="352" y="7257"/>
                </a:cubicBezTo>
                <a:cubicBezTo>
                  <a:pt x="352" y="7258"/>
                  <a:pt x="352" y="7260"/>
                  <a:pt x="352" y="7261"/>
                </a:cubicBezTo>
                <a:cubicBezTo>
                  <a:pt x="344" y="7249"/>
                  <a:pt x="338" y="7239"/>
                  <a:pt x="326" y="7226"/>
                </a:cubicBezTo>
                <a:cubicBezTo>
                  <a:pt x="313" y="7241"/>
                  <a:pt x="299" y="7246"/>
                  <a:pt x="283" y="7242"/>
                </a:cubicBezTo>
                <a:cubicBezTo>
                  <a:pt x="249" y="7279"/>
                  <a:pt x="238" y="7320"/>
                  <a:pt x="275" y="7365"/>
                </a:cubicBezTo>
                <a:cubicBezTo>
                  <a:pt x="283" y="7349"/>
                  <a:pt x="292" y="7334"/>
                  <a:pt x="300" y="7318"/>
                </a:cubicBezTo>
                <a:cubicBezTo>
                  <a:pt x="316" y="7325"/>
                  <a:pt x="331" y="7320"/>
                  <a:pt x="344" y="7303"/>
                </a:cubicBezTo>
                <a:cubicBezTo>
                  <a:pt x="352" y="7303"/>
                  <a:pt x="352" y="7303"/>
                  <a:pt x="352" y="7303"/>
                </a:cubicBezTo>
                <a:cubicBezTo>
                  <a:pt x="360" y="7303"/>
                  <a:pt x="361" y="7303"/>
                  <a:pt x="361" y="7303"/>
                </a:cubicBezTo>
                <a:cubicBezTo>
                  <a:pt x="361" y="7298"/>
                  <a:pt x="361" y="7293"/>
                  <a:pt x="361" y="7288"/>
                </a:cubicBezTo>
                <a:cubicBezTo>
                  <a:pt x="361" y="7272"/>
                  <a:pt x="361" y="7272"/>
                  <a:pt x="361" y="7272"/>
                </a:cubicBezTo>
                <a:cubicBezTo>
                  <a:pt x="363" y="7267"/>
                  <a:pt x="366" y="7262"/>
                  <a:pt x="369" y="7257"/>
                </a:cubicBezTo>
                <a:cubicBezTo>
                  <a:pt x="369" y="7252"/>
                  <a:pt x="369" y="7247"/>
                  <a:pt x="369" y="7242"/>
                </a:cubicBezTo>
                <a:cubicBezTo>
                  <a:pt x="378" y="7242"/>
                  <a:pt x="378" y="7242"/>
                  <a:pt x="378" y="7242"/>
                </a:cubicBezTo>
                <a:cubicBezTo>
                  <a:pt x="423" y="7242"/>
                  <a:pt x="392" y="7191"/>
                  <a:pt x="403" y="7210"/>
                </a:cubicBezTo>
                <a:cubicBezTo>
                  <a:pt x="403" y="7215"/>
                  <a:pt x="403" y="7221"/>
                  <a:pt x="403" y="7226"/>
                </a:cubicBezTo>
                <a:cubicBezTo>
                  <a:pt x="412" y="7226"/>
                  <a:pt x="412" y="7226"/>
                  <a:pt x="412" y="7226"/>
                </a:cubicBezTo>
                <a:cubicBezTo>
                  <a:pt x="421" y="7226"/>
                  <a:pt x="421" y="7226"/>
                  <a:pt x="421" y="7226"/>
                </a:cubicBezTo>
                <a:cubicBezTo>
                  <a:pt x="429" y="7226"/>
                  <a:pt x="429" y="7226"/>
                  <a:pt x="429" y="7226"/>
                </a:cubicBezTo>
                <a:cubicBezTo>
                  <a:pt x="441" y="7192"/>
                  <a:pt x="452" y="7155"/>
                  <a:pt x="464" y="7118"/>
                </a:cubicBezTo>
                <a:cubicBezTo>
                  <a:pt x="460" y="7135"/>
                  <a:pt x="458" y="7147"/>
                  <a:pt x="455" y="7164"/>
                </a:cubicBezTo>
                <a:cubicBezTo>
                  <a:pt x="463" y="7164"/>
                  <a:pt x="464" y="7164"/>
                  <a:pt x="464" y="7164"/>
                </a:cubicBezTo>
                <a:cubicBezTo>
                  <a:pt x="476" y="7169"/>
                  <a:pt x="488" y="7163"/>
                  <a:pt x="498" y="7149"/>
                </a:cubicBezTo>
                <a:cubicBezTo>
                  <a:pt x="507" y="7149"/>
                  <a:pt x="506" y="7149"/>
                  <a:pt x="506" y="7149"/>
                </a:cubicBezTo>
                <a:cubicBezTo>
                  <a:pt x="515" y="7154"/>
                  <a:pt x="518" y="7149"/>
                  <a:pt x="515" y="7133"/>
                </a:cubicBezTo>
                <a:cubicBezTo>
                  <a:pt x="524" y="7128"/>
                  <a:pt x="527" y="7133"/>
                  <a:pt x="524" y="7149"/>
                </a:cubicBezTo>
                <a:cubicBezTo>
                  <a:pt x="522" y="7135"/>
                  <a:pt x="524" y="7125"/>
                  <a:pt x="532" y="7118"/>
                </a:cubicBezTo>
                <a:cubicBezTo>
                  <a:pt x="535" y="7113"/>
                  <a:pt x="538" y="7108"/>
                  <a:pt x="541" y="7103"/>
                </a:cubicBezTo>
                <a:cubicBezTo>
                  <a:pt x="549" y="7103"/>
                  <a:pt x="549" y="7103"/>
                  <a:pt x="549" y="7103"/>
                </a:cubicBezTo>
                <a:cubicBezTo>
                  <a:pt x="549" y="7097"/>
                  <a:pt x="549" y="7092"/>
                  <a:pt x="549" y="7087"/>
                </a:cubicBezTo>
                <a:cubicBezTo>
                  <a:pt x="558" y="7087"/>
                  <a:pt x="558" y="7087"/>
                  <a:pt x="558" y="7087"/>
                </a:cubicBezTo>
                <a:cubicBezTo>
                  <a:pt x="566" y="7087"/>
                  <a:pt x="567" y="7087"/>
                  <a:pt x="567" y="7087"/>
                </a:cubicBezTo>
                <a:cubicBezTo>
                  <a:pt x="567" y="7103"/>
                  <a:pt x="567" y="7118"/>
                  <a:pt x="567" y="7133"/>
                </a:cubicBezTo>
                <a:cubicBezTo>
                  <a:pt x="575" y="7133"/>
                  <a:pt x="575" y="7133"/>
                  <a:pt x="575" y="7133"/>
                </a:cubicBezTo>
                <a:cubicBezTo>
                  <a:pt x="578" y="7113"/>
                  <a:pt x="581" y="7092"/>
                  <a:pt x="584" y="7072"/>
                </a:cubicBezTo>
                <a:cubicBezTo>
                  <a:pt x="592" y="7072"/>
                  <a:pt x="592" y="7072"/>
                  <a:pt x="592" y="7072"/>
                </a:cubicBezTo>
                <a:cubicBezTo>
                  <a:pt x="609" y="7072"/>
                  <a:pt x="609" y="7072"/>
                  <a:pt x="609" y="7072"/>
                </a:cubicBezTo>
                <a:cubicBezTo>
                  <a:pt x="615" y="7067"/>
                  <a:pt x="621" y="7062"/>
                  <a:pt x="626" y="7056"/>
                </a:cubicBezTo>
                <a:cubicBezTo>
                  <a:pt x="635" y="7061"/>
                  <a:pt x="638" y="7056"/>
                  <a:pt x="635" y="7041"/>
                </a:cubicBezTo>
                <a:cubicBezTo>
                  <a:pt x="639" y="7015"/>
                  <a:pt x="638" y="6997"/>
                  <a:pt x="626" y="6995"/>
                </a:cubicBezTo>
                <a:cubicBezTo>
                  <a:pt x="635" y="6995"/>
                  <a:pt x="635" y="6995"/>
                  <a:pt x="635" y="6995"/>
                </a:cubicBezTo>
                <a:cubicBezTo>
                  <a:pt x="644" y="6995"/>
                  <a:pt x="644" y="6995"/>
                  <a:pt x="644" y="6995"/>
                </a:cubicBezTo>
                <a:cubicBezTo>
                  <a:pt x="644" y="7015"/>
                  <a:pt x="644" y="7036"/>
                  <a:pt x="644" y="7056"/>
                </a:cubicBezTo>
                <a:cubicBezTo>
                  <a:pt x="664" y="7056"/>
                  <a:pt x="657" y="7003"/>
                  <a:pt x="652" y="6995"/>
                </a:cubicBezTo>
                <a:cubicBezTo>
                  <a:pt x="661" y="6995"/>
                  <a:pt x="661" y="6995"/>
                  <a:pt x="661" y="6995"/>
                </a:cubicBezTo>
                <a:cubicBezTo>
                  <a:pt x="652" y="7000"/>
                  <a:pt x="649" y="6995"/>
                  <a:pt x="652" y="6980"/>
                </a:cubicBezTo>
                <a:cubicBezTo>
                  <a:pt x="649" y="6980"/>
                  <a:pt x="647" y="6980"/>
                  <a:pt x="644" y="6980"/>
                </a:cubicBezTo>
                <a:cubicBezTo>
                  <a:pt x="647" y="6974"/>
                  <a:pt x="649" y="6969"/>
                  <a:pt x="652" y="6963"/>
                </a:cubicBezTo>
                <a:cubicBezTo>
                  <a:pt x="661" y="6963"/>
                  <a:pt x="661" y="6963"/>
                  <a:pt x="661" y="6963"/>
                </a:cubicBezTo>
                <a:cubicBezTo>
                  <a:pt x="678" y="6963"/>
                  <a:pt x="678" y="6963"/>
                  <a:pt x="678" y="6963"/>
                </a:cubicBezTo>
                <a:cubicBezTo>
                  <a:pt x="689" y="6947"/>
                  <a:pt x="691" y="6935"/>
                  <a:pt x="678" y="6933"/>
                </a:cubicBezTo>
                <a:cubicBezTo>
                  <a:pt x="684" y="6912"/>
                  <a:pt x="690" y="6912"/>
                  <a:pt x="695" y="6933"/>
                </a:cubicBezTo>
                <a:cubicBezTo>
                  <a:pt x="704" y="6933"/>
                  <a:pt x="704" y="6933"/>
                  <a:pt x="704" y="6933"/>
                </a:cubicBezTo>
                <a:cubicBezTo>
                  <a:pt x="704" y="6917"/>
                  <a:pt x="704" y="6902"/>
                  <a:pt x="704" y="6887"/>
                </a:cubicBezTo>
                <a:cubicBezTo>
                  <a:pt x="711" y="6883"/>
                  <a:pt x="717" y="6888"/>
                  <a:pt x="721" y="6902"/>
                </a:cubicBezTo>
                <a:cubicBezTo>
                  <a:pt x="727" y="6892"/>
                  <a:pt x="732" y="6881"/>
                  <a:pt x="738" y="6871"/>
                </a:cubicBezTo>
                <a:cubicBezTo>
                  <a:pt x="747" y="6871"/>
                  <a:pt x="747" y="6871"/>
                  <a:pt x="747" y="6871"/>
                </a:cubicBezTo>
                <a:cubicBezTo>
                  <a:pt x="747" y="6866"/>
                  <a:pt x="747" y="6861"/>
                  <a:pt x="747" y="6856"/>
                </a:cubicBezTo>
                <a:cubicBezTo>
                  <a:pt x="755" y="6856"/>
                  <a:pt x="755" y="6856"/>
                  <a:pt x="755" y="6856"/>
                </a:cubicBezTo>
                <a:cubicBezTo>
                  <a:pt x="768" y="6841"/>
                  <a:pt x="775" y="6821"/>
                  <a:pt x="773" y="6794"/>
                </a:cubicBezTo>
                <a:cubicBezTo>
                  <a:pt x="770" y="6794"/>
                  <a:pt x="767" y="6794"/>
                  <a:pt x="764" y="6794"/>
                </a:cubicBezTo>
                <a:cubicBezTo>
                  <a:pt x="761" y="6775"/>
                  <a:pt x="767" y="6765"/>
                  <a:pt x="781" y="6764"/>
                </a:cubicBezTo>
                <a:cubicBezTo>
                  <a:pt x="789" y="6769"/>
                  <a:pt x="792" y="6764"/>
                  <a:pt x="790" y="6748"/>
                </a:cubicBezTo>
                <a:cubicBezTo>
                  <a:pt x="807" y="6748"/>
                  <a:pt x="807" y="6748"/>
                  <a:pt x="807" y="6748"/>
                </a:cubicBezTo>
                <a:cubicBezTo>
                  <a:pt x="810" y="6732"/>
                  <a:pt x="812" y="6718"/>
                  <a:pt x="815" y="6701"/>
                </a:cubicBezTo>
                <a:cubicBezTo>
                  <a:pt x="818" y="6707"/>
                  <a:pt x="821" y="6712"/>
                  <a:pt x="824" y="6717"/>
                </a:cubicBezTo>
                <a:cubicBezTo>
                  <a:pt x="832" y="6714"/>
                  <a:pt x="837" y="6704"/>
                  <a:pt x="841" y="6686"/>
                </a:cubicBezTo>
                <a:cubicBezTo>
                  <a:pt x="847" y="6659"/>
                  <a:pt x="857" y="6645"/>
                  <a:pt x="876" y="6640"/>
                </a:cubicBezTo>
                <a:cubicBezTo>
                  <a:pt x="889" y="6640"/>
                  <a:pt x="881" y="6610"/>
                  <a:pt x="893" y="6640"/>
                </a:cubicBezTo>
                <a:cubicBezTo>
                  <a:pt x="908" y="6634"/>
                  <a:pt x="913" y="6619"/>
                  <a:pt x="910" y="6594"/>
                </a:cubicBezTo>
                <a:cubicBezTo>
                  <a:pt x="898" y="6597"/>
                  <a:pt x="898" y="6592"/>
                  <a:pt x="910" y="6578"/>
                </a:cubicBezTo>
                <a:cubicBezTo>
                  <a:pt x="910" y="6568"/>
                  <a:pt x="910" y="6558"/>
                  <a:pt x="910" y="6548"/>
                </a:cubicBezTo>
                <a:cubicBezTo>
                  <a:pt x="918" y="6548"/>
                  <a:pt x="918" y="6548"/>
                  <a:pt x="918" y="6548"/>
                </a:cubicBezTo>
                <a:cubicBezTo>
                  <a:pt x="925" y="6533"/>
                  <a:pt x="933" y="6522"/>
                  <a:pt x="944" y="6517"/>
                </a:cubicBezTo>
                <a:cubicBezTo>
                  <a:pt x="947" y="6512"/>
                  <a:pt x="950" y="6507"/>
                  <a:pt x="953" y="6502"/>
                </a:cubicBezTo>
                <a:cubicBezTo>
                  <a:pt x="953" y="6491"/>
                  <a:pt x="953" y="6480"/>
                  <a:pt x="953" y="6470"/>
                </a:cubicBezTo>
                <a:cubicBezTo>
                  <a:pt x="943" y="6454"/>
                  <a:pt x="934" y="6443"/>
                  <a:pt x="918" y="6424"/>
                </a:cubicBezTo>
                <a:cubicBezTo>
                  <a:pt x="913" y="6429"/>
                  <a:pt x="907" y="6434"/>
                  <a:pt x="901" y="6439"/>
                </a:cubicBezTo>
                <a:cubicBezTo>
                  <a:pt x="904" y="6419"/>
                  <a:pt x="907" y="6398"/>
                  <a:pt x="910" y="6378"/>
                </a:cubicBezTo>
                <a:cubicBezTo>
                  <a:pt x="917" y="6381"/>
                  <a:pt x="923" y="6376"/>
                  <a:pt x="927" y="6363"/>
                </a:cubicBezTo>
                <a:cubicBezTo>
                  <a:pt x="930" y="6357"/>
                  <a:pt x="932" y="6352"/>
                  <a:pt x="935" y="6347"/>
                </a:cubicBezTo>
                <a:cubicBezTo>
                  <a:pt x="935" y="6342"/>
                  <a:pt x="935" y="6337"/>
                  <a:pt x="935" y="6332"/>
                </a:cubicBezTo>
                <a:cubicBezTo>
                  <a:pt x="935" y="6327"/>
                  <a:pt x="935" y="6322"/>
                  <a:pt x="935" y="6316"/>
                </a:cubicBezTo>
                <a:cubicBezTo>
                  <a:pt x="944" y="6316"/>
                  <a:pt x="944" y="6316"/>
                  <a:pt x="944" y="6316"/>
                </a:cubicBezTo>
                <a:cubicBezTo>
                  <a:pt x="944" y="6311"/>
                  <a:pt x="944" y="6306"/>
                  <a:pt x="944" y="6301"/>
                </a:cubicBezTo>
                <a:cubicBezTo>
                  <a:pt x="950" y="6322"/>
                  <a:pt x="955" y="6322"/>
                  <a:pt x="961" y="6301"/>
                </a:cubicBezTo>
                <a:cubicBezTo>
                  <a:pt x="971" y="6301"/>
                  <a:pt x="973" y="6290"/>
                  <a:pt x="970" y="6270"/>
                </a:cubicBezTo>
                <a:cubicBezTo>
                  <a:pt x="987" y="6270"/>
                  <a:pt x="987" y="6270"/>
                  <a:pt x="987" y="6270"/>
                </a:cubicBezTo>
                <a:cubicBezTo>
                  <a:pt x="994" y="6257"/>
                  <a:pt x="997" y="6241"/>
                  <a:pt x="996" y="6223"/>
                </a:cubicBezTo>
                <a:cubicBezTo>
                  <a:pt x="998" y="6204"/>
                  <a:pt x="993" y="6194"/>
                  <a:pt x="979" y="6193"/>
                </a:cubicBezTo>
                <a:cubicBezTo>
                  <a:pt x="996" y="6193"/>
                  <a:pt x="996" y="6193"/>
                  <a:pt x="996" y="6193"/>
                </a:cubicBezTo>
                <a:cubicBezTo>
                  <a:pt x="1024" y="6103"/>
                  <a:pt x="1058" y="6033"/>
                  <a:pt x="1107" y="5961"/>
                </a:cubicBezTo>
                <a:cubicBezTo>
                  <a:pt x="1108" y="5961"/>
                  <a:pt x="1151" y="5669"/>
                  <a:pt x="1141" y="5730"/>
                </a:cubicBezTo>
                <a:cubicBezTo>
                  <a:pt x="1137" y="5821"/>
                  <a:pt x="1130" y="5880"/>
                  <a:pt x="1116" y="5961"/>
                </a:cubicBezTo>
                <a:cubicBezTo>
                  <a:pt x="1118" y="5967"/>
                  <a:pt x="1121" y="5972"/>
                  <a:pt x="1124" y="5977"/>
                </a:cubicBezTo>
                <a:cubicBezTo>
                  <a:pt x="1133" y="5972"/>
                  <a:pt x="1141" y="5967"/>
                  <a:pt x="1150" y="5961"/>
                </a:cubicBezTo>
                <a:cubicBezTo>
                  <a:pt x="1159" y="5939"/>
                  <a:pt x="1170" y="5924"/>
                  <a:pt x="1184" y="5915"/>
                </a:cubicBezTo>
                <a:cubicBezTo>
                  <a:pt x="1173" y="5936"/>
                  <a:pt x="1161" y="5956"/>
                  <a:pt x="1150" y="5977"/>
                </a:cubicBezTo>
                <a:cubicBezTo>
                  <a:pt x="1147" y="5996"/>
                  <a:pt x="1150" y="6012"/>
                  <a:pt x="1158" y="6024"/>
                </a:cubicBezTo>
                <a:cubicBezTo>
                  <a:pt x="1215" y="6024"/>
                  <a:pt x="1156" y="6032"/>
                  <a:pt x="1141" y="6039"/>
                </a:cubicBezTo>
                <a:cubicBezTo>
                  <a:pt x="1123" y="6002"/>
                  <a:pt x="1092" y="6033"/>
                  <a:pt x="1064" y="6085"/>
                </a:cubicBezTo>
                <a:cubicBezTo>
                  <a:pt x="1067" y="6162"/>
                  <a:pt x="1058" y="6233"/>
                  <a:pt x="1038" y="6301"/>
                </a:cubicBezTo>
                <a:cubicBezTo>
                  <a:pt x="1047" y="6296"/>
                  <a:pt x="1050" y="6301"/>
                  <a:pt x="1047" y="6316"/>
                </a:cubicBezTo>
                <a:cubicBezTo>
                  <a:pt x="1056" y="6316"/>
                  <a:pt x="1055" y="6316"/>
                  <a:pt x="1055" y="6316"/>
                </a:cubicBezTo>
                <a:cubicBezTo>
                  <a:pt x="1069" y="6319"/>
                  <a:pt x="1081" y="6309"/>
                  <a:pt x="1090" y="6286"/>
                </a:cubicBezTo>
                <a:cubicBezTo>
                  <a:pt x="1092" y="6321"/>
                  <a:pt x="1087" y="6337"/>
                  <a:pt x="1073" y="6332"/>
                </a:cubicBezTo>
                <a:cubicBezTo>
                  <a:pt x="1064" y="6327"/>
                  <a:pt x="1061" y="6332"/>
                  <a:pt x="1064" y="6347"/>
                </a:cubicBezTo>
                <a:cubicBezTo>
                  <a:pt x="1061" y="6347"/>
                  <a:pt x="1058" y="6347"/>
                  <a:pt x="1055" y="6347"/>
                </a:cubicBezTo>
                <a:cubicBezTo>
                  <a:pt x="1053" y="6347"/>
                  <a:pt x="1050" y="6347"/>
                  <a:pt x="1047" y="6347"/>
                </a:cubicBezTo>
                <a:cubicBezTo>
                  <a:pt x="1044" y="6352"/>
                  <a:pt x="1041" y="6357"/>
                  <a:pt x="1038" y="6363"/>
                </a:cubicBezTo>
                <a:cubicBezTo>
                  <a:pt x="1038" y="6368"/>
                  <a:pt x="1038" y="6373"/>
                  <a:pt x="1038" y="6378"/>
                </a:cubicBezTo>
                <a:cubicBezTo>
                  <a:pt x="1025" y="6380"/>
                  <a:pt x="1028" y="6393"/>
                  <a:pt x="1038" y="6409"/>
                </a:cubicBezTo>
                <a:cubicBezTo>
                  <a:pt x="1047" y="6409"/>
                  <a:pt x="1047" y="6409"/>
                  <a:pt x="1047" y="6409"/>
                </a:cubicBezTo>
                <a:cubicBezTo>
                  <a:pt x="1053" y="6429"/>
                  <a:pt x="1058" y="6429"/>
                  <a:pt x="1064" y="6409"/>
                </a:cubicBezTo>
                <a:cubicBezTo>
                  <a:pt x="1081" y="6409"/>
                  <a:pt x="1081" y="6409"/>
                  <a:pt x="1081" y="6409"/>
                </a:cubicBezTo>
                <a:cubicBezTo>
                  <a:pt x="1077" y="6374"/>
                  <a:pt x="1080" y="6368"/>
                  <a:pt x="1090" y="6393"/>
                </a:cubicBezTo>
                <a:cubicBezTo>
                  <a:pt x="1098" y="6393"/>
                  <a:pt x="1099" y="6393"/>
                  <a:pt x="1099" y="6393"/>
                </a:cubicBezTo>
                <a:cubicBezTo>
                  <a:pt x="1104" y="6378"/>
                  <a:pt x="1110" y="6363"/>
                  <a:pt x="1116" y="6347"/>
                </a:cubicBezTo>
                <a:cubicBezTo>
                  <a:pt x="1124" y="6347"/>
                  <a:pt x="1124" y="6347"/>
                  <a:pt x="1124" y="6347"/>
                </a:cubicBezTo>
                <a:cubicBezTo>
                  <a:pt x="1138" y="6343"/>
                  <a:pt x="1138" y="6353"/>
                  <a:pt x="1124" y="6378"/>
                </a:cubicBezTo>
                <a:cubicBezTo>
                  <a:pt x="1152" y="6378"/>
                  <a:pt x="1139" y="6306"/>
                  <a:pt x="1158" y="6316"/>
                </a:cubicBezTo>
                <a:cubicBezTo>
                  <a:pt x="1169" y="6317"/>
                  <a:pt x="1170" y="6305"/>
                  <a:pt x="1167" y="6286"/>
                </a:cubicBezTo>
                <a:cubicBezTo>
                  <a:pt x="1167" y="6280"/>
                  <a:pt x="1167" y="6275"/>
                  <a:pt x="1167" y="6270"/>
                </a:cubicBezTo>
                <a:cubicBezTo>
                  <a:pt x="1170" y="6281"/>
                  <a:pt x="1173" y="6291"/>
                  <a:pt x="1176" y="6301"/>
                </a:cubicBezTo>
                <a:cubicBezTo>
                  <a:pt x="1182" y="6282"/>
                  <a:pt x="1185" y="6260"/>
                  <a:pt x="1184" y="6239"/>
                </a:cubicBezTo>
                <a:cubicBezTo>
                  <a:pt x="1192" y="6260"/>
                  <a:pt x="1195" y="6260"/>
                  <a:pt x="1193" y="6239"/>
                </a:cubicBezTo>
                <a:cubicBezTo>
                  <a:pt x="1201" y="6234"/>
                  <a:pt x="1204" y="6239"/>
                  <a:pt x="1202" y="6254"/>
                </a:cubicBezTo>
                <a:cubicBezTo>
                  <a:pt x="1210" y="6254"/>
                  <a:pt x="1210" y="6254"/>
                  <a:pt x="1210" y="6254"/>
                </a:cubicBezTo>
                <a:cubicBezTo>
                  <a:pt x="1227" y="6254"/>
                  <a:pt x="1227" y="6254"/>
                  <a:pt x="1227" y="6254"/>
                </a:cubicBezTo>
                <a:cubicBezTo>
                  <a:pt x="1230" y="6249"/>
                  <a:pt x="1233" y="6244"/>
                  <a:pt x="1236" y="6239"/>
                </a:cubicBezTo>
                <a:cubicBezTo>
                  <a:pt x="1244" y="6239"/>
                  <a:pt x="1244" y="6239"/>
                  <a:pt x="1244" y="6239"/>
                </a:cubicBezTo>
                <a:cubicBezTo>
                  <a:pt x="1244" y="6229"/>
                  <a:pt x="1244" y="6218"/>
                  <a:pt x="1244" y="6208"/>
                </a:cubicBezTo>
                <a:cubicBezTo>
                  <a:pt x="1253" y="6208"/>
                  <a:pt x="1253" y="6208"/>
                  <a:pt x="1253" y="6208"/>
                </a:cubicBezTo>
                <a:cubicBezTo>
                  <a:pt x="1262" y="6208"/>
                  <a:pt x="1261" y="6208"/>
                  <a:pt x="1261" y="6208"/>
                </a:cubicBezTo>
                <a:cubicBezTo>
                  <a:pt x="1261" y="6203"/>
                  <a:pt x="1261" y="6198"/>
                  <a:pt x="1261" y="6193"/>
                </a:cubicBezTo>
                <a:cubicBezTo>
                  <a:pt x="1261" y="6188"/>
                  <a:pt x="1261" y="6182"/>
                  <a:pt x="1261" y="6177"/>
                </a:cubicBezTo>
                <a:cubicBezTo>
                  <a:pt x="1258" y="6177"/>
                  <a:pt x="1256" y="6177"/>
                  <a:pt x="1253" y="6177"/>
                </a:cubicBezTo>
                <a:cubicBezTo>
                  <a:pt x="1251" y="6164"/>
                  <a:pt x="1254" y="6153"/>
                  <a:pt x="1261" y="6147"/>
                </a:cubicBezTo>
                <a:cubicBezTo>
                  <a:pt x="1270" y="6147"/>
                  <a:pt x="1270" y="6147"/>
                  <a:pt x="1270" y="6147"/>
                </a:cubicBezTo>
                <a:cubicBezTo>
                  <a:pt x="1270" y="6131"/>
                  <a:pt x="1270" y="6116"/>
                  <a:pt x="1270" y="6100"/>
                </a:cubicBezTo>
                <a:cubicBezTo>
                  <a:pt x="1270" y="6100"/>
                  <a:pt x="1270" y="6100"/>
                  <a:pt x="1261" y="6100"/>
                </a:cubicBezTo>
                <a:cubicBezTo>
                  <a:pt x="1250" y="6119"/>
                  <a:pt x="1240" y="6133"/>
                  <a:pt x="1236" y="6116"/>
                </a:cubicBezTo>
                <a:cubicBezTo>
                  <a:pt x="1243" y="6119"/>
                  <a:pt x="1249" y="6114"/>
                  <a:pt x="1253" y="6100"/>
                </a:cubicBezTo>
                <a:cubicBezTo>
                  <a:pt x="1260" y="6100"/>
                  <a:pt x="1271" y="6057"/>
                  <a:pt x="1253" y="6085"/>
                </a:cubicBezTo>
                <a:cubicBezTo>
                  <a:pt x="1254" y="6067"/>
                  <a:pt x="1246" y="6064"/>
                  <a:pt x="1236" y="6070"/>
                </a:cubicBezTo>
                <a:cubicBezTo>
                  <a:pt x="1236" y="6065"/>
                  <a:pt x="1236" y="6059"/>
                  <a:pt x="1236" y="6054"/>
                </a:cubicBezTo>
                <a:cubicBezTo>
                  <a:pt x="1253" y="6054"/>
                  <a:pt x="1253" y="6054"/>
                  <a:pt x="1253" y="6054"/>
                </a:cubicBezTo>
                <a:cubicBezTo>
                  <a:pt x="1256" y="6044"/>
                  <a:pt x="1258" y="6034"/>
                  <a:pt x="1261" y="6024"/>
                </a:cubicBezTo>
                <a:cubicBezTo>
                  <a:pt x="1261" y="6024"/>
                  <a:pt x="1262" y="6024"/>
                  <a:pt x="1253" y="6024"/>
                </a:cubicBezTo>
                <a:cubicBezTo>
                  <a:pt x="1253" y="6018"/>
                  <a:pt x="1253" y="6013"/>
                  <a:pt x="1253" y="6008"/>
                </a:cubicBezTo>
                <a:cubicBezTo>
                  <a:pt x="1262" y="6008"/>
                  <a:pt x="1261" y="6008"/>
                  <a:pt x="1261" y="6008"/>
                </a:cubicBezTo>
                <a:cubicBezTo>
                  <a:pt x="1270" y="6008"/>
                  <a:pt x="1270" y="6008"/>
                  <a:pt x="1270" y="6008"/>
                </a:cubicBezTo>
                <a:cubicBezTo>
                  <a:pt x="1273" y="6005"/>
                  <a:pt x="1274" y="6002"/>
                  <a:pt x="1276" y="5998"/>
                </a:cubicBezTo>
                <a:cubicBezTo>
                  <a:pt x="1274" y="6012"/>
                  <a:pt x="1272" y="6025"/>
                  <a:pt x="1270" y="6039"/>
                </a:cubicBezTo>
                <a:cubicBezTo>
                  <a:pt x="1270" y="6044"/>
                  <a:pt x="1270" y="6049"/>
                  <a:pt x="1270" y="6054"/>
                </a:cubicBezTo>
                <a:cubicBezTo>
                  <a:pt x="1279" y="6054"/>
                  <a:pt x="1279" y="6054"/>
                  <a:pt x="1279" y="6054"/>
                </a:cubicBezTo>
                <a:cubicBezTo>
                  <a:pt x="1287" y="6054"/>
                  <a:pt x="1287" y="6054"/>
                  <a:pt x="1287" y="6054"/>
                </a:cubicBezTo>
                <a:cubicBezTo>
                  <a:pt x="1287" y="6049"/>
                  <a:pt x="1287" y="6044"/>
                  <a:pt x="1287" y="6039"/>
                </a:cubicBezTo>
                <a:cubicBezTo>
                  <a:pt x="1295" y="6043"/>
                  <a:pt x="1298" y="6035"/>
                  <a:pt x="1297" y="6024"/>
                </a:cubicBezTo>
                <a:cubicBezTo>
                  <a:pt x="1319" y="6024"/>
                  <a:pt x="1322" y="6024"/>
                  <a:pt x="1322" y="6024"/>
                </a:cubicBezTo>
                <a:cubicBezTo>
                  <a:pt x="1330" y="6024"/>
                  <a:pt x="1330" y="6024"/>
                  <a:pt x="1330" y="6024"/>
                </a:cubicBezTo>
                <a:cubicBezTo>
                  <a:pt x="1339" y="6024"/>
                  <a:pt x="1339" y="6024"/>
                  <a:pt x="1339" y="6024"/>
                </a:cubicBezTo>
                <a:cubicBezTo>
                  <a:pt x="1341" y="6018"/>
                  <a:pt x="1344" y="6013"/>
                  <a:pt x="1347" y="6008"/>
                </a:cubicBezTo>
                <a:cubicBezTo>
                  <a:pt x="1356" y="6008"/>
                  <a:pt x="1356" y="6008"/>
                  <a:pt x="1356" y="6008"/>
                </a:cubicBezTo>
                <a:cubicBezTo>
                  <a:pt x="1353" y="6023"/>
                  <a:pt x="1350" y="6039"/>
                  <a:pt x="1347" y="6054"/>
                </a:cubicBezTo>
                <a:cubicBezTo>
                  <a:pt x="1356" y="6054"/>
                  <a:pt x="1356" y="6054"/>
                  <a:pt x="1356" y="6054"/>
                </a:cubicBezTo>
                <a:cubicBezTo>
                  <a:pt x="1373" y="6054"/>
                  <a:pt x="1373" y="6054"/>
                  <a:pt x="1373" y="6054"/>
                </a:cubicBezTo>
                <a:cubicBezTo>
                  <a:pt x="1364" y="6065"/>
                  <a:pt x="1356" y="6075"/>
                  <a:pt x="1347" y="6085"/>
                </a:cubicBezTo>
                <a:cubicBezTo>
                  <a:pt x="1364" y="6085"/>
                  <a:pt x="1364" y="6085"/>
                  <a:pt x="1364" y="6085"/>
                </a:cubicBezTo>
                <a:cubicBezTo>
                  <a:pt x="1384" y="6059"/>
                  <a:pt x="1387" y="6065"/>
                  <a:pt x="1373" y="6100"/>
                </a:cubicBezTo>
                <a:cubicBezTo>
                  <a:pt x="1390" y="6100"/>
                  <a:pt x="1390" y="6100"/>
                  <a:pt x="1390" y="6100"/>
                </a:cubicBezTo>
                <a:cubicBezTo>
                  <a:pt x="1399" y="6100"/>
                  <a:pt x="1399" y="6100"/>
                  <a:pt x="1399" y="6100"/>
                </a:cubicBezTo>
                <a:cubicBezTo>
                  <a:pt x="1411" y="6097"/>
                  <a:pt x="1411" y="6102"/>
                  <a:pt x="1399" y="6116"/>
                </a:cubicBezTo>
                <a:cubicBezTo>
                  <a:pt x="1399" y="6121"/>
                  <a:pt x="1399" y="6126"/>
                  <a:pt x="1399" y="6131"/>
                </a:cubicBezTo>
                <a:cubicBezTo>
                  <a:pt x="1412" y="6131"/>
                  <a:pt x="1426" y="6158"/>
                  <a:pt x="1433" y="6177"/>
                </a:cubicBezTo>
                <a:cubicBezTo>
                  <a:pt x="1443" y="6177"/>
                  <a:pt x="1445" y="6166"/>
                  <a:pt x="1442" y="6147"/>
                </a:cubicBezTo>
                <a:cubicBezTo>
                  <a:pt x="1450" y="6147"/>
                  <a:pt x="1450" y="6147"/>
                  <a:pt x="1450" y="6147"/>
                </a:cubicBezTo>
                <a:cubicBezTo>
                  <a:pt x="1460" y="6147"/>
                  <a:pt x="1462" y="6158"/>
                  <a:pt x="1459" y="6177"/>
                </a:cubicBezTo>
                <a:cubicBezTo>
                  <a:pt x="1461" y="6182"/>
                  <a:pt x="1464" y="6188"/>
                  <a:pt x="1467" y="6193"/>
                </a:cubicBezTo>
                <a:cubicBezTo>
                  <a:pt x="1476" y="6188"/>
                  <a:pt x="1479" y="6193"/>
                  <a:pt x="1476" y="6208"/>
                </a:cubicBezTo>
                <a:cubicBezTo>
                  <a:pt x="1484" y="6187"/>
                  <a:pt x="1486" y="6187"/>
                  <a:pt x="1484" y="6208"/>
                </a:cubicBezTo>
                <a:cubicBezTo>
                  <a:pt x="1493" y="6208"/>
                  <a:pt x="1493" y="6208"/>
                  <a:pt x="1493" y="6208"/>
                </a:cubicBezTo>
                <a:cubicBezTo>
                  <a:pt x="1502" y="6203"/>
                  <a:pt x="1505" y="6208"/>
                  <a:pt x="1502" y="6223"/>
                </a:cubicBezTo>
                <a:cubicBezTo>
                  <a:pt x="1502" y="6229"/>
                  <a:pt x="1502" y="6234"/>
                  <a:pt x="1502" y="6239"/>
                </a:cubicBezTo>
                <a:cubicBezTo>
                  <a:pt x="1510" y="6239"/>
                  <a:pt x="1510" y="6239"/>
                  <a:pt x="1510" y="6239"/>
                </a:cubicBezTo>
                <a:cubicBezTo>
                  <a:pt x="1519" y="6239"/>
                  <a:pt x="1519" y="6239"/>
                  <a:pt x="1519" y="6239"/>
                </a:cubicBezTo>
                <a:cubicBezTo>
                  <a:pt x="1536" y="6239"/>
                  <a:pt x="1536" y="6239"/>
                  <a:pt x="1536" y="6239"/>
                </a:cubicBezTo>
                <a:cubicBezTo>
                  <a:pt x="1570" y="6239"/>
                  <a:pt x="1570" y="6239"/>
                  <a:pt x="1570" y="6239"/>
                </a:cubicBezTo>
                <a:cubicBezTo>
                  <a:pt x="1570" y="6234"/>
                  <a:pt x="1570" y="6229"/>
                  <a:pt x="1570" y="6223"/>
                </a:cubicBezTo>
                <a:cubicBezTo>
                  <a:pt x="1579" y="6223"/>
                  <a:pt x="1579" y="6223"/>
                  <a:pt x="1579" y="6223"/>
                </a:cubicBezTo>
                <a:cubicBezTo>
                  <a:pt x="1588" y="6223"/>
                  <a:pt x="1587" y="6223"/>
                  <a:pt x="1587" y="6223"/>
                </a:cubicBezTo>
                <a:cubicBezTo>
                  <a:pt x="1602" y="6213"/>
                  <a:pt x="1608" y="6218"/>
                  <a:pt x="1605" y="6239"/>
                </a:cubicBezTo>
                <a:cubicBezTo>
                  <a:pt x="1619" y="6244"/>
                  <a:pt x="1633" y="6249"/>
                  <a:pt x="1648" y="6254"/>
                </a:cubicBezTo>
                <a:cubicBezTo>
                  <a:pt x="1655" y="6258"/>
                  <a:pt x="1661" y="6253"/>
                  <a:pt x="1665" y="6239"/>
                </a:cubicBezTo>
                <a:cubicBezTo>
                  <a:pt x="1676" y="6235"/>
                  <a:pt x="1676" y="6240"/>
                  <a:pt x="1665" y="6254"/>
                </a:cubicBezTo>
                <a:cubicBezTo>
                  <a:pt x="1677" y="6284"/>
                  <a:pt x="1706" y="6302"/>
                  <a:pt x="1734" y="6301"/>
                </a:cubicBezTo>
                <a:cubicBezTo>
                  <a:pt x="1761" y="6295"/>
                  <a:pt x="1776" y="6268"/>
                  <a:pt x="1776" y="6223"/>
                </a:cubicBezTo>
                <a:cubicBezTo>
                  <a:pt x="1779" y="6229"/>
                  <a:pt x="1782" y="6234"/>
                  <a:pt x="1785" y="6239"/>
                </a:cubicBezTo>
                <a:cubicBezTo>
                  <a:pt x="1782" y="6244"/>
                  <a:pt x="1779" y="6249"/>
                  <a:pt x="1776" y="6254"/>
                </a:cubicBezTo>
                <a:cubicBezTo>
                  <a:pt x="1776" y="6270"/>
                  <a:pt x="1776" y="6286"/>
                  <a:pt x="1776" y="6301"/>
                </a:cubicBezTo>
                <a:cubicBezTo>
                  <a:pt x="1776" y="6306"/>
                  <a:pt x="1776" y="6311"/>
                  <a:pt x="1776" y="6316"/>
                </a:cubicBezTo>
                <a:cubicBezTo>
                  <a:pt x="1766" y="6324"/>
                  <a:pt x="1761" y="6333"/>
                  <a:pt x="1759" y="6347"/>
                </a:cubicBezTo>
                <a:cubicBezTo>
                  <a:pt x="1768" y="6342"/>
                  <a:pt x="1771" y="6347"/>
                  <a:pt x="1768" y="6363"/>
                </a:cubicBezTo>
                <a:cubicBezTo>
                  <a:pt x="1785" y="6363"/>
                  <a:pt x="1785" y="6363"/>
                  <a:pt x="1785" y="6363"/>
                </a:cubicBezTo>
                <a:cubicBezTo>
                  <a:pt x="1785" y="6368"/>
                  <a:pt x="1785" y="6373"/>
                  <a:pt x="1785" y="6378"/>
                </a:cubicBezTo>
                <a:cubicBezTo>
                  <a:pt x="1793" y="6378"/>
                  <a:pt x="1793" y="6378"/>
                  <a:pt x="1793" y="6378"/>
                </a:cubicBezTo>
                <a:cubicBezTo>
                  <a:pt x="1811" y="6380"/>
                  <a:pt x="1826" y="6397"/>
                  <a:pt x="1836" y="6424"/>
                </a:cubicBezTo>
                <a:cubicBezTo>
                  <a:pt x="1836" y="6419"/>
                  <a:pt x="1836" y="6414"/>
                  <a:pt x="1836" y="6409"/>
                </a:cubicBezTo>
                <a:cubicBezTo>
                  <a:pt x="1853" y="6409"/>
                  <a:pt x="1854" y="6409"/>
                  <a:pt x="1854" y="6409"/>
                </a:cubicBezTo>
                <a:cubicBezTo>
                  <a:pt x="1867" y="6384"/>
                  <a:pt x="1867" y="6373"/>
                  <a:pt x="1854" y="6378"/>
                </a:cubicBezTo>
                <a:cubicBezTo>
                  <a:pt x="1862" y="6378"/>
                  <a:pt x="1862" y="6378"/>
                  <a:pt x="1862" y="6378"/>
                </a:cubicBezTo>
                <a:cubicBezTo>
                  <a:pt x="1862" y="6373"/>
                  <a:pt x="1862" y="6368"/>
                  <a:pt x="1862" y="6363"/>
                </a:cubicBezTo>
                <a:cubicBezTo>
                  <a:pt x="1865" y="6357"/>
                  <a:pt x="1868" y="6352"/>
                  <a:pt x="1871" y="6347"/>
                </a:cubicBezTo>
                <a:cubicBezTo>
                  <a:pt x="1879" y="6347"/>
                  <a:pt x="1879" y="6347"/>
                  <a:pt x="1879" y="6347"/>
                </a:cubicBezTo>
                <a:cubicBezTo>
                  <a:pt x="1846" y="6402"/>
                  <a:pt x="1850" y="6461"/>
                  <a:pt x="1888" y="6517"/>
                </a:cubicBezTo>
                <a:cubicBezTo>
                  <a:pt x="1896" y="6517"/>
                  <a:pt x="1896" y="6517"/>
                  <a:pt x="1896" y="6517"/>
                </a:cubicBezTo>
                <a:cubicBezTo>
                  <a:pt x="1896" y="6522"/>
                  <a:pt x="1896" y="6527"/>
                  <a:pt x="1896" y="6532"/>
                </a:cubicBezTo>
                <a:cubicBezTo>
                  <a:pt x="1896" y="6537"/>
                  <a:pt x="1896" y="6543"/>
                  <a:pt x="1896" y="6548"/>
                </a:cubicBezTo>
                <a:cubicBezTo>
                  <a:pt x="1904" y="6544"/>
                  <a:pt x="1910" y="6549"/>
                  <a:pt x="1913" y="6563"/>
                </a:cubicBezTo>
                <a:cubicBezTo>
                  <a:pt x="1929" y="6575"/>
                  <a:pt x="1943" y="6591"/>
                  <a:pt x="1957" y="6609"/>
                </a:cubicBezTo>
                <a:cubicBezTo>
                  <a:pt x="1965" y="6614"/>
                  <a:pt x="1968" y="6609"/>
                  <a:pt x="1965" y="6594"/>
                </a:cubicBezTo>
                <a:cubicBezTo>
                  <a:pt x="1976" y="6601"/>
                  <a:pt x="1985" y="6596"/>
                  <a:pt x="1991" y="6578"/>
                </a:cubicBezTo>
                <a:cubicBezTo>
                  <a:pt x="1991" y="6568"/>
                  <a:pt x="1991" y="6558"/>
                  <a:pt x="1991" y="6548"/>
                </a:cubicBezTo>
                <a:cubicBezTo>
                  <a:pt x="1988" y="6537"/>
                  <a:pt x="1985" y="6527"/>
                  <a:pt x="1982" y="6517"/>
                </a:cubicBezTo>
                <a:cubicBezTo>
                  <a:pt x="1979" y="6517"/>
                  <a:pt x="1976" y="6517"/>
                  <a:pt x="1974" y="6517"/>
                </a:cubicBezTo>
                <a:cubicBezTo>
                  <a:pt x="1968" y="6512"/>
                  <a:pt x="1962" y="6507"/>
                  <a:pt x="1957" y="6502"/>
                </a:cubicBezTo>
                <a:cubicBezTo>
                  <a:pt x="1959" y="6488"/>
                  <a:pt x="1956" y="6477"/>
                  <a:pt x="1948" y="6470"/>
                </a:cubicBezTo>
                <a:cubicBezTo>
                  <a:pt x="1958" y="6472"/>
                  <a:pt x="1967" y="6484"/>
                  <a:pt x="1974" y="6502"/>
                </a:cubicBezTo>
                <a:cubicBezTo>
                  <a:pt x="1982" y="6502"/>
                  <a:pt x="1982" y="6502"/>
                  <a:pt x="1982" y="6502"/>
                </a:cubicBezTo>
                <a:cubicBezTo>
                  <a:pt x="1989" y="6465"/>
                  <a:pt x="1992" y="6459"/>
                  <a:pt x="1991" y="6486"/>
                </a:cubicBezTo>
                <a:cubicBezTo>
                  <a:pt x="1989" y="6503"/>
                  <a:pt x="1992" y="6519"/>
                  <a:pt x="1999" y="6532"/>
                </a:cubicBezTo>
                <a:cubicBezTo>
                  <a:pt x="1999" y="6548"/>
                  <a:pt x="1999" y="6563"/>
                  <a:pt x="1999" y="6578"/>
                </a:cubicBezTo>
                <a:cubicBezTo>
                  <a:pt x="2017" y="6578"/>
                  <a:pt x="2016" y="6578"/>
                  <a:pt x="2016" y="6578"/>
                </a:cubicBezTo>
                <a:cubicBezTo>
                  <a:pt x="2025" y="6578"/>
                  <a:pt x="2025" y="6578"/>
                  <a:pt x="2025" y="6578"/>
                </a:cubicBezTo>
                <a:cubicBezTo>
                  <a:pt x="2025" y="6589"/>
                  <a:pt x="2025" y="6599"/>
                  <a:pt x="2025" y="6609"/>
                </a:cubicBezTo>
                <a:cubicBezTo>
                  <a:pt x="2042" y="6609"/>
                  <a:pt x="2047" y="6639"/>
                  <a:pt x="2051" y="6578"/>
                </a:cubicBezTo>
                <a:cubicBezTo>
                  <a:pt x="2042" y="6527"/>
                  <a:pt x="2034" y="6475"/>
                  <a:pt x="2025" y="6424"/>
                </a:cubicBezTo>
                <a:cubicBezTo>
                  <a:pt x="2034" y="6429"/>
                  <a:pt x="2037" y="6424"/>
                  <a:pt x="2034" y="6409"/>
                </a:cubicBezTo>
                <a:cubicBezTo>
                  <a:pt x="2037" y="6439"/>
                  <a:pt x="2039" y="6471"/>
                  <a:pt x="2042" y="6502"/>
                </a:cubicBezTo>
                <a:cubicBezTo>
                  <a:pt x="2052" y="6501"/>
                  <a:pt x="2054" y="6513"/>
                  <a:pt x="2051" y="6532"/>
                </a:cubicBezTo>
                <a:cubicBezTo>
                  <a:pt x="2057" y="6548"/>
                  <a:pt x="2062" y="6563"/>
                  <a:pt x="2068" y="6578"/>
                </a:cubicBezTo>
                <a:cubicBezTo>
                  <a:pt x="2072" y="6578"/>
                  <a:pt x="2102" y="6612"/>
                  <a:pt x="2102" y="6609"/>
                </a:cubicBezTo>
                <a:cubicBezTo>
                  <a:pt x="2110" y="6609"/>
                  <a:pt x="2124" y="6640"/>
                  <a:pt x="2102" y="6625"/>
                </a:cubicBezTo>
                <a:cubicBezTo>
                  <a:pt x="2091" y="6625"/>
                  <a:pt x="2079" y="6625"/>
                  <a:pt x="2068" y="6625"/>
                </a:cubicBezTo>
                <a:cubicBezTo>
                  <a:pt x="2071" y="6665"/>
                  <a:pt x="2074" y="6707"/>
                  <a:pt x="2077" y="6748"/>
                </a:cubicBezTo>
                <a:cubicBezTo>
                  <a:pt x="2085" y="6748"/>
                  <a:pt x="2085" y="6748"/>
                  <a:pt x="2085" y="6748"/>
                </a:cubicBezTo>
                <a:cubicBezTo>
                  <a:pt x="2085" y="6753"/>
                  <a:pt x="2085" y="6758"/>
                  <a:pt x="2085" y="6764"/>
                </a:cubicBezTo>
                <a:cubicBezTo>
                  <a:pt x="2088" y="6769"/>
                  <a:pt x="2091" y="6774"/>
                  <a:pt x="2094" y="6779"/>
                </a:cubicBezTo>
                <a:cubicBezTo>
                  <a:pt x="2091" y="6779"/>
                  <a:pt x="2088" y="6779"/>
                  <a:pt x="2085" y="6779"/>
                </a:cubicBezTo>
                <a:cubicBezTo>
                  <a:pt x="2082" y="6779"/>
                  <a:pt x="2079" y="6779"/>
                  <a:pt x="2077" y="6779"/>
                </a:cubicBezTo>
                <a:cubicBezTo>
                  <a:pt x="2077" y="6800"/>
                  <a:pt x="2077" y="6820"/>
                  <a:pt x="2077" y="6840"/>
                </a:cubicBezTo>
                <a:cubicBezTo>
                  <a:pt x="2079" y="6846"/>
                  <a:pt x="2082" y="6851"/>
                  <a:pt x="2085" y="6856"/>
                </a:cubicBezTo>
                <a:cubicBezTo>
                  <a:pt x="2088" y="6851"/>
                  <a:pt x="2091" y="6846"/>
                  <a:pt x="2094" y="6840"/>
                </a:cubicBezTo>
                <a:cubicBezTo>
                  <a:pt x="2101" y="6804"/>
                  <a:pt x="2104" y="6799"/>
                  <a:pt x="2102" y="6825"/>
                </a:cubicBezTo>
                <a:cubicBezTo>
                  <a:pt x="2113" y="6826"/>
                  <a:pt x="2114" y="6813"/>
                  <a:pt x="2111" y="6794"/>
                </a:cubicBezTo>
                <a:cubicBezTo>
                  <a:pt x="2120" y="6794"/>
                  <a:pt x="2119" y="6794"/>
                  <a:pt x="2119" y="6794"/>
                </a:cubicBezTo>
                <a:cubicBezTo>
                  <a:pt x="2119" y="6784"/>
                  <a:pt x="2119" y="6774"/>
                  <a:pt x="2119" y="6764"/>
                </a:cubicBezTo>
                <a:cubicBezTo>
                  <a:pt x="2119" y="6750"/>
                  <a:pt x="2110" y="6688"/>
                  <a:pt x="2102" y="6655"/>
                </a:cubicBezTo>
                <a:cubicBezTo>
                  <a:pt x="2111" y="6686"/>
                  <a:pt x="2120" y="6717"/>
                  <a:pt x="2128" y="6748"/>
                </a:cubicBezTo>
                <a:cubicBezTo>
                  <a:pt x="2128" y="6738"/>
                  <a:pt x="2128" y="6727"/>
                  <a:pt x="2128" y="6717"/>
                </a:cubicBezTo>
                <a:cubicBezTo>
                  <a:pt x="2128" y="6691"/>
                  <a:pt x="2122" y="6670"/>
                  <a:pt x="2111" y="6655"/>
                </a:cubicBezTo>
                <a:cubicBezTo>
                  <a:pt x="2120" y="6655"/>
                  <a:pt x="2119" y="6655"/>
                  <a:pt x="2119" y="6655"/>
                </a:cubicBezTo>
                <a:cubicBezTo>
                  <a:pt x="2127" y="6649"/>
                  <a:pt x="2130" y="6638"/>
                  <a:pt x="2128" y="6625"/>
                </a:cubicBezTo>
                <a:cubicBezTo>
                  <a:pt x="2137" y="6625"/>
                  <a:pt x="2137" y="6625"/>
                  <a:pt x="2137" y="6625"/>
                </a:cubicBezTo>
                <a:cubicBezTo>
                  <a:pt x="2134" y="6630"/>
                  <a:pt x="2131" y="6635"/>
                  <a:pt x="2128" y="6640"/>
                </a:cubicBezTo>
                <a:cubicBezTo>
                  <a:pt x="2128" y="6645"/>
                  <a:pt x="2128" y="6650"/>
                  <a:pt x="2128" y="6655"/>
                </a:cubicBezTo>
                <a:cubicBezTo>
                  <a:pt x="2125" y="6660"/>
                  <a:pt x="2122" y="6666"/>
                  <a:pt x="2119" y="6671"/>
                </a:cubicBezTo>
                <a:cubicBezTo>
                  <a:pt x="2131" y="6666"/>
                  <a:pt x="2134" y="6676"/>
                  <a:pt x="2128" y="6701"/>
                </a:cubicBezTo>
                <a:cubicBezTo>
                  <a:pt x="2137" y="6706"/>
                  <a:pt x="2140" y="6701"/>
                  <a:pt x="2137" y="6686"/>
                </a:cubicBezTo>
                <a:cubicBezTo>
                  <a:pt x="2140" y="6681"/>
                  <a:pt x="2142" y="6676"/>
                  <a:pt x="2145" y="6671"/>
                </a:cubicBezTo>
                <a:cubicBezTo>
                  <a:pt x="2145" y="6676"/>
                  <a:pt x="2145" y="6681"/>
                  <a:pt x="2145" y="6686"/>
                </a:cubicBezTo>
                <a:cubicBezTo>
                  <a:pt x="2143" y="6707"/>
                  <a:pt x="2149" y="6722"/>
                  <a:pt x="2162" y="6732"/>
                </a:cubicBezTo>
                <a:cubicBezTo>
                  <a:pt x="2143" y="6707"/>
                  <a:pt x="2134" y="6711"/>
                  <a:pt x="2137" y="6748"/>
                </a:cubicBezTo>
                <a:cubicBezTo>
                  <a:pt x="2145" y="6748"/>
                  <a:pt x="2145" y="6748"/>
                  <a:pt x="2145" y="6748"/>
                </a:cubicBezTo>
                <a:cubicBezTo>
                  <a:pt x="2145" y="6764"/>
                  <a:pt x="2145" y="6779"/>
                  <a:pt x="2145" y="6794"/>
                </a:cubicBezTo>
                <a:cubicBezTo>
                  <a:pt x="2145" y="6799"/>
                  <a:pt x="2145" y="6805"/>
                  <a:pt x="2145" y="6810"/>
                </a:cubicBezTo>
                <a:cubicBezTo>
                  <a:pt x="2143" y="6822"/>
                  <a:pt x="2146" y="6830"/>
                  <a:pt x="2152" y="6837"/>
                </a:cubicBezTo>
                <a:cubicBezTo>
                  <a:pt x="2142" y="6830"/>
                  <a:pt x="2131" y="6825"/>
                  <a:pt x="2119" y="6825"/>
                </a:cubicBezTo>
                <a:cubicBezTo>
                  <a:pt x="2122" y="6840"/>
                  <a:pt x="2120" y="6846"/>
                  <a:pt x="2111" y="6840"/>
                </a:cubicBezTo>
                <a:cubicBezTo>
                  <a:pt x="2111" y="6846"/>
                  <a:pt x="2111" y="6851"/>
                  <a:pt x="2111" y="6856"/>
                </a:cubicBezTo>
                <a:cubicBezTo>
                  <a:pt x="2119" y="6852"/>
                  <a:pt x="2124" y="6857"/>
                  <a:pt x="2128" y="6871"/>
                </a:cubicBezTo>
                <a:cubicBezTo>
                  <a:pt x="2125" y="6871"/>
                  <a:pt x="2122" y="6871"/>
                  <a:pt x="2119" y="6871"/>
                </a:cubicBezTo>
                <a:cubicBezTo>
                  <a:pt x="2122" y="6876"/>
                  <a:pt x="2125" y="6881"/>
                  <a:pt x="2128" y="6887"/>
                </a:cubicBezTo>
                <a:cubicBezTo>
                  <a:pt x="2137" y="6887"/>
                  <a:pt x="2137" y="6887"/>
                  <a:pt x="2137" y="6887"/>
                </a:cubicBezTo>
                <a:cubicBezTo>
                  <a:pt x="2137" y="6912"/>
                  <a:pt x="2137" y="6938"/>
                  <a:pt x="2137" y="6963"/>
                </a:cubicBezTo>
                <a:cubicBezTo>
                  <a:pt x="2143" y="6963"/>
                  <a:pt x="2148" y="6963"/>
                  <a:pt x="2154" y="6963"/>
                </a:cubicBezTo>
                <a:cubicBezTo>
                  <a:pt x="2162" y="6963"/>
                  <a:pt x="2162" y="6963"/>
                  <a:pt x="2162" y="6963"/>
                </a:cubicBezTo>
                <a:cubicBezTo>
                  <a:pt x="2171" y="6963"/>
                  <a:pt x="2171" y="6963"/>
                  <a:pt x="2171" y="6963"/>
                </a:cubicBezTo>
                <a:cubicBezTo>
                  <a:pt x="2171" y="6953"/>
                  <a:pt x="2171" y="6943"/>
                  <a:pt x="2171" y="6933"/>
                </a:cubicBezTo>
                <a:cubicBezTo>
                  <a:pt x="2165" y="6922"/>
                  <a:pt x="2160" y="6912"/>
                  <a:pt x="2154" y="6902"/>
                </a:cubicBezTo>
                <a:cubicBezTo>
                  <a:pt x="2165" y="6897"/>
                  <a:pt x="2170" y="6908"/>
                  <a:pt x="2171" y="6933"/>
                </a:cubicBezTo>
                <a:cubicBezTo>
                  <a:pt x="2174" y="6933"/>
                  <a:pt x="2177" y="6931"/>
                  <a:pt x="2179" y="6927"/>
                </a:cubicBezTo>
                <a:cubicBezTo>
                  <a:pt x="2181" y="6935"/>
                  <a:pt x="2183" y="6942"/>
                  <a:pt x="2188" y="6948"/>
                </a:cubicBezTo>
                <a:cubicBezTo>
                  <a:pt x="2196" y="6948"/>
                  <a:pt x="2197" y="6948"/>
                  <a:pt x="2197" y="6948"/>
                </a:cubicBezTo>
                <a:cubicBezTo>
                  <a:pt x="2205" y="6953"/>
                  <a:pt x="2208" y="6948"/>
                  <a:pt x="2205" y="6933"/>
                </a:cubicBezTo>
                <a:cubicBezTo>
                  <a:pt x="2192" y="6923"/>
                  <a:pt x="2186" y="6908"/>
                  <a:pt x="2188" y="6887"/>
                </a:cubicBezTo>
                <a:cubicBezTo>
                  <a:pt x="2185" y="6887"/>
                  <a:pt x="2183" y="6887"/>
                  <a:pt x="2181" y="6887"/>
                </a:cubicBezTo>
                <a:cubicBezTo>
                  <a:pt x="2180" y="6881"/>
                  <a:pt x="2180" y="6877"/>
                  <a:pt x="2180" y="6872"/>
                </a:cubicBezTo>
                <a:cubicBezTo>
                  <a:pt x="2182" y="6877"/>
                  <a:pt x="2185" y="6882"/>
                  <a:pt x="2188" y="6887"/>
                </a:cubicBezTo>
                <a:cubicBezTo>
                  <a:pt x="2194" y="6892"/>
                  <a:pt x="2200" y="6897"/>
                  <a:pt x="2205" y="6902"/>
                </a:cubicBezTo>
                <a:cubicBezTo>
                  <a:pt x="2205" y="6907"/>
                  <a:pt x="2205" y="6912"/>
                  <a:pt x="2205" y="6917"/>
                </a:cubicBezTo>
                <a:cubicBezTo>
                  <a:pt x="2214" y="6917"/>
                  <a:pt x="2219" y="6947"/>
                  <a:pt x="2222" y="6963"/>
                </a:cubicBezTo>
                <a:cubicBezTo>
                  <a:pt x="2211" y="6958"/>
                  <a:pt x="2208" y="6969"/>
                  <a:pt x="2214" y="6995"/>
                </a:cubicBezTo>
                <a:cubicBezTo>
                  <a:pt x="2225" y="6990"/>
                  <a:pt x="2231" y="7001"/>
                  <a:pt x="2231" y="7026"/>
                </a:cubicBezTo>
                <a:cubicBezTo>
                  <a:pt x="2235" y="7028"/>
                  <a:pt x="2238" y="7028"/>
                  <a:pt x="2239" y="7026"/>
                </a:cubicBezTo>
                <a:cubicBezTo>
                  <a:pt x="2243" y="7057"/>
                  <a:pt x="2237" y="7081"/>
                  <a:pt x="2222" y="7087"/>
                </a:cubicBezTo>
                <a:cubicBezTo>
                  <a:pt x="2222" y="7092"/>
                  <a:pt x="2222" y="7097"/>
                  <a:pt x="2222" y="7103"/>
                </a:cubicBezTo>
                <a:cubicBezTo>
                  <a:pt x="2222" y="7110"/>
                  <a:pt x="2222" y="7118"/>
                  <a:pt x="2224" y="7125"/>
                </a:cubicBezTo>
                <a:cubicBezTo>
                  <a:pt x="2220" y="7117"/>
                  <a:pt x="2217" y="7109"/>
                  <a:pt x="2214" y="7103"/>
                </a:cubicBezTo>
                <a:cubicBezTo>
                  <a:pt x="2205" y="7065"/>
                  <a:pt x="2190" y="7036"/>
                  <a:pt x="2171" y="7026"/>
                </a:cubicBezTo>
                <a:cubicBezTo>
                  <a:pt x="2178" y="7012"/>
                  <a:pt x="2178" y="7003"/>
                  <a:pt x="2175" y="6995"/>
                </a:cubicBezTo>
                <a:cubicBezTo>
                  <a:pt x="2176" y="6995"/>
                  <a:pt x="2180" y="6995"/>
                  <a:pt x="2180" y="6995"/>
                </a:cubicBezTo>
                <a:cubicBezTo>
                  <a:pt x="2188" y="6995"/>
                  <a:pt x="2188" y="6995"/>
                  <a:pt x="2188" y="6995"/>
                </a:cubicBezTo>
                <a:cubicBezTo>
                  <a:pt x="2196" y="6995"/>
                  <a:pt x="2197" y="6995"/>
                  <a:pt x="2197" y="6995"/>
                </a:cubicBezTo>
                <a:cubicBezTo>
                  <a:pt x="2197" y="6985"/>
                  <a:pt x="2197" y="6974"/>
                  <a:pt x="2197" y="6963"/>
                </a:cubicBezTo>
                <a:cubicBezTo>
                  <a:pt x="2194" y="6963"/>
                  <a:pt x="2191" y="6963"/>
                  <a:pt x="2188" y="6963"/>
                </a:cubicBezTo>
                <a:cubicBezTo>
                  <a:pt x="2182" y="6963"/>
                  <a:pt x="2177" y="6963"/>
                  <a:pt x="2171" y="6963"/>
                </a:cubicBezTo>
                <a:cubicBezTo>
                  <a:pt x="2171" y="6979"/>
                  <a:pt x="2171" y="6980"/>
                  <a:pt x="2171" y="6980"/>
                </a:cubicBezTo>
                <a:cubicBezTo>
                  <a:pt x="2171" y="6983"/>
                  <a:pt x="2171" y="6986"/>
                  <a:pt x="2171" y="6990"/>
                </a:cubicBezTo>
                <a:cubicBezTo>
                  <a:pt x="2168" y="6986"/>
                  <a:pt x="2167" y="6982"/>
                  <a:pt x="2162" y="6980"/>
                </a:cubicBezTo>
                <a:cubicBezTo>
                  <a:pt x="2154" y="7001"/>
                  <a:pt x="2152" y="7001"/>
                  <a:pt x="2154" y="6980"/>
                </a:cubicBezTo>
                <a:cubicBezTo>
                  <a:pt x="2148" y="6980"/>
                  <a:pt x="2143" y="6980"/>
                  <a:pt x="2137" y="6980"/>
                </a:cubicBezTo>
                <a:cubicBezTo>
                  <a:pt x="2137" y="6985"/>
                  <a:pt x="2137" y="6990"/>
                  <a:pt x="2137" y="6995"/>
                </a:cubicBezTo>
                <a:cubicBezTo>
                  <a:pt x="2131" y="7016"/>
                  <a:pt x="2126" y="7052"/>
                  <a:pt x="2137" y="7072"/>
                </a:cubicBezTo>
                <a:cubicBezTo>
                  <a:pt x="2148" y="7072"/>
                  <a:pt x="2155" y="7063"/>
                  <a:pt x="2154" y="7041"/>
                </a:cubicBezTo>
                <a:cubicBezTo>
                  <a:pt x="2162" y="7041"/>
                  <a:pt x="2162" y="7041"/>
                  <a:pt x="2162" y="7041"/>
                </a:cubicBezTo>
                <a:cubicBezTo>
                  <a:pt x="2163" y="7075"/>
                  <a:pt x="2161" y="7092"/>
                  <a:pt x="2154" y="7118"/>
                </a:cubicBezTo>
                <a:cubicBezTo>
                  <a:pt x="2157" y="7123"/>
                  <a:pt x="2159" y="7128"/>
                  <a:pt x="2162" y="7133"/>
                </a:cubicBezTo>
                <a:cubicBezTo>
                  <a:pt x="2162" y="7133"/>
                  <a:pt x="2171" y="7133"/>
                  <a:pt x="2171" y="7133"/>
                </a:cubicBezTo>
                <a:cubicBezTo>
                  <a:pt x="2179" y="7112"/>
                  <a:pt x="2182" y="7112"/>
                  <a:pt x="2180" y="7133"/>
                </a:cubicBezTo>
                <a:cubicBezTo>
                  <a:pt x="2163" y="7151"/>
                  <a:pt x="2159" y="7172"/>
                  <a:pt x="2180" y="7195"/>
                </a:cubicBezTo>
                <a:cubicBezTo>
                  <a:pt x="2198" y="7195"/>
                  <a:pt x="2207" y="7227"/>
                  <a:pt x="2205" y="7257"/>
                </a:cubicBezTo>
                <a:cubicBezTo>
                  <a:pt x="2214" y="7257"/>
                  <a:pt x="2214" y="7257"/>
                  <a:pt x="2214" y="7257"/>
                </a:cubicBezTo>
                <a:cubicBezTo>
                  <a:pt x="2221" y="7271"/>
                  <a:pt x="2224" y="7286"/>
                  <a:pt x="2222" y="7303"/>
                </a:cubicBezTo>
                <a:cubicBezTo>
                  <a:pt x="2230" y="7282"/>
                  <a:pt x="2233" y="7282"/>
                  <a:pt x="2231" y="7303"/>
                </a:cubicBezTo>
                <a:cubicBezTo>
                  <a:pt x="2242" y="7301"/>
                  <a:pt x="2244" y="7283"/>
                  <a:pt x="2239" y="7257"/>
                </a:cubicBezTo>
                <a:cubicBezTo>
                  <a:pt x="2239" y="7252"/>
                  <a:pt x="2239" y="7247"/>
                  <a:pt x="2239" y="7242"/>
                </a:cubicBezTo>
                <a:cubicBezTo>
                  <a:pt x="2237" y="7242"/>
                  <a:pt x="2234" y="7242"/>
                  <a:pt x="2231" y="7242"/>
                </a:cubicBezTo>
                <a:cubicBezTo>
                  <a:pt x="2234" y="7236"/>
                  <a:pt x="2237" y="7231"/>
                  <a:pt x="2239" y="7226"/>
                </a:cubicBezTo>
                <a:cubicBezTo>
                  <a:pt x="2242" y="7207"/>
                  <a:pt x="2241" y="7194"/>
                  <a:pt x="2231" y="7195"/>
                </a:cubicBezTo>
                <a:cubicBezTo>
                  <a:pt x="2231" y="7190"/>
                  <a:pt x="2231" y="7185"/>
                  <a:pt x="2231" y="7179"/>
                </a:cubicBezTo>
                <a:cubicBezTo>
                  <a:pt x="2228" y="7174"/>
                  <a:pt x="2225" y="7169"/>
                  <a:pt x="2222" y="7164"/>
                </a:cubicBezTo>
                <a:cubicBezTo>
                  <a:pt x="2220" y="7164"/>
                  <a:pt x="2217" y="7164"/>
                  <a:pt x="2214" y="7164"/>
                </a:cubicBezTo>
                <a:cubicBezTo>
                  <a:pt x="2208" y="7149"/>
                  <a:pt x="2191" y="7106"/>
                  <a:pt x="2222" y="7164"/>
                </a:cubicBezTo>
                <a:cubicBezTo>
                  <a:pt x="2229" y="7159"/>
                  <a:pt x="2230" y="7151"/>
                  <a:pt x="2229" y="7143"/>
                </a:cubicBezTo>
                <a:cubicBezTo>
                  <a:pt x="2230" y="7145"/>
                  <a:pt x="2230" y="7147"/>
                  <a:pt x="2231" y="7149"/>
                </a:cubicBezTo>
                <a:cubicBezTo>
                  <a:pt x="2240" y="7154"/>
                  <a:pt x="2242" y="7149"/>
                  <a:pt x="2239" y="7133"/>
                </a:cubicBezTo>
                <a:cubicBezTo>
                  <a:pt x="2242" y="7128"/>
                  <a:pt x="2245" y="7123"/>
                  <a:pt x="2248" y="7118"/>
                </a:cubicBezTo>
                <a:cubicBezTo>
                  <a:pt x="2248" y="7113"/>
                  <a:pt x="2248" y="7108"/>
                  <a:pt x="2248" y="7103"/>
                </a:cubicBezTo>
                <a:cubicBezTo>
                  <a:pt x="2256" y="7096"/>
                  <a:pt x="2259" y="7086"/>
                  <a:pt x="2257" y="7072"/>
                </a:cubicBezTo>
                <a:cubicBezTo>
                  <a:pt x="2265" y="7072"/>
                  <a:pt x="2265" y="7072"/>
                  <a:pt x="2265" y="7072"/>
                </a:cubicBezTo>
                <a:cubicBezTo>
                  <a:pt x="2262" y="7077"/>
                  <a:pt x="2260" y="7082"/>
                  <a:pt x="2257" y="7087"/>
                </a:cubicBezTo>
                <a:cubicBezTo>
                  <a:pt x="2257" y="7092"/>
                  <a:pt x="2257" y="7097"/>
                  <a:pt x="2257" y="7103"/>
                </a:cubicBezTo>
                <a:cubicBezTo>
                  <a:pt x="2257" y="7113"/>
                  <a:pt x="2257" y="7123"/>
                  <a:pt x="2257" y="7133"/>
                </a:cubicBezTo>
                <a:cubicBezTo>
                  <a:pt x="2248" y="7145"/>
                  <a:pt x="2245" y="7159"/>
                  <a:pt x="2257" y="7179"/>
                </a:cubicBezTo>
                <a:cubicBezTo>
                  <a:pt x="2270" y="7204"/>
                  <a:pt x="2270" y="7215"/>
                  <a:pt x="2257" y="7210"/>
                </a:cubicBezTo>
                <a:cubicBezTo>
                  <a:pt x="2260" y="7220"/>
                  <a:pt x="2262" y="7231"/>
                  <a:pt x="2265" y="7242"/>
                </a:cubicBezTo>
                <a:cubicBezTo>
                  <a:pt x="2268" y="7242"/>
                  <a:pt x="2271" y="7242"/>
                  <a:pt x="2274" y="7242"/>
                </a:cubicBezTo>
                <a:cubicBezTo>
                  <a:pt x="2277" y="7218"/>
                  <a:pt x="2274" y="7196"/>
                  <a:pt x="2265" y="7179"/>
                </a:cubicBezTo>
                <a:cubicBezTo>
                  <a:pt x="2265" y="7174"/>
                  <a:pt x="2265" y="7169"/>
                  <a:pt x="2265" y="7164"/>
                </a:cubicBezTo>
                <a:cubicBezTo>
                  <a:pt x="2274" y="7164"/>
                  <a:pt x="2274" y="7164"/>
                  <a:pt x="2274" y="7164"/>
                </a:cubicBezTo>
                <a:cubicBezTo>
                  <a:pt x="2274" y="7169"/>
                  <a:pt x="2274" y="7174"/>
                  <a:pt x="2274" y="7179"/>
                </a:cubicBezTo>
                <a:cubicBezTo>
                  <a:pt x="2274" y="7185"/>
                  <a:pt x="2274" y="7190"/>
                  <a:pt x="2274" y="7195"/>
                </a:cubicBezTo>
                <a:cubicBezTo>
                  <a:pt x="2282" y="7176"/>
                  <a:pt x="2286" y="7195"/>
                  <a:pt x="2291" y="7226"/>
                </a:cubicBezTo>
                <a:cubicBezTo>
                  <a:pt x="2299" y="7226"/>
                  <a:pt x="2300" y="7226"/>
                  <a:pt x="2300" y="7226"/>
                </a:cubicBezTo>
                <a:cubicBezTo>
                  <a:pt x="2300" y="7221"/>
                  <a:pt x="2300" y="7215"/>
                  <a:pt x="2300" y="7210"/>
                </a:cubicBezTo>
                <a:cubicBezTo>
                  <a:pt x="2315" y="7210"/>
                  <a:pt x="2309" y="7199"/>
                  <a:pt x="2300" y="7195"/>
                </a:cubicBezTo>
                <a:cubicBezTo>
                  <a:pt x="2303" y="7195"/>
                  <a:pt x="2303" y="7187"/>
                  <a:pt x="2303" y="7179"/>
                </a:cubicBezTo>
                <a:cubicBezTo>
                  <a:pt x="2308" y="7179"/>
                  <a:pt x="2311" y="7183"/>
                  <a:pt x="2308" y="7195"/>
                </a:cubicBezTo>
                <a:cubicBezTo>
                  <a:pt x="2317" y="7195"/>
                  <a:pt x="2317" y="7195"/>
                  <a:pt x="2317" y="7195"/>
                </a:cubicBezTo>
                <a:cubicBezTo>
                  <a:pt x="2317" y="7190"/>
                  <a:pt x="2317" y="7185"/>
                  <a:pt x="2317" y="7179"/>
                </a:cubicBezTo>
                <a:cubicBezTo>
                  <a:pt x="2326" y="7202"/>
                  <a:pt x="2324" y="7213"/>
                  <a:pt x="2317" y="7226"/>
                </a:cubicBezTo>
                <a:cubicBezTo>
                  <a:pt x="2314" y="7226"/>
                  <a:pt x="2311" y="7226"/>
                  <a:pt x="2308" y="7226"/>
                </a:cubicBezTo>
                <a:cubicBezTo>
                  <a:pt x="2295" y="7230"/>
                  <a:pt x="2294" y="7254"/>
                  <a:pt x="2300" y="7288"/>
                </a:cubicBezTo>
                <a:cubicBezTo>
                  <a:pt x="2308" y="7288"/>
                  <a:pt x="2308" y="7288"/>
                  <a:pt x="2308" y="7288"/>
                </a:cubicBezTo>
                <a:cubicBezTo>
                  <a:pt x="2317" y="7293"/>
                  <a:pt x="2320" y="7288"/>
                  <a:pt x="2317" y="7272"/>
                </a:cubicBezTo>
                <a:cubicBezTo>
                  <a:pt x="2325" y="7272"/>
                  <a:pt x="2325" y="7272"/>
                  <a:pt x="2325" y="7272"/>
                </a:cubicBezTo>
                <a:cubicBezTo>
                  <a:pt x="2336" y="7277"/>
                  <a:pt x="2342" y="7267"/>
                  <a:pt x="2342" y="7242"/>
                </a:cubicBezTo>
                <a:cubicBezTo>
                  <a:pt x="2351" y="7242"/>
                  <a:pt x="2351" y="7242"/>
                  <a:pt x="2351" y="7242"/>
                </a:cubicBezTo>
                <a:cubicBezTo>
                  <a:pt x="2351" y="7247"/>
                  <a:pt x="2351" y="7252"/>
                  <a:pt x="2351" y="7257"/>
                </a:cubicBezTo>
                <a:cubicBezTo>
                  <a:pt x="2343" y="7264"/>
                  <a:pt x="2340" y="7274"/>
                  <a:pt x="2342" y="7288"/>
                </a:cubicBezTo>
                <a:cubicBezTo>
                  <a:pt x="2327" y="7306"/>
                  <a:pt x="2321" y="7332"/>
                  <a:pt x="2325" y="7365"/>
                </a:cubicBezTo>
                <a:cubicBezTo>
                  <a:pt x="2336" y="7360"/>
                  <a:pt x="2342" y="7370"/>
                  <a:pt x="2342" y="7395"/>
                </a:cubicBezTo>
                <a:cubicBezTo>
                  <a:pt x="2351" y="7395"/>
                  <a:pt x="2351" y="7395"/>
                  <a:pt x="2351" y="7395"/>
                </a:cubicBezTo>
                <a:cubicBezTo>
                  <a:pt x="2360" y="7395"/>
                  <a:pt x="2360" y="7395"/>
                  <a:pt x="2360" y="7395"/>
                </a:cubicBezTo>
                <a:cubicBezTo>
                  <a:pt x="2352" y="7402"/>
                  <a:pt x="2349" y="7412"/>
                  <a:pt x="2351" y="7426"/>
                </a:cubicBezTo>
                <a:cubicBezTo>
                  <a:pt x="2353" y="7434"/>
                  <a:pt x="2366" y="7483"/>
                  <a:pt x="2351" y="7441"/>
                </a:cubicBezTo>
                <a:cubicBezTo>
                  <a:pt x="2348" y="7441"/>
                  <a:pt x="2345" y="7441"/>
                  <a:pt x="2342" y="7441"/>
                </a:cubicBezTo>
                <a:cubicBezTo>
                  <a:pt x="2344" y="7428"/>
                  <a:pt x="2342" y="7417"/>
                  <a:pt x="2334" y="7411"/>
                </a:cubicBezTo>
                <a:cubicBezTo>
                  <a:pt x="2308" y="7418"/>
                  <a:pt x="2314" y="7436"/>
                  <a:pt x="2334" y="7457"/>
                </a:cubicBezTo>
                <a:cubicBezTo>
                  <a:pt x="2342" y="7436"/>
                  <a:pt x="2344" y="7436"/>
                  <a:pt x="2342" y="7457"/>
                </a:cubicBezTo>
                <a:cubicBezTo>
                  <a:pt x="2345" y="7462"/>
                  <a:pt x="2348" y="7468"/>
                  <a:pt x="2351" y="7473"/>
                </a:cubicBezTo>
                <a:cubicBezTo>
                  <a:pt x="2351" y="7491"/>
                  <a:pt x="2352" y="7509"/>
                  <a:pt x="2356" y="7526"/>
                </a:cubicBezTo>
                <a:cubicBezTo>
                  <a:pt x="2350" y="7508"/>
                  <a:pt x="2339" y="7494"/>
                  <a:pt x="2325" y="7488"/>
                </a:cubicBezTo>
                <a:cubicBezTo>
                  <a:pt x="2328" y="7507"/>
                  <a:pt x="2334" y="7522"/>
                  <a:pt x="2342" y="7534"/>
                </a:cubicBezTo>
                <a:cubicBezTo>
                  <a:pt x="2351" y="7546"/>
                  <a:pt x="2357" y="7562"/>
                  <a:pt x="2360" y="7580"/>
                </a:cubicBezTo>
                <a:cubicBezTo>
                  <a:pt x="2368" y="7580"/>
                  <a:pt x="2368" y="7580"/>
                  <a:pt x="2368" y="7580"/>
                </a:cubicBezTo>
                <a:cubicBezTo>
                  <a:pt x="2369" y="7572"/>
                  <a:pt x="2368" y="7563"/>
                  <a:pt x="2367" y="7556"/>
                </a:cubicBezTo>
                <a:cubicBezTo>
                  <a:pt x="2370" y="7564"/>
                  <a:pt x="2372" y="7573"/>
                  <a:pt x="2377" y="7580"/>
                </a:cubicBezTo>
                <a:cubicBezTo>
                  <a:pt x="2385" y="7580"/>
                  <a:pt x="2386" y="7580"/>
                  <a:pt x="2386" y="7580"/>
                </a:cubicBezTo>
                <a:cubicBezTo>
                  <a:pt x="2388" y="7575"/>
                  <a:pt x="2391" y="7570"/>
                  <a:pt x="2394" y="7565"/>
                </a:cubicBezTo>
                <a:cubicBezTo>
                  <a:pt x="2395" y="7550"/>
                  <a:pt x="2393" y="7539"/>
                  <a:pt x="2392" y="7528"/>
                </a:cubicBezTo>
                <a:cubicBezTo>
                  <a:pt x="2393" y="7531"/>
                  <a:pt x="2393" y="7531"/>
                  <a:pt x="2394" y="7534"/>
                </a:cubicBezTo>
                <a:cubicBezTo>
                  <a:pt x="2402" y="7534"/>
                  <a:pt x="2403" y="7534"/>
                  <a:pt x="2403" y="7534"/>
                </a:cubicBezTo>
                <a:cubicBezTo>
                  <a:pt x="2410" y="7513"/>
                  <a:pt x="2413" y="7513"/>
                  <a:pt x="2411" y="7534"/>
                </a:cubicBezTo>
                <a:cubicBezTo>
                  <a:pt x="2415" y="7563"/>
                  <a:pt x="2412" y="7588"/>
                  <a:pt x="2403" y="7611"/>
                </a:cubicBezTo>
                <a:cubicBezTo>
                  <a:pt x="2405" y="7616"/>
                  <a:pt x="2408" y="7621"/>
                  <a:pt x="2411" y="7627"/>
                </a:cubicBezTo>
                <a:cubicBezTo>
                  <a:pt x="2414" y="7637"/>
                  <a:pt x="2417" y="7647"/>
                  <a:pt x="2420" y="7657"/>
                </a:cubicBezTo>
                <a:cubicBezTo>
                  <a:pt x="2431" y="7652"/>
                  <a:pt x="2434" y="7662"/>
                  <a:pt x="2428" y="7688"/>
                </a:cubicBezTo>
                <a:cubicBezTo>
                  <a:pt x="2431" y="7693"/>
                  <a:pt x="2434" y="7698"/>
                  <a:pt x="2437" y="7703"/>
                </a:cubicBezTo>
                <a:cubicBezTo>
                  <a:pt x="2445" y="7707"/>
                  <a:pt x="2450" y="7702"/>
                  <a:pt x="2454" y="7688"/>
                </a:cubicBezTo>
                <a:cubicBezTo>
                  <a:pt x="2463" y="7683"/>
                  <a:pt x="2466" y="7688"/>
                  <a:pt x="2463" y="7703"/>
                </a:cubicBezTo>
                <a:cubicBezTo>
                  <a:pt x="2461" y="7723"/>
                  <a:pt x="2459" y="7747"/>
                  <a:pt x="2471" y="7720"/>
                </a:cubicBezTo>
                <a:cubicBezTo>
                  <a:pt x="2480" y="7720"/>
                  <a:pt x="2480" y="7720"/>
                  <a:pt x="2480" y="7720"/>
                </a:cubicBezTo>
                <a:cubicBezTo>
                  <a:pt x="2480" y="7725"/>
                  <a:pt x="2480" y="7730"/>
                  <a:pt x="2480" y="7735"/>
                </a:cubicBezTo>
                <a:cubicBezTo>
                  <a:pt x="2495" y="7735"/>
                  <a:pt x="2489" y="7762"/>
                  <a:pt x="2480" y="7781"/>
                </a:cubicBezTo>
                <a:cubicBezTo>
                  <a:pt x="2488" y="7776"/>
                  <a:pt x="2491" y="7781"/>
                  <a:pt x="2489" y="7796"/>
                </a:cubicBezTo>
                <a:cubicBezTo>
                  <a:pt x="2489" y="7817"/>
                  <a:pt x="2489" y="7837"/>
                  <a:pt x="2489" y="7858"/>
                </a:cubicBezTo>
                <a:cubicBezTo>
                  <a:pt x="2497" y="7858"/>
                  <a:pt x="2497" y="7858"/>
                  <a:pt x="2497" y="7858"/>
                </a:cubicBezTo>
                <a:cubicBezTo>
                  <a:pt x="2500" y="7860"/>
                  <a:pt x="2504" y="7859"/>
                  <a:pt x="2506" y="7857"/>
                </a:cubicBezTo>
                <a:cubicBezTo>
                  <a:pt x="2506" y="7857"/>
                  <a:pt x="2506" y="7857"/>
                  <a:pt x="2506" y="7858"/>
                </a:cubicBezTo>
                <a:cubicBezTo>
                  <a:pt x="2506" y="7863"/>
                  <a:pt x="2506" y="7868"/>
                  <a:pt x="2506" y="7873"/>
                </a:cubicBezTo>
                <a:cubicBezTo>
                  <a:pt x="2503" y="7878"/>
                  <a:pt x="2500" y="7883"/>
                  <a:pt x="2497" y="7889"/>
                </a:cubicBezTo>
                <a:cubicBezTo>
                  <a:pt x="2485" y="7885"/>
                  <a:pt x="2485" y="7890"/>
                  <a:pt x="2497" y="7904"/>
                </a:cubicBezTo>
                <a:cubicBezTo>
                  <a:pt x="2494" y="7909"/>
                  <a:pt x="2491" y="7914"/>
                  <a:pt x="2489" y="7919"/>
                </a:cubicBezTo>
                <a:cubicBezTo>
                  <a:pt x="2498" y="7953"/>
                  <a:pt x="2510" y="7973"/>
                  <a:pt x="2531" y="7982"/>
                </a:cubicBezTo>
                <a:cubicBezTo>
                  <a:pt x="2540" y="7982"/>
                  <a:pt x="2540" y="7982"/>
                  <a:pt x="2540" y="7982"/>
                </a:cubicBezTo>
                <a:cubicBezTo>
                  <a:pt x="2540" y="7976"/>
                  <a:pt x="2540" y="7971"/>
                  <a:pt x="2540" y="7966"/>
                </a:cubicBezTo>
                <a:cubicBezTo>
                  <a:pt x="2554" y="7956"/>
                  <a:pt x="2560" y="7961"/>
                  <a:pt x="2557" y="7982"/>
                </a:cubicBezTo>
                <a:cubicBezTo>
                  <a:pt x="2560" y="7976"/>
                  <a:pt x="2563" y="7971"/>
                  <a:pt x="2565" y="7966"/>
                </a:cubicBezTo>
                <a:cubicBezTo>
                  <a:pt x="2574" y="7966"/>
                  <a:pt x="2572" y="7966"/>
                  <a:pt x="2574" y="7966"/>
                </a:cubicBezTo>
                <a:cubicBezTo>
                  <a:pt x="2573" y="7969"/>
                  <a:pt x="2573" y="7974"/>
                  <a:pt x="2574" y="7982"/>
                </a:cubicBezTo>
                <a:cubicBezTo>
                  <a:pt x="2586" y="7982"/>
                  <a:pt x="2592" y="7991"/>
                  <a:pt x="2591" y="8012"/>
                </a:cubicBezTo>
                <a:cubicBezTo>
                  <a:pt x="2584" y="8025"/>
                  <a:pt x="2575" y="8030"/>
                  <a:pt x="2565" y="8028"/>
                </a:cubicBezTo>
                <a:cubicBezTo>
                  <a:pt x="2562" y="8025"/>
                  <a:pt x="2494" y="7992"/>
                  <a:pt x="2463" y="7982"/>
                </a:cubicBezTo>
                <a:cubicBezTo>
                  <a:pt x="2455" y="7988"/>
                  <a:pt x="2452" y="7998"/>
                  <a:pt x="2454" y="8012"/>
                </a:cubicBezTo>
                <a:cubicBezTo>
                  <a:pt x="2460" y="8023"/>
                  <a:pt x="2465" y="8033"/>
                  <a:pt x="2471" y="8043"/>
                </a:cubicBezTo>
                <a:cubicBezTo>
                  <a:pt x="2473" y="8038"/>
                  <a:pt x="2486" y="7994"/>
                  <a:pt x="2480" y="8028"/>
                </a:cubicBezTo>
                <a:cubicBezTo>
                  <a:pt x="2488" y="8028"/>
                  <a:pt x="2489" y="8028"/>
                  <a:pt x="2489" y="8028"/>
                </a:cubicBezTo>
                <a:cubicBezTo>
                  <a:pt x="2503" y="8018"/>
                  <a:pt x="2509" y="8023"/>
                  <a:pt x="2506" y="8043"/>
                </a:cubicBezTo>
                <a:cubicBezTo>
                  <a:pt x="2503" y="8043"/>
                  <a:pt x="2500" y="8043"/>
                  <a:pt x="2497" y="8043"/>
                </a:cubicBezTo>
                <a:cubicBezTo>
                  <a:pt x="2491" y="8043"/>
                  <a:pt x="2486" y="8043"/>
                  <a:pt x="2480" y="8043"/>
                </a:cubicBezTo>
                <a:cubicBezTo>
                  <a:pt x="2480" y="8053"/>
                  <a:pt x="2480" y="8064"/>
                  <a:pt x="2480" y="8074"/>
                </a:cubicBezTo>
                <a:cubicBezTo>
                  <a:pt x="2488" y="8069"/>
                  <a:pt x="2491" y="8074"/>
                  <a:pt x="2489" y="8089"/>
                </a:cubicBezTo>
                <a:cubicBezTo>
                  <a:pt x="2489" y="8094"/>
                  <a:pt x="2489" y="8099"/>
                  <a:pt x="2489" y="8105"/>
                </a:cubicBezTo>
                <a:cubicBezTo>
                  <a:pt x="2496" y="8126"/>
                  <a:pt x="2499" y="8126"/>
                  <a:pt x="2497" y="8105"/>
                </a:cubicBezTo>
                <a:cubicBezTo>
                  <a:pt x="2505" y="8105"/>
                  <a:pt x="2506" y="8105"/>
                  <a:pt x="2506" y="8105"/>
                </a:cubicBezTo>
                <a:cubicBezTo>
                  <a:pt x="2514" y="8099"/>
                  <a:pt x="2517" y="8105"/>
                  <a:pt x="2514" y="8120"/>
                </a:cubicBezTo>
                <a:cubicBezTo>
                  <a:pt x="2523" y="8120"/>
                  <a:pt x="2523" y="8120"/>
                  <a:pt x="2523" y="8120"/>
                </a:cubicBezTo>
                <a:cubicBezTo>
                  <a:pt x="2523" y="8115"/>
                  <a:pt x="2523" y="8110"/>
                  <a:pt x="2523" y="8105"/>
                </a:cubicBezTo>
                <a:cubicBezTo>
                  <a:pt x="2531" y="8105"/>
                  <a:pt x="2531" y="8105"/>
                  <a:pt x="2531" y="8105"/>
                </a:cubicBezTo>
                <a:cubicBezTo>
                  <a:pt x="2533" y="8118"/>
                  <a:pt x="2530" y="8129"/>
                  <a:pt x="2523" y="8135"/>
                </a:cubicBezTo>
                <a:cubicBezTo>
                  <a:pt x="2531" y="8130"/>
                  <a:pt x="2534" y="8135"/>
                  <a:pt x="2531" y="8151"/>
                </a:cubicBezTo>
                <a:cubicBezTo>
                  <a:pt x="2542" y="8151"/>
                  <a:pt x="2550" y="8124"/>
                  <a:pt x="2548" y="8151"/>
                </a:cubicBezTo>
                <a:cubicBezTo>
                  <a:pt x="2559" y="8146"/>
                  <a:pt x="2565" y="8156"/>
                  <a:pt x="2565" y="8181"/>
                </a:cubicBezTo>
                <a:cubicBezTo>
                  <a:pt x="2573" y="8160"/>
                  <a:pt x="2576" y="8160"/>
                  <a:pt x="2574" y="8181"/>
                </a:cubicBezTo>
                <a:cubicBezTo>
                  <a:pt x="2571" y="8187"/>
                  <a:pt x="2568" y="8192"/>
                  <a:pt x="2565" y="8197"/>
                </a:cubicBezTo>
                <a:cubicBezTo>
                  <a:pt x="2568" y="8208"/>
                  <a:pt x="2571" y="8218"/>
                  <a:pt x="2574" y="8228"/>
                </a:cubicBezTo>
                <a:cubicBezTo>
                  <a:pt x="2586" y="8221"/>
                  <a:pt x="2594" y="8226"/>
                  <a:pt x="2600" y="8244"/>
                </a:cubicBezTo>
                <a:cubicBezTo>
                  <a:pt x="2615" y="8235"/>
                  <a:pt x="2624" y="8245"/>
                  <a:pt x="2626" y="8274"/>
                </a:cubicBezTo>
                <a:cubicBezTo>
                  <a:pt x="2623" y="8274"/>
                  <a:pt x="2620" y="8274"/>
                  <a:pt x="2617" y="8274"/>
                </a:cubicBezTo>
                <a:cubicBezTo>
                  <a:pt x="2615" y="8288"/>
                  <a:pt x="2618" y="8298"/>
                  <a:pt x="2626" y="8305"/>
                </a:cubicBezTo>
                <a:cubicBezTo>
                  <a:pt x="2640" y="8281"/>
                  <a:pt x="2645" y="8281"/>
                  <a:pt x="2643" y="8305"/>
                </a:cubicBezTo>
                <a:cubicBezTo>
                  <a:pt x="2647" y="8308"/>
                  <a:pt x="2650" y="8308"/>
                  <a:pt x="2651" y="8305"/>
                </a:cubicBezTo>
                <a:cubicBezTo>
                  <a:pt x="2653" y="8303"/>
                  <a:pt x="2653" y="8297"/>
                  <a:pt x="2651" y="8290"/>
                </a:cubicBezTo>
                <a:cubicBezTo>
                  <a:pt x="2660" y="8290"/>
                  <a:pt x="2660" y="8290"/>
                  <a:pt x="2660" y="8290"/>
                </a:cubicBezTo>
                <a:cubicBezTo>
                  <a:pt x="2663" y="8305"/>
                  <a:pt x="2660" y="8310"/>
                  <a:pt x="2651" y="8305"/>
                </a:cubicBezTo>
                <a:cubicBezTo>
                  <a:pt x="2651" y="8310"/>
                  <a:pt x="2651" y="8315"/>
                  <a:pt x="2651" y="8320"/>
                </a:cubicBezTo>
                <a:cubicBezTo>
                  <a:pt x="2671" y="8338"/>
                  <a:pt x="2672" y="8347"/>
                  <a:pt x="2668" y="8351"/>
                </a:cubicBezTo>
                <a:cubicBezTo>
                  <a:pt x="2676" y="8348"/>
                  <a:pt x="2682" y="8353"/>
                  <a:pt x="2686" y="8367"/>
                </a:cubicBezTo>
                <a:cubicBezTo>
                  <a:pt x="2694" y="8367"/>
                  <a:pt x="2694" y="8367"/>
                  <a:pt x="2694" y="8367"/>
                </a:cubicBezTo>
                <a:cubicBezTo>
                  <a:pt x="2703" y="8367"/>
                  <a:pt x="2703" y="8367"/>
                  <a:pt x="2703" y="8367"/>
                </a:cubicBezTo>
                <a:cubicBezTo>
                  <a:pt x="2717" y="8377"/>
                  <a:pt x="2731" y="8387"/>
                  <a:pt x="2746" y="8397"/>
                </a:cubicBezTo>
                <a:cubicBezTo>
                  <a:pt x="2753" y="8401"/>
                  <a:pt x="2759" y="8396"/>
                  <a:pt x="2763" y="8382"/>
                </a:cubicBezTo>
                <a:cubicBezTo>
                  <a:pt x="2760" y="8365"/>
                  <a:pt x="2757" y="8353"/>
                  <a:pt x="2754" y="8336"/>
                </a:cubicBezTo>
                <a:cubicBezTo>
                  <a:pt x="2754" y="8332"/>
                  <a:pt x="2727" y="8256"/>
                  <a:pt x="2703" y="8228"/>
                </a:cubicBezTo>
                <a:cubicBezTo>
                  <a:pt x="2689" y="8231"/>
                  <a:pt x="2678" y="8221"/>
                  <a:pt x="2668" y="8197"/>
                </a:cubicBezTo>
                <a:cubicBezTo>
                  <a:pt x="2668" y="8192"/>
                  <a:pt x="2668" y="8187"/>
                  <a:pt x="2668" y="8181"/>
                </a:cubicBezTo>
                <a:cubicBezTo>
                  <a:pt x="2656" y="8126"/>
                  <a:pt x="2635" y="8084"/>
                  <a:pt x="2609" y="8058"/>
                </a:cubicBezTo>
                <a:cubicBezTo>
                  <a:pt x="2617" y="8063"/>
                  <a:pt x="2620" y="8058"/>
                  <a:pt x="2617" y="8043"/>
                </a:cubicBezTo>
                <a:cubicBezTo>
                  <a:pt x="2629" y="8043"/>
                  <a:pt x="2634" y="8038"/>
                  <a:pt x="2643" y="8058"/>
                </a:cubicBezTo>
                <a:cubicBezTo>
                  <a:pt x="2661" y="8031"/>
                  <a:pt x="2663" y="8046"/>
                  <a:pt x="2660" y="8074"/>
                </a:cubicBezTo>
                <a:cubicBezTo>
                  <a:pt x="2669" y="8074"/>
                  <a:pt x="2668" y="8074"/>
                  <a:pt x="2668" y="8074"/>
                </a:cubicBezTo>
                <a:cubicBezTo>
                  <a:pt x="2676" y="8053"/>
                  <a:pt x="2679" y="8053"/>
                  <a:pt x="2677" y="8074"/>
                </a:cubicBezTo>
                <a:cubicBezTo>
                  <a:pt x="2677" y="8079"/>
                  <a:pt x="2677" y="8084"/>
                  <a:pt x="2677" y="8089"/>
                </a:cubicBezTo>
                <a:cubicBezTo>
                  <a:pt x="2664" y="8113"/>
                  <a:pt x="2670" y="8138"/>
                  <a:pt x="2694" y="8166"/>
                </a:cubicBezTo>
                <a:cubicBezTo>
                  <a:pt x="2711" y="8166"/>
                  <a:pt x="2712" y="8166"/>
                  <a:pt x="2712" y="8166"/>
                </a:cubicBezTo>
                <a:cubicBezTo>
                  <a:pt x="2712" y="8161"/>
                  <a:pt x="2712" y="8156"/>
                  <a:pt x="2712" y="8151"/>
                </a:cubicBezTo>
                <a:cubicBezTo>
                  <a:pt x="2720" y="8151"/>
                  <a:pt x="2720" y="8151"/>
                  <a:pt x="2720" y="8151"/>
                </a:cubicBezTo>
                <a:cubicBezTo>
                  <a:pt x="2729" y="8146"/>
                  <a:pt x="2732" y="8151"/>
                  <a:pt x="2729" y="8166"/>
                </a:cubicBezTo>
                <a:cubicBezTo>
                  <a:pt x="2729" y="8171"/>
                  <a:pt x="2729" y="8176"/>
                  <a:pt x="2729" y="8181"/>
                </a:cubicBezTo>
                <a:cubicBezTo>
                  <a:pt x="2737" y="8176"/>
                  <a:pt x="2740" y="8182"/>
                  <a:pt x="2737" y="8197"/>
                </a:cubicBezTo>
                <a:cubicBezTo>
                  <a:pt x="2737" y="8208"/>
                  <a:pt x="2737" y="8218"/>
                  <a:pt x="2737" y="8228"/>
                </a:cubicBezTo>
                <a:cubicBezTo>
                  <a:pt x="2746" y="8228"/>
                  <a:pt x="2746" y="8228"/>
                  <a:pt x="2746" y="8228"/>
                </a:cubicBezTo>
                <a:cubicBezTo>
                  <a:pt x="2753" y="8220"/>
                  <a:pt x="2758" y="8204"/>
                  <a:pt x="2763" y="8181"/>
                </a:cubicBezTo>
                <a:cubicBezTo>
                  <a:pt x="2763" y="8197"/>
                  <a:pt x="2763" y="8213"/>
                  <a:pt x="2763" y="8228"/>
                </a:cubicBezTo>
                <a:cubicBezTo>
                  <a:pt x="2763" y="8233"/>
                  <a:pt x="2763" y="8238"/>
                  <a:pt x="2763" y="8244"/>
                </a:cubicBezTo>
                <a:cubicBezTo>
                  <a:pt x="2766" y="8249"/>
                  <a:pt x="2769" y="8254"/>
                  <a:pt x="2771" y="8259"/>
                </a:cubicBezTo>
                <a:cubicBezTo>
                  <a:pt x="2780" y="8259"/>
                  <a:pt x="2780" y="8259"/>
                  <a:pt x="2780" y="8259"/>
                </a:cubicBezTo>
                <a:cubicBezTo>
                  <a:pt x="2789" y="8259"/>
                  <a:pt x="2787" y="8259"/>
                  <a:pt x="2789" y="8259"/>
                </a:cubicBezTo>
                <a:cubicBezTo>
                  <a:pt x="2778" y="8269"/>
                  <a:pt x="2782" y="8265"/>
                  <a:pt x="2771" y="8274"/>
                </a:cubicBezTo>
                <a:cubicBezTo>
                  <a:pt x="2774" y="8279"/>
                  <a:pt x="2777" y="8285"/>
                  <a:pt x="2780" y="8290"/>
                </a:cubicBezTo>
                <a:cubicBezTo>
                  <a:pt x="2789" y="8285"/>
                  <a:pt x="2792" y="8290"/>
                  <a:pt x="2789" y="8305"/>
                </a:cubicBezTo>
                <a:cubicBezTo>
                  <a:pt x="2797" y="8312"/>
                  <a:pt x="2799" y="8322"/>
                  <a:pt x="2797" y="8336"/>
                </a:cubicBezTo>
                <a:cubicBezTo>
                  <a:pt x="2806" y="8336"/>
                  <a:pt x="2806" y="8336"/>
                  <a:pt x="2806" y="8336"/>
                </a:cubicBezTo>
                <a:cubicBezTo>
                  <a:pt x="2814" y="8336"/>
                  <a:pt x="2815" y="8336"/>
                  <a:pt x="2815" y="8336"/>
                </a:cubicBezTo>
                <a:cubicBezTo>
                  <a:pt x="2820" y="8361"/>
                  <a:pt x="2817" y="8372"/>
                  <a:pt x="2806" y="8367"/>
                </a:cubicBezTo>
                <a:cubicBezTo>
                  <a:pt x="2806" y="8372"/>
                  <a:pt x="2806" y="8377"/>
                  <a:pt x="2806" y="8382"/>
                </a:cubicBezTo>
                <a:cubicBezTo>
                  <a:pt x="2806" y="8387"/>
                  <a:pt x="2806" y="8392"/>
                  <a:pt x="2806" y="8397"/>
                </a:cubicBezTo>
                <a:cubicBezTo>
                  <a:pt x="2825" y="8397"/>
                  <a:pt x="2826" y="8450"/>
                  <a:pt x="2823" y="8475"/>
                </a:cubicBezTo>
                <a:cubicBezTo>
                  <a:pt x="2820" y="8475"/>
                  <a:pt x="2817" y="8475"/>
                  <a:pt x="2815" y="8475"/>
                </a:cubicBezTo>
                <a:cubicBezTo>
                  <a:pt x="2812" y="8475"/>
                  <a:pt x="2809" y="8475"/>
                  <a:pt x="2806" y="8475"/>
                </a:cubicBezTo>
                <a:cubicBezTo>
                  <a:pt x="2801" y="8497"/>
                  <a:pt x="2792" y="8515"/>
                  <a:pt x="2782" y="8530"/>
                </a:cubicBezTo>
                <a:cubicBezTo>
                  <a:pt x="2776" y="8520"/>
                  <a:pt x="2782" y="8499"/>
                  <a:pt x="2797" y="8475"/>
                </a:cubicBezTo>
                <a:cubicBezTo>
                  <a:pt x="2815" y="8475"/>
                  <a:pt x="2805" y="8443"/>
                  <a:pt x="2797" y="8429"/>
                </a:cubicBezTo>
                <a:cubicBezTo>
                  <a:pt x="2758" y="8431"/>
                  <a:pt x="2720" y="8415"/>
                  <a:pt x="2686" y="8382"/>
                </a:cubicBezTo>
                <a:cubicBezTo>
                  <a:pt x="2677" y="8451"/>
                  <a:pt x="2688" y="8541"/>
                  <a:pt x="2712" y="8613"/>
                </a:cubicBezTo>
                <a:cubicBezTo>
                  <a:pt x="2719" y="8621"/>
                  <a:pt x="2719" y="8629"/>
                  <a:pt x="2720" y="8659"/>
                </a:cubicBezTo>
                <a:cubicBezTo>
                  <a:pt x="2728" y="8659"/>
                  <a:pt x="2729" y="8659"/>
                  <a:pt x="2729" y="8659"/>
                </a:cubicBezTo>
                <a:cubicBezTo>
                  <a:pt x="2729" y="8665"/>
                  <a:pt x="2729" y="8670"/>
                  <a:pt x="2729" y="8675"/>
                </a:cubicBezTo>
                <a:cubicBezTo>
                  <a:pt x="2726" y="8670"/>
                  <a:pt x="2723" y="8665"/>
                  <a:pt x="2720" y="8659"/>
                </a:cubicBezTo>
                <a:cubicBezTo>
                  <a:pt x="2720" y="8680"/>
                  <a:pt x="2720" y="8701"/>
                  <a:pt x="2720" y="8722"/>
                </a:cubicBezTo>
                <a:cubicBezTo>
                  <a:pt x="2736" y="8722"/>
                  <a:pt x="2756" y="8724"/>
                  <a:pt x="2754" y="8737"/>
                </a:cubicBezTo>
                <a:cubicBezTo>
                  <a:pt x="2746" y="8737"/>
                  <a:pt x="2737" y="8737"/>
                  <a:pt x="2729" y="8737"/>
                </a:cubicBezTo>
                <a:cubicBezTo>
                  <a:pt x="2729" y="8742"/>
                  <a:pt x="2729" y="8747"/>
                  <a:pt x="2729" y="8752"/>
                </a:cubicBezTo>
                <a:cubicBezTo>
                  <a:pt x="2715" y="8778"/>
                  <a:pt x="2715" y="8799"/>
                  <a:pt x="2729" y="8814"/>
                </a:cubicBezTo>
                <a:cubicBezTo>
                  <a:pt x="2718" y="8919"/>
                  <a:pt x="2712" y="9039"/>
                  <a:pt x="2712" y="9153"/>
                </a:cubicBezTo>
                <a:cubicBezTo>
                  <a:pt x="2711" y="9276"/>
                  <a:pt x="2707" y="9445"/>
                  <a:pt x="2703" y="9585"/>
                </a:cubicBezTo>
                <a:cubicBezTo>
                  <a:pt x="2703" y="9595"/>
                  <a:pt x="2703" y="9605"/>
                  <a:pt x="2703" y="9615"/>
                </a:cubicBezTo>
                <a:cubicBezTo>
                  <a:pt x="2718" y="9641"/>
                  <a:pt x="2730" y="9672"/>
                  <a:pt x="2737" y="9708"/>
                </a:cubicBezTo>
                <a:cubicBezTo>
                  <a:pt x="2745" y="9787"/>
                  <a:pt x="2760" y="9860"/>
                  <a:pt x="2780" y="9924"/>
                </a:cubicBezTo>
                <a:cubicBezTo>
                  <a:pt x="2788" y="9921"/>
                  <a:pt x="2794" y="9926"/>
                  <a:pt x="2797" y="9939"/>
                </a:cubicBezTo>
                <a:cubicBezTo>
                  <a:pt x="2806" y="9934"/>
                  <a:pt x="2809" y="9940"/>
                  <a:pt x="2806" y="9955"/>
                </a:cubicBezTo>
                <a:cubicBezTo>
                  <a:pt x="2810" y="9957"/>
                  <a:pt x="2813" y="9957"/>
                  <a:pt x="2815" y="9955"/>
                </a:cubicBezTo>
                <a:cubicBezTo>
                  <a:pt x="2816" y="9952"/>
                  <a:pt x="2816" y="9947"/>
                  <a:pt x="2815" y="9939"/>
                </a:cubicBezTo>
                <a:cubicBezTo>
                  <a:pt x="2815" y="9929"/>
                  <a:pt x="2815" y="9919"/>
                  <a:pt x="2815" y="9909"/>
                </a:cubicBezTo>
                <a:cubicBezTo>
                  <a:pt x="2828" y="9909"/>
                  <a:pt x="2847" y="9912"/>
                  <a:pt x="2832" y="9924"/>
                </a:cubicBezTo>
                <a:cubicBezTo>
                  <a:pt x="2823" y="9919"/>
                  <a:pt x="2820" y="9924"/>
                  <a:pt x="2823" y="9939"/>
                </a:cubicBezTo>
                <a:cubicBezTo>
                  <a:pt x="2828" y="9975"/>
                  <a:pt x="2832" y="10006"/>
                  <a:pt x="2823" y="9955"/>
                </a:cubicBezTo>
                <a:cubicBezTo>
                  <a:pt x="2820" y="9955"/>
                  <a:pt x="2817" y="9955"/>
                  <a:pt x="2815" y="9955"/>
                </a:cubicBezTo>
                <a:cubicBezTo>
                  <a:pt x="2815" y="9997"/>
                  <a:pt x="2821" y="10040"/>
                  <a:pt x="2832" y="10078"/>
                </a:cubicBezTo>
                <a:cubicBezTo>
                  <a:pt x="2850" y="10078"/>
                  <a:pt x="2854" y="10090"/>
                  <a:pt x="2849" y="10125"/>
                </a:cubicBezTo>
                <a:cubicBezTo>
                  <a:pt x="2849" y="10135"/>
                  <a:pt x="2849" y="10145"/>
                  <a:pt x="2849" y="10155"/>
                </a:cubicBezTo>
                <a:cubicBezTo>
                  <a:pt x="2866" y="10197"/>
                  <a:pt x="2883" y="10237"/>
                  <a:pt x="2900" y="10278"/>
                </a:cubicBezTo>
                <a:cubicBezTo>
                  <a:pt x="2910" y="10278"/>
                  <a:pt x="2912" y="10290"/>
                  <a:pt x="2909" y="10309"/>
                </a:cubicBezTo>
                <a:cubicBezTo>
                  <a:pt x="2917" y="10306"/>
                  <a:pt x="2922" y="10311"/>
                  <a:pt x="2926" y="10325"/>
                </a:cubicBezTo>
                <a:cubicBezTo>
                  <a:pt x="2926" y="10350"/>
                  <a:pt x="2926" y="10376"/>
                  <a:pt x="2926" y="10402"/>
                </a:cubicBezTo>
                <a:cubicBezTo>
                  <a:pt x="2934" y="10402"/>
                  <a:pt x="2935" y="10402"/>
                  <a:pt x="2935" y="10402"/>
                </a:cubicBezTo>
                <a:cubicBezTo>
                  <a:pt x="2950" y="10391"/>
                  <a:pt x="2961" y="10396"/>
                  <a:pt x="2969" y="10417"/>
                </a:cubicBezTo>
                <a:cubicBezTo>
                  <a:pt x="2977" y="10417"/>
                  <a:pt x="2977" y="10417"/>
                  <a:pt x="2977" y="10417"/>
                </a:cubicBezTo>
                <a:cubicBezTo>
                  <a:pt x="2991" y="10417"/>
                  <a:pt x="3003" y="10429"/>
                  <a:pt x="3012" y="10448"/>
                </a:cubicBezTo>
                <a:cubicBezTo>
                  <a:pt x="3022" y="10454"/>
                  <a:pt x="3031" y="10464"/>
                  <a:pt x="3038" y="10479"/>
                </a:cubicBezTo>
                <a:cubicBezTo>
                  <a:pt x="3035" y="10464"/>
                  <a:pt x="3037" y="10459"/>
                  <a:pt x="3046" y="10464"/>
                </a:cubicBezTo>
                <a:cubicBezTo>
                  <a:pt x="3054" y="10470"/>
                  <a:pt x="3057" y="10481"/>
                  <a:pt x="3055" y="10494"/>
                </a:cubicBezTo>
                <a:cubicBezTo>
                  <a:pt x="3063" y="10489"/>
                  <a:pt x="3066" y="10494"/>
                  <a:pt x="3063" y="10510"/>
                </a:cubicBezTo>
                <a:cubicBezTo>
                  <a:pt x="3111" y="10510"/>
                  <a:pt x="3133" y="10589"/>
                  <a:pt x="3132" y="10664"/>
                </a:cubicBezTo>
                <a:cubicBezTo>
                  <a:pt x="3135" y="10669"/>
                  <a:pt x="3138" y="10674"/>
                  <a:pt x="3141" y="10679"/>
                </a:cubicBezTo>
                <a:cubicBezTo>
                  <a:pt x="3141" y="10685"/>
                  <a:pt x="3141" y="10690"/>
                  <a:pt x="3141" y="10695"/>
                </a:cubicBezTo>
                <a:cubicBezTo>
                  <a:pt x="3151" y="10695"/>
                  <a:pt x="3157" y="10721"/>
                  <a:pt x="3158" y="10741"/>
                </a:cubicBezTo>
                <a:cubicBezTo>
                  <a:pt x="3166" y="10741"/>
                  <a:pt x="3181" y="10835"/>
                  <a:pt x="3183" y="10849"/>
                </a:cubicBezTo>
                <a:cubicBezTo>
                  <a:pt x="3186" y="10854"/>
                  <a:pt x="3189" y="10860"/>
                  <a:pt x="3192" y="10865"/>
                </a:cubicBezTo>
                <a:cubicBezTo>
                  <a:pt x="3201" y="10881"/>
                  <a:pt x="3204" y="10902"/>
                  <a:pt x="3200" y="10926"/>
                </a:cubicBezTo>
                <a:cubicBezTo>
                  <a:pt x="3207" y="10942"/>
                  <a:pt x="3220" y="10989"/>
                  <a:pt x="3226" y="11018"/>
                </a:cubicBezTo>
                <a:cubicBezTo>
                  <a:pt x="3234" y="11015"/>
                  <a:pt x="3240" y="11020"/>
                  <a:pt x="3244" y="11034"/>
                </a:cubicBezTo>
                <a:cubicBezTo>
                  <a:pt x="3246" y="11039"/>
                  <a:pt x="3249" y="11044"/>
                  <a:pt x="3252" y="11049"/>
                </a:cubicBezTo>
                <a:cubicBezTo>
                  <a:pt x="3260" y="11049"/>
                  <a:pt x="3261" y="11049"/>
                  <a:pt x="3261" y="11049"/>
                </a:cubicBezTo>
                <a:cubicBezTo>
                  <a:pt x="3274" y="11049"/>
                  <a:pt x="3279" y="11074"/>
                  <a:pt x="3278" y="11096"/>
                </a:cubicBezTo>
                <a:cubicBezTo>
                  <a:pt x="3291" y="11096"/>
                  <a:pt x="3316" y="11159"/>
                  <a:pt x="3320" y="11173"/>
                </a:cubicBezTo>
                <a:cubicBezTo>
                  <a:pt x="3320" y="11183"/>
                  <a:pt x="3320" y="11193"/>
                  <a:pt x="3320" y="11204"/>
                </a:cubicBezTo>
                <a:cubicBezTo>
                  <a:pt x="3320" y="11209"/>
                  <a:pt x="3320" y="11214"/>
                  <a:pt x="3320" y="11219"/>
                </a:cubicBezTo>
                <a:cubicBezTo>
                  <a:pt x="3318" y="11219"/>
                  <a:pt x="3315" y="11219"/>
                  <a:pt x="3312" y="11219"/>
                </a:cubicBezTo>
                <a:cubicBezTo>
                  <a:pt x="3312" y="11224"/>
                  <a:pt x="3312" y="11229"/>
                  <a:pt x="3312" y="11234"/>
                </a:cubicBezTo>
                <a:cubicBezTo>
                  <a:pt x="3297" y="11255"/>
                  <a:pt x="3283" y="11255"/>
                  <a:pt x="3269" y="11234"/>
                </a:cubicBezTo>
                <a:cubicBezTo>
                  <a:pt x="3262" y="11241"/>
                  <a:pt x="3259" y="11251"/>
                  <a:pt x="3261" y="11265"/>
                </a:cubicBezTo>
                <a:cubicBezTo>
                  <a:pt x="3269" y="11265"/>
                  <a:pt x="3269" y="11265"/>
                  <a:pt x="3269" y="11265"/>
                </a:cubicBezTo>
                <a:cubicBezTo>
                  <a:pt x="3275" y="11270"/>
                  <a:pt x="3281" y="11275"/>
                  <a:pt x="3286" y="11280"/>
                </a:cubicBezTo>
                <a:cubicBezTo>
                  <a:pt x="3296" y="11280"/>
                  <a:pt x="3298" y="11292"/>
                  <a:pt x="3295" y="11312"/>
                </a:cubicBezTo>
                <a:cubicBezTo>
                  <a:pt x="3304" y="11307"/>
                  <a:pt x="3306" y="11312"/>
                  <a:pt x="3303" y="11327"/>
                </a:cubicBezTo>
                <a:cubicBezTo>
                  <a:pt x="3312" y="11327"/>
                  <a:pt x="3312" y="11327"/>
                  <a:pt x="3312" y="11327"/>
                </a:cubicBezTo>
                <a:cubicBezTo>
                  <a:pt x="3321" y="11322"/>
                  <a:pt x="3323" y="11327"/>
                  <a:pt x="3320" y="11343"/>
                </a:cubicBezTo>
                <a:cubicBezTo>
                  <a:pt x="3326" y="11348"/>
                  <a:pt x="3332" y="11353"/>
                  <a:pt x="3338" y="11358"/>
                </a:cubicBezTo>
                <a:cubicBezTo>
                  <a:pt x="3346" y="11354"/>
                  <a:pt x="3351" y="11359"/>
                  <a:pt x="3355" y="11373"/>
                </a:cubicBezTo>
                <a:cubicBezTo>
                  <a:pt x="3363" y="11373"/>
                  <a:pt x="3364" y="11373"/>
                  <a:pt x="3364" y="11373"/>
                </a:cubicBezTo>
                <a:cubicBezTo>
                  <a:pt x="3370" y="11373"/>
                  <a:pt x="3395" y="11347"/>
                  <a:pt x="3372" y="11373"/>
                </a:cubicBezTo>
                <a:cubicBezTo>
                  <a:pt x="3386" y="11373"/>
                  <a:pt x="3409" y="11432"/>
                  <a:pt x="3415" y="11450"/>
                </a:cubicBezTo>
                <a:cubicBezTo>
                  <a:pt x="3445" y="11450"/>
                  <a:pt x="3439" y="11585"/>
                  <a:pt x="3432" y="11620"/>
                </a:cubicBezTo>
                <a:cubicBezTo>
                  <a:pt x="3440" y="11599"/>
                  <a:pt x="3443" y="11599"/>
                  <a:pt x="3441" y="11620"/>
                </a:cubicBezTo>
                <a:cubicBezTo>
                  <a:pt x="3449" y="11620"/>
                  <a:pt x="3449" y="11620"/>
                  <a:pt x="3449" y="11620"/>
                </a:cubicBezTo>
                <a:cubicBezTo>
                  <a:pt x="3449" y="11625"/>
                  <a:pt x="3449" y="11630"/>
                  <a:pt x="3449" y="11635"/>
                </a:cubicBezTo>
                <a:cubicBezTo>
                  <a:pt x="3458" y="11635"/>
                  <a:pt x="3458" y="11635"/>
                  <a:pt x="3458" y="11635"/>
                </a:cubicBezTo>
                <a:cubicBezTo>
                  <a:pt x="3467" y="11630"/>
                  <a:pt x="3470" y="11635"/>
                  <a:pt x="3467" y="11651"/>
                </a:cubicBezTo>
                <a:cubicBezTo>
                  <a:pt x="3487" y="11682"/>
                  <a:pt x="3506" y="11712"/>
                  <a:pt x="3526" y="11743"/>
                </a:cubicBezTo>
                <a:cubicBezTo>
                  <a:pt x="3551" y="11743"/>
                  <a:pt x="3562" y="11799"/>
                  <a:pt x="3561" y="11836"/>
                </a:cubicBezTo>
                <a:cubicBezTo>
                  <a:pt x="3569" y="11836"/>
                  <a:pt x="3570" y="11836"/>
                  <a:pt x="3570" y="11836"/>
                </a:cubicBezTo>
                <a:cubicBezTo>
                  <a:pt x="3578" y="11841"/>
                  <a:pt x="3581" y="11836"/>
                  <a:pt x="3578" y="11821"/>
                </a:cubicBezTo>
                <a:cubicBezTo>
                  <a:pt x="3593" y="11821"/>
                  <a:pt x="3602" y="11798"/>
                  <a:pt x="3604" y="11774"/>
                </a:cubicBezTo>
                <a:cubicBezTo>
                  <a:pt x="3590" y="11754"/>
                  <a:pt x="3581" y="11726"/>
                  <a:pt x="3578" y="11697"/>
                </a:cubicBezTo>
                <a:cubicBezTo>
                  <a:pt x="3569" y="11687"/>
                  <a:pt x="3561" y="11676"/>
                  <a:pt x="3552" y="11666"/>
                </a:cubicBezTo>
                <a:cubicBezTo>
                  <a:pt x="3546" y="11687"/>
                  <a:pt x="3541" y="11687"/>
                  <a:pt x="3535" y="11666"/>
                </a:cubicBezTo>
                <a:cubicBezTo>
                  <a:pt x="3533" y="11623"/>
                  <a:pt x="3525" y="11590"/>
                  <a:pt x="3509" y="11559"/>
                </a:cubicBezTo>
                <a:cubicBezTo>
                  <a:pt x="3503" y="11511"/>
                  <a:pt x="3494" y="11460"/>
                  <a:pt x="3484" y="11419"/>
                </a:cubicBezTo>
                <a:cubicBezTo>
                  <a:pt x="3483" y="11393"/>
                  <a:pt x="3477" y="11373"/>
                  <a:pt x="3467" y="11358"/>
                </a:cubicBezTo>
                <a:cubicBezTo>
                  <a:pt x="3464" y="11358"/>
                  <a:pt x="3461" y="11358"/>
                  <a:pt x="3458" y="11358"/>
                </a:cubicBezTo>
                <a:cubicBezTo>
                  <a:pt x="3455" y="11353"/>
                  <a:pt x="3452" y="11348"/>
                  <a:pt x="3449" y="11343"/>
                </a:cubicBezTo>
                <a:cubicBezTo>
                  <a:pt x="3430" y="11295"/>
                  <a:pt x="3414" y="11242"/>
                  <a:pt x="3398" y="11173"/>
                </a:cubicBezTo>
                <a:cubicBezTo>
                  <a:pt x="3395" y="11168"/>
                  <a:pt x="3392" y="11163"/>
                  <a:pt x="3389" y="11157"/>
                </a:cubicBezTo>
                <a:cubicBezTo>
                  <a:pt x="3387" y="11142"/>
                  <a:pt x="3384" y="11127"/>
                  <a:pt x="3381" y="11111"/>
                </a:cubicBezTo>
                <a:cubicBezTo>
                  <a:pt x="3381" y="11111"/>
                  <a:pt x="3381" y="11111"/>
                  <a:pt x="3372" y="11111"/>
                </a:cubicBezTo>
                <a:cubicBezTo>
                  <a:pt x="3369" y="11111"/>
                  <a:pt x="3366" y="11111"/>
                  <a:pt x="3364" y="11111"/>
                </a:cubicBezTo>
                <a:cubicBezTo>
                  <a:pt x="3352" y="11069"/>
                  <a:pt x="3339" y="11038"/>
                  <a:pt x="3320" y="11003"/>
                </a:cubicBezTo>
                <a:cubicBezTo>
                  <a:pt x="3318" y="11003"/>
                  <a:pt x="3315" y="11003"/>
                  <a:pt x="3312" y="11003"/>
                </a:cubicBezTo>
                <a:cubicBezTo>
                  <a:pt x="3293" y="10933"/>
                  <a:pt x="3281" y="10853"/>
                  <a:pt x="3278" y="10772"/>
                </a:cubicBezTo>
                <a:cubicBezTo>
                  <a:pt x="3278" y="10767"/>
                  <a:pt x="3278" y="10762"/>
                  <a:pt x="3278" y="10756"/>
                </a:cubicBezTo>
                <a:cubicBezTo>
                  <a:pt x="3285" y="10753"/>
                  <a:pt x="3291" y="10758"/>
                  <a:pt x="3295" y="10772"/>
                </a:cubicBezTo>
                <a:cubicBezTo>
                  <a:pt x="3298" y="10777"/>
                  <a:pt x="3301" y="10782"/>
                  <a:pt x="3303" y="10787"/>
                </a:cubicBezTo>
                <a:cubicBezTo>
                  <a:pt x="3320" y="10787"/>
                  <a:pt x="3333" y="10796"/>
                  <a:pt x="3338" y="10802"/>
                </a:cubicBezTo>
                <a:cubicBezTo>
                  <a:pt x="3346" y="10822"/>
                  <a:pt x="3357" y="10833"/>
                  <a:pt x="3372" y="10834"/>
                </a:cubicBezTo>
                <a:cubicBezTo>
                  <a:pt x="3380" y="10865"/>
                  <a:pt x="3386" y="10905"/>
                  <a:pt x="3389" y="10942"/>
                </a:cubicBezTo>
                <a:cubicBezTo>
                  <a:pt x="3396" y="10964"/>
                  <a:pt x="3400" y="10981"/>
                  <a:pt x="3406" y="11003"/>
                </a:cubicBezTo>
                <a:cubicBezTo>
                  <a:pt x="3416" y="11003"/>
                  <a:pt x="3420" y="11047"/>
                  <a:pt x="3423" y="11065"/>
                </a:cubicBezTo>
                <a:cubicBezTo>
                  <a:pt x="3432" y="11065"/>
                  <a:pt x="3451" y="11147"/>
                  <a:pt x="3458" y="11173"/>
                </a:cubicBezTo>
                <a:cubicBezTo>
                  <a:pt x="3475" y="11173"/>
                  <a:pt x="3490" y="11210"/>
                  <a:pt x="3501" y="11234"/>
                </a:cubicBezTo>
                <a:cubicBezTo>
                  <a:pt x="3526" y="11234"/>
                  <a:pt x="3526" y="11234"/>
                  <a:pt x="3526" y="11234"/>
                </a:cubicBezTo>
                <a:cubicBezTo>
                  <a:pt x="3526" y="11250"/>
                  <a:pt x="3526" y="11265"/>
                  <a:pt x="3526" y="11280"/>
                </a:cubicBezTo>
                <a:cubicBezTo>
                  <a:pt x="3538" y="11310"/>
                  <a:pt x="3555" y="11345"/>
                  <a:pt x="3570" y="11373"/>
                </a:cubicBezTo>
                <a:cubicBezTo>
                  <a:pt x="3578" y="11368"/>
                  <a:pt x="3581" y="11373"/>
                  <a:pt x="3578" y="11389"/>
                </a:cubicBezTo>
                <a:cubicBezTo>
                  <a:pt x="3595" y="11389"/>
                  <a:pt x="3595" y="11389"/>
                  <a:pt x="3595" y="11389"/>
                </a:cubicBezTo>
                <a:cubicBezTo>
                  <a:pt x="3607" y="11384"/>
                  <a:pt x="3610" y="11394"/>
                  <a:pt x="3604" y="11419"/>
                </a:cubicBezTo>
                <a:cubicBezTo>
                  <a:pt x="3612" y="11419"/>
                  <a:pt x="3612" y="11419"/>
                  <a:pt x="3612" y="11419"/>
                </a:cubicBezTo>
                <a:cubicBezTo>
                  <a:pt x="3610" y="11430"/>
                  <a:pt x="3607" y="11440"/>
                  <a:pt x="3604" y="11450"/>
                </a:cubicBezTo>
                <a:cubicBezTo>
                  <a:pt x="3595" y="11474"/>
                  <a:pt x="3596" y="11490"/>
                  <a:pt x="3604" y="11512"/>
                </a:cubicBezTo>
                <a:cubicBezTo>
                  <a:pt x="3612" y="11512"/>
                  <a:pt x="3612" y="11512"/>
                  <a:pt x="3612" y="11512"/>
                </a:cubicBezTo>
                <a:cubicBezTo>
                  <a:pt x="3621" y="11512"/>
                  <a:pt x="3621" y="11512"/>
                  <a:pt x="3621" y="11512"/>
                </a:cubicBezTo>
                <a:cubicBezTo>
                  <a:pt x="3630" y="11507"/>
                  <a:pt x="3632" y="11512"/>
                  <a:pt x="3629" y="11527"/>
                </a:cubicBezTo>
                <a:cubicBezTo>
                  <a:pt x="3627" y="11552"/>
                  <a:pt x="3635" y="11563"/>
                  <a:pt x="3655" y="11559"/>
                </a:cubicBezTo>
                <a:cubicBezTo>
                  <a:pt x="3664" y="11559"/>
                  <a:pt x="3664" y="11559"/>
                  <a:pt x="3664" y="11559"/>
                </a:cubicBezTo>
                <a:cubicBezTo>
                  <a:pt x="3672" y="11559"/>
                  <a:pt x="3755" y="11755"/>
                  <a:pt x="3749" y="11743"/>
                </a:cubicBezTo>
                <a:cubicBezTo>
                  <a:pt x="3752" y="11748"/>
                  <a:pt x="3755" y="11753"/>
                  <a:pt x="3758" y="11758"/>
                </a:cubicBezTo>
                <a:cubicBezTo>
                  <a:pt x="3776" y="11758"/>
                  <a:pt x="3821" y="11867"/>
                  <a:pt x="3827" y="11882"/>
                </a:cubicBezTo>
                <a:cubicBezTo>
                  <a:pt x="3832" y="11912"/>
                  <a:pt x="3835" y="11943"/>
                  <a:pt x="3835" y="11974"/>
                </a:cubicBezTo>
                <a:cubicBezTo>
                  <a:pt x="3868" y="11974"/>
                  <a:pt x="3848" y="12053"/>
                  <a:pt x="3835" y="12067"/>
                </a:cubicBezTo>
                <a:cubicBezTo>
                  <a:pt x="3835" y="12072"/>
                  <a:pt x="3835" y="12077"/>
                  <a:pt x="3835" y="12083"/>
                </a:cubicBezTo>
                <a:cubicBezTo>
                  <a:pt x="3843" y="12079"/>
                  <a:pt x="3849" y="12084"/>
                  <a:pt x="3852" y="12098"/>
                </a:cubicBezTo>
                <a:cubicBezTo>
                  <a:pt x="3844" y="12103"/>
                  <a:pt x="3835" y="12108"/>
                  <a:pt x="3827" y="12113"/>
                </a:cubicBezTo>
                <a:cubicBezTo>
                  <a:pt x="3827" y="12118"/>
                  <a:pt x="3827" y="12124"/>
                  <a:pt x="3827" y="12129"/>
                </a:cubicBezTo>
                <a:cubicBezTo>
                  <a:pt x="3838" y="12186"/>
                  <a:pt x="3858" y="12232"/>
                  <a:pt x="3887" y="12268"/>
                </a:cubicBezTo>
                <a:cubicBezTo>
                  <a:pt x="3895" y="12268"/>
                  <a:pt x="3896" y="12268"/>
                  <a:pt x="3896" y="12268"/>
                </a:cubicBezTo>
                <a:cubicBezTo>
                  <a:pt x="3907" y="12264"/>
                  <a:pt x="3916" y="12274"/>
                  <a:pt x="3921" y="12299"/>
                </a:cubicBezTo>
                <a:cubicBezTo>
                  <a:pt x="3936" y="12288"/>
                  <a:pt x="3941" y="12294"/>
                  <a:pt x="3938" y="12314"/>
                </a:cubicBezTo>
                <a:cubicBezTo>
                  <a:pt x="3950" y="12310"/>
                  <a:pt x="3950" y="12315"/>
                  <a:pt x="3938" y="12329"/>
                </a:cubicBezTo>
                <a:cubicBezTo>
                  <a:pt x="3947" y="12324"/>
                  <a:pt x="3950" y="12329"/>
                  <a:pt x="3947" y="12345"/>
                </a:cubicBezTo>
                <a:cubicBezTo>
                  <a:pt x="3955" y="12341"/>
                  <a:pt x="3961" y="12346"/>
                  <a:pt x="3964" y="12360"/>
                </a:cubicBezTo>
                <a:cubicBezTo>
                  <a:pt x="3972" y="12356"/>
                  <a:pt x="3978" y="12362"/>
                  <a:pt x="3981" y="12375"/>
                </a:cubicBezTo>
                <a:cubicBezTo>
                  <a:pt x="3990" y="12375"/>
                  <a:pt x="3990" y="12375"/>
                  <a:pt x="3990" y="12375"/>
                </a:cubicBezTo>
                <a:cubicBezTo>
                  <a:pt x="4007" y="12386"/>
                  <a:pt x="4024" y="12396"/>
                  <a:pt x="4041" y="12406"/>
                </a:cubicBezTo>
                <a:cubicBezTo>
                  <a:pt x="4050" y="12380"/>
                  <a:pt x="4059" y="12386"/>
                  <a:pt x="4067" y="12422"/>
                </a:cubicBezTo>
                <a:cubicBezTo>
                  <a:pt x="4067" y="12427"/>
                  <a:pt x="4067" y="12432"/>
                  <a:pt x="4067" y="12437"/>
                </a:cubicBezTo>
                <a:cubicBezTo>
                  <a:pt x="4079" y="12447"/>
                  <a:pt x="4090" y="12457"/>
                  <a:pt x="4101" y="12468"/>
                </a:cubicBezTo>
                <a:cubicBezTo>
                  <a:pt x="4104" y="12473"/>
                  <a:pt x="4107" y="12478"/>
                  <a:pt x="4110" y="12483"/>
                </a:cubicBezTo>
                <a:cubicBezTo>
                  <a:pt x="4150" y="12509"/>
                  <a:pt x="4190" y="12535"/>
                  <a:pt x="4230" y="12561"/>
                </a:cubicBezTo>
                <a:cubicBezTo>
                  <a:pt x="4248" y="12558"/>
                  <a:pt x="4262" y="12573"/>
                  <a:pt x="4273" y="12607"/>
                </a:cubicBezTo>
                <a:cubicBezTo>
                  <a:pt x="4290" y="12607"/>
                  <a:pt x="4290" y="12607"/>
                  <a:pt x="4290" y="12607"/>
                </a:cubicBezTo>
                <a:cubicBezTo>
                  <a:pt x="4313" y="12622"/>
                  <a:pt x="4336" y="12637"/>
                  <a:pt x="4359" y="12653"/>
                </a:cubicBezTo>
                <a:cubicBezTo>
                  <a:pt x="4367" y="12653"/>
                  <a:pt x="4367" y="12653"/>
                  <a:pt x="4367" y="12653"/>
                </a:cubicBezTo>
                <a:cubicBezTo>
                  <a:pt x="4376" y="12653"/>
                  <a:pt x="4376" y="12653"/>
                  <a:pt x="4376" y="12653"/>
                </a:cubicBezTo>
                <a:cubicBezTo>
                  <a:pt x="4393" y="12653"/>
                  <a:pt x="4393" y="12653"/>
                  <a:pt x="4393" y="12653"/>
                </a:cubicBezTo>
                <a:cubicBezTo>
                  <a:pt x="4411" y="12653"/>
                  <a:pt x="4446" y="12608"/>
                  <a:pt x="4462" y="12591"/>
                </a:cubicBezTo>
                <a:cubicBezTo>
                  <a:pt x="4529" y="12591"/>
                  <a:pt x="4594" y="12680"/>
                  <a:pt x="4625" y="12776"/>
                </a:cubicBezTo>
                <a:cubicBezTo>
                  <a:pt x="4634" y="12771"/>
                  <a:pt x="4636" y="12777"/>
                  <a:pt x="4633" y="12792"/>
                </a:cubicBezTo>
                <a:cubicBezTo>
                  <a:pt x="4639" y="12792"/>
                  <a:pt x="4674" y="12836"/>
                  <a:pt x="4676" y="12838"/>
                </a:cubicBezTo>
                <a:cubicBezTo>
                  <a:pt x="4710" y="12820"/>
                  <a:pt x="4736" y="12830"/>
                  <a:pt x="4754" y="12869"/>
                </a:cubicBezTo>
                <a:cubicBezTo>
                  <a:pt x="4775" y="12911"/>
                  <a:pt x="4803" y="12931"/>
                  <a:pt x="4839" y="12930"/>
                </a:cubicBezTo>
                <a:cubicBezTo>
                  <a:pt x="4866" y="12930"/>
                  <a:pt x="4882" y="12935"/>
                  <a:pt x="4899" y="12899"/>
                </a:cubicBezTo>
                <a:cubicBezTo>
                  <a:pt x="4908" y="12894"/>
                  <a:pt x="4911" y="12900"/>
                  <a:pt x="4908" y="12915"/>
                </a:cubicBezTo>
                <a:cubicBezTo>
                  <a:pt x="4920" y="12929"/>
                  <a:pt x="4920" y="12934"/>
                  <a:pt x="4908" y="12930"/>
                </a:cubicBezTo>
                <a:cubicBezTo>
                  <a:pt x="4905" y="12935"/>
                  <a:pt x="4902" y="12940"/>
                  <a:pt x="4899" y="12946"/>
                </a:cubicBezTo>
                <a:cubicBezTo>
                  <a:pt x="4936" y="12983"/>
                  <a:pt x="4991" y="13071"/>
                  <a:pt x="5011" y="13146"/>
                </a:cubicBezTo>
                <a:cubicBezTo>
                  <a:pt x="5003" y="13153"/>
                  <a:pt x="5000" y="13163"/>
                  <a:pt x="5002" y="13177"/>
                </a:cubicBezTo>
                <a:cubicBezTo>
                  <a:pt x="5011" y="13177"/>
                  <a:pt x="5011" y="13177"/>
                  <a:pt x="5011" y="13177"/>
                </a:cubicBezTo>
                <a:cubicBezTo>
                  <a:pt x="5015" y="13197"/>
                  <a:pt x="5012" y="13213"/>
                  <a:pt x="5002" y="13223"/>
                </a:cubicBezTo>
                <a:cubicBezTo>
                  <a:pt x="5008" y="13248"/>
                  <a:pt x="5016" y="13269"/>
                  <a:pt x="5028" y="13285"/>
                </a:cubicBezTo>
                <a:cubicBezTo>
                  <a:pt x="5037" y="13295"/>
                  <a:pt x="5045" y="13306"/>
                  <a:pt x="5054" y="13316"/>
                </a:cubicBezTo>
                <a:cubicBezTo>
                  <a:pt x="5065" y="13321"/>
                  <a:pt x="5068" y="13311"/>
                  <a:pt x="5062" y="13285"/>
                </a:cubicBezTo>
                <a:cubicBezTo>
                  <a:pt x="5062" y="13281"/>
                  <a:pt x="5062" y="13277"/>
                  <a:pt x="5062" y="13272"/>
                </a:cubicBezTo>
                <a:cubicBezTo>
                  <a:pt x="5070" y="13275"/>
                  <a:pt x="5076" y="13283"/>
                  <a:pt x="5080" y="13301"/>
                </a:cubicBezTo>
                <a:cubicBezTo>
                  <a:pt x="5083" y="13311"/>
                  <a:pt x="5085" y="13321"/>
                  <a:pt x="5088" y="13331"/>
                </a:cubicBezTo>
                <a:cubicBezTo>
                  <a:pt x="5122" y="13331"/>
                  <a:pt x="5140" y="13361"/>
                  <a:pt x="5139" y="13424"/>
                </a:cubicBezTo>
                <a:cubicBezTo>
                  <a:pt x="5142" y="13429"/>
                  <a:pt x="5145" y="13434"/>
                  <a:pt x="5148" y="13439"/>
                </a:cubicBezTo>
                <a:cubicBezTo>
                  <a:pt x="5157" y="13439"/>
                  <a:pt x="5157" y="13439"/>
                  <a:pt x="5157" y="13439"/>
                </a:cubicBezTo>
                <a:cubicBezTo>
                  <a:pt x="5165" y="13439"/>
                  <a:pt x="5165" y="13439"/>
                  <a:pt x="5165" y="13439"/>
                </a:cubicBezTo>
                <a:cubicBezTo>
                  <a:pt x="5162" y="13429"/>
                  <a:pt x="5160" y="13418"/>
                  <a:pt x="5157" y="13408"/>
                </a:cubicBezTo>
                <a:cubicBezTo>
                  <a:pt x="5160" y="13413"/>
                  <a:pt x="5162" y="13418"/>
                  <a:pt x="5165" y="13424"/>
                </a:cubicBezTo>
                <a:cubicBezTo>
                  <a:pt x="5177" y="13419"/>
                  <a:pt x="5180" y="13429"/>
                  <a:pt x="5174" y="13454"/>
                </a:cubicBezTo>
                <a:cubicBezTo>
                  <a:pt x="5183" y="13474"/>
                  <a:pt x="5190" y="13479"/>
                  <a:pt x="5191" y="13454"/>
                </a:cubicBezTo>
                <a:cubicBezTo>
                  <a:pt x="5210" y="13445"/>
                  <a:pt x="5227" y="13451"/>
                  <a:pt x="5242" y="13470"/>
                </a:cubicBezTo>
                <a:cubicBezTo>
                  <a:pt x="5251" y="13470"/>
                  <a:pt x="5251" y="13470"/>
                  <a:pt x="5251" y="13470"/>
                </a:cubicBezTo>
                <a:cubicBezTo>
                  <a:pt x="5260" y="13491"/>
                  <a:pt x="5268" y="13511"/>
                  <a:pt x="5277" y="13532"/>
                </a:cubicBezTo>
                <a:cubicBezTo>
                  <a:pt x="5286" y="13532"/>
                  <a:pt x="5285" y="13532"/>
                  <a:pt x="5285" y="13532"/>
                </a:cubicBezTo>
                <a:cubicBezTo>
                  <a:pt x="5288" y="13527"/>
                  <a:pt x="5291" y="13522"/>
                  <a:pt x="5294" y="13516"/>
                </a:cubicBezTo>
                <a:cubicBezTo>
                  <a:pt x="5297" y="13537"/>
                  <a:pt x="5300" y="13557"/>
                  <a:pt x="5303" y="13578"/>
                </a:cubicBezTo>
                <a:cubicBezTo>
                  <a:pt x="5311" y="13578"/>
                  <a:pt x="5320" y="13578"/>
                  <a:pt x="5328" y="13578"/>
                </a:cubicBezTo>
                <a:cubicBezTo>
                  <a:pt x="5348" y="13573"/>
                  <a:pt x="5357" y="13558"/>
                  <a:pt x="5354" y="13532"/>
                </a:cubicBezTo>
                <a:cubicBezTo>
                  <a:pt x="5352" y="13497"/>
                  <a:pt x="5343" y="13482"/>
                  <a:pt x="5328" y="13486"/>
                </a:cubicBezTo>
                <a:cubicBezTo>
                  <a:pt x="5335" y="13486"/>
                  <a:pt x="5347" y="13465"/>
                  <a:pt x="5354" y="13454"/>
                </a:cubicBezTo>
                <a:cubicBezTo>
                  <a:pt x="5366" y="13434"/>
                  <a:pt x="5377" y="13413"/>
                  <a:pt x="5388" y="13393"/>
                </a:cubicBezTo>
                <a:cubicBezTo>
                  <a:pt x="5391" y="13388"/>
                  <a:pt x="5394" y="13383"/>
                  <a:pt x="5397" y="13377"/>
                </a:cubicBezTo>
                <a:cubicBezTo>
                  <a:pt x="5415" y="13377"/>
                  <a:pt x="5437" y="13415"/>
                  <a:pt x="5448" y="13439"/>
                </a:cubicBezTo>
                <a:cubicBezTo>
                  <a:pt x="5457" y="13439"/>
                  <a:pt x="5457" y="13439"/>
                  <a:pt x="5457" y="13439"/>
                </a:cubicBezTo>
                <a:cubicBezTo>
                  <a:pt x="5466" y="13439"/>
                  <a:pt x="5465" y="13439"/>
                  <a:pt x="5465" y="13439"/>
                </a:cubicBezTo>
                <a:cubicBezTo>
                  <a:pt x="5474" y="13439"/>
                  <a:pt x="5474" y="13439"/>
                  <a:pt x="5474" y="13439"/>
                </a:cubicBezTo>
                <a:cubicBezTo>
                  <a:pt x="5494" y="13565"/>
                  <a:pt x="5508" y="13750"/>
                  <a:pt x="5509" y="13932"/>
                </a:cubicBezTo>
                <a:cubicBezTo>
                  <a:pt x="5517" y="13932"/>
                  <a:pt x="5517" y="13932"/>
                  <a:pt x="5517" y="13932"/>
                </a:cubicBezTo>
                <a:cubicBezTo>
                  <a:pt x="5534" y="13932"/>
                  <a:pt x="5534" y="13932"/>
                  <a:pt x="5534" y="13932"/>
                </a:cubicBezTo>
                <a:cubicBezTo>
                  <a:pt x="5543" y="13932"/>
                  <a:pt x="5543" y="13932"/>
                  <a:pt x="5543" y="13932"/>
                </a:cubicBezTo>
                <a:cubicBezTo>
                  <a:pt x="5526" y="13997"/>
                  <a:pt x="5500" y="14044"/>
                  <a:pt x="5465" y="14056"/>
                </a:cubicBezTo>
                <a:cubicBezTo>
                  <a:pt x="5447" y="14074"/>
                  <a:pt x="5438" y="14107"/>
                  <a:pt x="5440" y="14148"/>
                </a:cubicBezTo>
                <a:cubicBezTo>
                  <a:pt x="5437" y="14148"/>
                  <a:pt x="5434" y="14148"/>
                  <a:pt x="5431" y="14148"/>
                </a:cubicBezTo>
                <a:cubicBezTo>
                  <a:pt x="5423" y="14160"/>
                  <a:pt x="5420" y="14176"/>
                  <a:pt x="5423" y="14195"/>
                </a:cubicBezTo>
                <a:cubicBezTo>
                  <a:pt x="5423" y="14200"/>
                  <a:pt x="5423" y="14205"/>
                  <a:pt x="5423" y="14210"/>
                </a:cubicBezTo>
                <a:cubicBezTo>
                  <a:pt x="5398" y="14229"/>
                  <a:pt x="5367" y="14257"/>
                  <a:pt x="5354" y="14272"/>
                </a:cubicBezTo>
                <a:cubicBezTo>
                  <a:pt x="5357" y="14347"/>
                  <a:pt x="5342" y="14416"/>
                  <a:pt x="5311" y="14457"/>
                </a:cubicBezTo>
                <a:cubicBezTo>
                  <a:pt x="5279" y="14452"/>
                  <a:pt x="5279" y="14498"/>
                  <a:pt x="5311" y="14595"/>
                </a:cubicBezTo>
                <a:cubicBezTo>
                  <a:pt x="5317" y="14606"/>
                  <a:pt x="5323" y="14616"/>
                  <a:pt x="5328" y="14626"/>
                </a:cubicBezTo>
                <a:cubicBezTo>
                  <a:pt x="5337" y="14621"/>
                  <a:pt x="5340" y="14626"/>
                  <a:pt x="5337" y="14642"/>
                </a:cubicBezTo>
                <a:cubicBezTo>
                  <a:pt x="5359" y="14642"/>
                  <a:pt x="5352" y="14583"/>
                  <a:pt x="5363" y="14611"/>
                </a:cubicBezTo>
                <a:cubicBezTo>
                  <a:pt x="5400" y="14611"/>
                  <a:pt x="5342" y="14715"/>
                  <a:pt x="5337" y="14719"/>
                </a:cubicBezTo>
                <a:cubicBezTo>
                  <a:pt x="5284" y="14768"/>
                  <a:pt x="5268" y="14834"/>
                  <a:pt x="5294" y="14920"/>
                </a:cubicBezTo>
                <a:cubicBezTo>
                  <a:pt x="5297" y="14930"/>
                  <a:pt x="5300" y="14940"/>
                  <a:pt x="5303" y="14950"/>
                </a:cubicBezTo>
                <a:cubicBezTo>
                  <a:pt x="5305" y="14964"/>
                  <a:pt x="5302" y="14974"/>
                  <a:pt x="5294" y="14981"/>
                </a:cubicBezTo>
                <a:cubicBezTo>
                  <a:pt x="5312" y="15020"/>
                  <a:pt x="5344" y="15071"/>
                  <a:pt x="5371" y="15104"/>
                </a:cubicBezTo>
                <a:cubicBezTo>
                  <a:pt x="5444" y="15317"/>
                  <a:pt x="5535" y="15664"/>
                  <a:pt x="5568" y="15859"/>
                </a:cubicBezTo>
                <a:cubicBezTo>
                  <a:pt x="5571" y="15870"/>
                  <a:pt x="5574" y="15881"/>
                  <a:pt x="5577" y="15891"/>
                </a:cubicBezTo>
                <a:cubicBezTo>
                  <a:pt x="5643" y="16014"/>
                  <a:pt x="5721" y="16112"/>
                  <a:pt x="5809" y="16184"/>
                </a:cubicBezTo>
                <a:cubicBezTo>
                  <a:pt x="5831" y="16179"/>
                  <a:pt x="5888" y="16255"/>
                  <a:pt x="5920" y="16322"/>
                </a:cubicBezTo>
                <a:cubicBezTo>
                  <a:pt x="5945" y="16500"/>
                  <a:pt x="5949" y="16721"/>
                  <a:pt x="5929" y="16878"/>
                </a:cubicBezTo>
                <a:cubicBezTo>
                  <a:pt x="5884" y="17468"/>
                  <a:pt x="5870" y="18012"/>
                  <a:pt x="5774" y="18573"/>
                </a:cubicBezTo>
                <a:cubicBezTo>
                  <a:pt x="5773" y="18597"/>
                  <a:pt x="5765" y="18636"/>
                  <a:pt x="5749" y="18650"/>
                </a:cubicBezTo>
                <a:cubicBezTo>
                  <a:pt x="5746" y="18655"/>
                  <a:pt x="5743" y="18661"/>
                  <a:pt x="5740" y="18666"/>
                </a:cubicBezTo>
                <a:cubicBezTo>
                  <a:pt x="5746" y="18720"/>
                  <a:pt x="5746" y="18805"/>
                  <a:pt x="5740" y="18836"/>
                </a:cubicBezTo>
                <a:cubicBezTo>
                  <a:pt x="5757" y="18888"/>
                  <a:pt x="5762" y="18956"/>
                  <a:pt x="5749" y="19005"/>
                </a:cubicBezTo>
                <a:cubicBezTo>
                  <a:pt x="5731" y="19065"/>
                  <a:pt x="5724" y="19174"/>
                  <a:pt x="5732" y="19252"/>
                </a:cubicBezTo>
                <a:cubicBezTo>
                  <a:pt x="5732" y="19257"/>
                  <a:pt x="5732" y="19262"/>
                  <a:pt x="5732" y="19267"/>
                </a:cubicBezTo>
                <a:cubicBezTo>
                  <a:pt x="5740" y="19262"/>
                  <a:pt x="5743" y="19267"/>
                  <a:pt x="5740" y="19283"/>
                </a:cubicBezTo>
                <a:cubicBezTo>
                  <a:pt x="5746" y="19288"/>
                  <a:pt x="5752" y="19293"/>
                  <a:pt x="5757" y="19298"/>
                </a:cubicBezTo>
                <a:cubicBezTo>
                  <a:pt x="5765" y="19302"/>
                  <a:pt x="5771" y="19297"/>
                  <a:pt x="5774" y="19283"/>
                </a:cubicBezTo>
                <a:cubicBezTo>
                  <a:pt x="5774" y="19278"/>
                  <a:pt x="5774" y="19272"/>
                  <a:pt x="5774" y="19267"/>
                </a:cubicBezTo>
                <a:cubicBezTo>
                  <a:pt x="5783" y="19267"/>
                  <a:pt x="5783" y="19267"/>
                  <a:pt x="5783" y="19267"/>
                </a:cubicBezTo>
                <a:cubicBezTo>
                  <a:pt x="5791" y="19264"/>
                  <a:pt x="5797" y="19269"/>
                  <a:pt x="5800" y="19283"/>
                </a:cubicBezTo>
                <a:cubicBezTo>
                  <a:pt x="5809" y="19283"/>
                  <a:pt x="5809" y="19283"/>
                  <a:pt x="5809" y="19283"/>
                </a:cubicBezTo>
                <a:cubicBezTo>
                  <a:pt x="5795" y="19291"/>
                  <a:pt x="5789" y="19303"/>
                  <a:pt x="5792" y="19329"/>
                </a:cubicBezTo>
                <a:cubicBezTo>
                  <a:pt x="5800" y="19329"/>
                  <a:pt x="5800" y="19329"/>
                  <a:pt x="5800" y="19329"/>
                </a:cubicBezTo>
                <a:cubicBezTo>
                  <a:pt x="5812" y="19324"/>
                  <a:pt x="5815" y="19334"/>
                  <a:pt x="5809" y="19360"/>
                </a:cubicBezTo>
                <a:cubicBezTo>
                  <a:pt x="5806" y="19360"/>
                  <a:pt x="5803" y="19360"/>
                  <a:pt x="5800" y="19360"/>
                </a:cubicBezTo>
                <a:cubicBezTo>
                  <a:pt x="5788" y="19375"/>
                  <a:pt x="5788" y="19390"/>
                  <a:pt x="5800" y="19406"/>
                </a:cubicBezTo>
                <a:cubicBezTo>
                  <a:pt x="5794" y="19445"/>
                  <a:pt x="5784" y="19491"/>
                  <a:pt x="5774" y="19529"/>
                </a:cubicBezTo>
                <a:cubicBezTo>
                  <a:pt x="5774" y="19540"/>
                  <a:pt x="5774" y="19550"/>
                  <a:pt x="5774" y="19560"/>
                </a:cubicBezTo>
                <a:cubicBezTo>
                  <a:pt x="5783" y="19555"/>
                  <a:pt x="5786" y="19560"/>
                  <a:pt x="5783" y="19576"/>
                </a:cubicBezTo>
                <a:cubicBezTo>
                  <a:pt x="5783" y="19599"/>
                  <a:pt x="5776" y="19621"/>
                  <a:pt x="5766" y="19637"/>
                </a:cubicBezTo>
                <a:cubicBezTo>
                  <a:pt x="5766" y="19642"/>
                  <a:pt x="5766" y="19647"/>
                  <a:pt x="5766" y="19652"/>
                </a:cubicBezTo>
                <a:cubicBezTo>
                  <a:pt x="5769" y="19658"/>
                  <a:pt x="5772" y="19663"/>
                  <a:pt x="5774" y="19668"/>
                </a:cubicBezTo>
                <a:cubicBezTo>
                  <a:pt x="5783" y="19668"/>
                  <a:pt x="5783" y="19668"/>
                  <a:pt x="5783" y="19668"/>
                </a:cubicBezTo>
                <a:cubicBezTo>
                  <a:pt x="5743" y="19687"/>
                  <a:pt x="5737" y="19719"/>
                  <a:pt x="5766" y="19761"/>
                </a:cubicBezTo>
                <a:cubicBezTo>
                  <a:pt x="5763" y="19766"/>
                  <a:pt x="5760" y="19771"/>
                  <a:pt x="5757" y="19776"/>
                </a:cubicBezTo>
                <a:cubicBezTo>
                  <a:pt x="5760" y="19803"/>
                  <a:pt x="5764" y="19834"/>
                  <a:pt x="5757" y="19822"/>
                </a:cubicBezTo>
                <a:cubicBezTo>
                  <a:pt x="5755" y="19827"/>
                  <a:pt x="5752" y="19832"/>
                  <a:pt x="5749" y="19838"/>
                </a:cubicBezTo>
                <a:cubicBezTo>
                  <a:pt x="5749" y="19848"/>
                  <a:pt x="5749" y="19858"/>
                  <a:pt x="5749" y="19868"/>
                </a:cubicBezTo>
                <a:cubicBezTo>
                  <a:pt x="5754" y="19863"/>
                  <a:pt x="5760" y="19858"/>
                  <a:pt x="5766" y="19853"/>
                </a:cubicBezTo>
                <a:cubicBezTo>
                  <a:pt x="5763" y="19858"/>
                  <a:pt x="5760" y="19863"/>
                  <a:pt x="5757" y="19868"/>
                </a:cubicBezTo>
                <a:cubicBezTo>
                  <a:pt x="5757" y="19873"/>
                  <a:pt x="5757" y="19879"/>
                  <a:pt x="5757" y="19884"/>
                </a:cubicBezTo>
                <a:cubicBezTo>
                  <a:pt x="5749" y="19879"/>
                  <a:pt x="5746" y="19884"/>
                  <a:pt x="5749" y="19899"/>
                </a:cubicBezTo>
                <a:cubicBezTo>
                  <a:pt x="5746" y="19920"/>
                  <a:pt x="5743" y="19941"/>
                  <a:pt x="5740" y="19961"/>
                </a:cubicBezTo>
                <a:cubicBezTo>
                  <a:pt x="5744" y="19963"/>
                  <a:pt x="5746" y="19959"/>
                  <a:pt x="5749" y="19957"/>
                </a:cubicBezTo>
                <a:cubicBezTo>
                  <a:pt x="5749" y="19958"/>
                  <a:pt x="5749" y="19960"/>
                  <a:pt x="5749" y="19961"/>
                </a:cubicBezTo>
                <a:cubicBezTo>
                  <a:pt x="5743" y="19971"/>
                  <a:pt x="5737" y="19982"/>
                  <a:pt x="5732" y="19992"/>
                </a:cubicBezTo>
                <a:cubicBezTo>
                  <a:pt x="5732" y="19982"/>
                  <a:pt x="5732" y="19971"/>
                  <a:pt x="5732" y="19961"/>
                </a:cubicBezTo>
                <a:cubicBezTo>
                  <a:pt x="5716" y="19999"/>
                  <a:pt x="5711" y="20001"/>
                  <a:pt x="5723" y="19945"/>
                </a:cubicBezTo>
                <a:cubicBezTo>
                  <a:pt x="5717" y="19925"/>
                  <a:pt x="5720" y="19934"/>
                  <a:pt x="5714" y="19914"/>
                </a:cubicBezTo>
                <a:cubicBezTo>
                  <a:pt x="5708" y="19899"/>
                  <a:pt x="5699" y="19894"/>
                  <a:pt x="5689" y="19899"/>
                </a:cubicBezTo>
                <a:cubicBezTo>
                  <a:pt x="5670" y="19890"/>
                  <a:pt x="5657" y="19897"/>
                  <a:pt x="5654" y="19930"/>
                </a:cubicBezTo>
                <a:cubicBezTo>
                  <a:pt x="5663" y="19925"/>
                  <a:pt x="5666" y="19930"/>
                  <a:pt x="5663" y="19945"/>
                </a:cubicBezTo>
                <a:cubicBezTo>
                  <a:pt x="5671" y="19945"/>
                  <a:pt x="5671" y="19945"/>
                  <a:pt x="5671" y="19945"/>
                </a:cubicBezTo>
                <a:cubicBezTo>
                  <a:pt x="5668" y="19959"/>
                  <a:pt x="5662" y="19965"/>
                  <a:pt x="5654" y="19961"/>
                </a:cubicBezTo>
                <a:cubicBezTo>
                  <a:pt x="5652" y="19987"/>
                  <a:pt x="5643" y="20002"/>
                  <a:pt x="5629" y="20007"/>
                </a:cubicBezTo>
                <a:cubicBezTo>
                  <a:pt x="5615" y="20033"/>
                  <a:pt x="5615" y="20054"/>
                  <a:pt x="5629" y="20069"/>
                </a:cubicBezTo>
                <a:cubicBezTo>
                  <a:pt x="5640" y="20090"/>
                  <a:pt x="5645" y="20079"/>
                  <a:pt x="5646" y="20053"/>
                </a:cubicBezTo>
                <a:cubicBezTo>
                  <a:pt x="5640" y="20013"/>
                  <a:pt x="5656" y="20025"/>
                  <a:pt x="5680" y="20053"/>
                </a:cubicBezTo>
                <a:cubicBezTo>
                  <a:pt x="5689" y="20053"/>
                  <a:pt x="5689" y="20053"/>
                  <a:pt x="5689" y="20053"/>
                </a:cubicBezTo>
                <a:cubicBezTo>
                  <a:pt x="5689" y="20048"/>
                  <a:pt x="5689" y="20043"/>
                  <a:pt x="5689" y="20038"/>
                </a:cubicBezTo>
                <a:cubicBezTo>
                  <a:pt x="5700" y="20034"/>
                  <a:pt x="5709" y="20045"/>
                  <a:pt x="5714" y="20069"/>
                </a:cubicBezTo>
                <a:cubicBezTo>
                  <a:pt x="5709" y="20089"/>
                  <a:pt x="5711" y="20080"/>
                  <a:pt x="5706" y="20100"/>
                </a:cubicBezTo>
                <a:cubicBezTo>
                  <a:pt x="5719" y="20100"/>
                  <a:pt x="5697" y="20128"/>
                  <a:pt x="5689" y="20146"/>
                </a:cubicBezTo>
                <a:cubicBezTo>
                  <a:pt x="5697" y="20155"/>
                  <a:pt x="5722" y="20175"/>
                  <a:pt x="5706" y="20176"/>
                </a:cubicBezTo>
                <a:cubicBezTo>
                  <a:pt x="5706" y="20182"/>
                  <a:pt x="5706" y="20187"/>
                  <a:pt x="5706" y="20192"/>
                </a:cubicBezTo>
                <a:cubicBezTo>
                  <a:pt x="5709" y="20197"/>
                  <a:pt x="5711" y="20203"/>
                  <a:pt x="5714" y="20208"/>
                </a:cubicBezTo>
                <a:cubicBezTo>
                  <a:pt x="5731" y="20208"/>
                  <a:pt x="5732" y="20208"/>
                  <a:pt x="5732" y="20208"/>
                </a:cubicBezTo>
                <a:cubicBezTo>
                  <a:pt x="5752" y="20254"/>
                  <a:pt x="5741" y="20257"/>
                  <a:pt x="5714" y="20239"/>
                </a:cubicBezTo>
                <a:cubicBezTo>
                  <a:pt x="5706" y="20234"/>
                  <a:pt x="5703" y="20239"/>
                  <a:pt x="5706" y="20254"/>
                </a:cubicBezTo>
                <a:cubicBezTo>
                  <a:pt x="5705" y="20240"/>
                  <a:pt x="5699" y="20231"/>
                  <a:pt x="5689" y="20223"/>
                </a:cubicBezTo>
                <a:cubicBezTo>
                  <a:pt x="5691" y="20258"/>
                  <a:pt x="5694" y="20282"/>
                  <a:pt x="5697" y="20315"/>
                </a:cubicBezTo>
                <a:cubicBezTo>
                  <a:pt x="5706" y="20315"/>
                  <a:pt x="5706" y="20315"/>
                  <a:pt x="5706" y="20315"/>
                </a:cubicBezTo>
                <a:cubicBezTo>
                  <a:pt x="5703" y="20326"/>
                  <a:pt x="5700" y="20336"/>
                  <a:pt x="5697" y="20346"/>
                </a:cubicBezTo>
                <a:cubicBezTo>
                  <a:pt x="5706" y="20346"/>
                  <a:pt x="5706" y="20346"/>
                  <a:pt x="5706" y="20346"/>
                </a:cubicBezTo>
                <a:cubicBezTo>
                  <a:pt x="5703" y="20351"/>
                  <a:pt x="5700" y="20356"/>
                  <a:pt x="5697" y="20362"/>
                </a:cubicBezTo>
                <a:cubicBezTo>
                  <a:pt x="5700" y="20398"/>
                  <a:pt x="5703" y="20434"/>
                  <a:pt x="5706" y="20470"/>
                </a:cubicBezTo>
                <a:cubicBezTo>
                  <a:pt x="5709" y="20475"/>
                  <a:pt x="5711" y="20480"/>
                  <a:pt x="5714" y="20485"/>
                </a:cubicBezTo>
                <a:cubicBezTo>
                  <a:pt x="5719" y="20460"/>
                  <a:pt x="5737" y="20366"/>
                  <a:pt x="5723" y="20470"/>
                </a:cubicBezTo>
                <a:cubicBezTo>
                  <a:pt x="5723" y="20475"/>
                  <a:pt x="5723" y="20480"/>
                  <a:pt x="5723" y="20485"/>
                </a:cubicBezTo>
                <a:cubicBezTo>
                  <a:pt x="5717" y="20496"/>
                  <a:pt x="5712" y="20506"/>
                  <a:pt x="5706" y="20516"/>
                </a:cubicBezTo>
                <a:cubicBezTo>
                  <a:pt x="5709" y="20531"/>
                  <a:pt x="5706" y="20536"/>
                  <a:pt x="5697" y="20531"/>
                </a:cubicBezTo>
                <a:cubicBezTo>
                  <a:pt x="5698" y="20537"/>
                  <a:pt x="5697" y="20542"/>
                  <a:pt x="5697" y="20547"/>
                </a:cubicBezTo>
                <a:cubicBezTo>
                  <a:pt x="5697" y="20563"/>
                  <a:pt x="5695" y="20579"/>
                  <a:pt x="5689" y="20593"/>
                </a:cubicBezTo>
                <a:cubicBezTo>
                  <a:pt x="5689" y="20612"/>
                  <a:pt x="5696" y="20628"/>
                  <a:pt x="5706" y="20639"/>
                </a:cubicBezTo>
                <a:cubicBezTo>
                  <a:pt x="5723" y="20639"/>
                  <a:pt x="5723" y="20664"/>
                  <a:pt x="5723" y="20701"/>
                </a:cubicBezTo>
                <a:cubicBezTo>
                  <a:pt x="5727" y="20701"/>
                  <a:pt x="5726" y="20701"/>
                  <a:pt x="5727" y="20701"/>
                </a:cubicBezTo>
                <a:cubicBezTo>
                  <a:pt x="5722" y="20707"/>
                  <a:pt x="5716" y="20714"/>
                  <a:pt x="5714" y="20717"/>
                </a:cubicBezTo>
                <a:cubicBezTo>
                  <a:pt x="5711" y="20722"/>
                  <a:pt x="5709" y="20727"/>
                  <a:pt x="5706" y="20732"/>
                </a:cubicBezTo>
                <a:cubicBezTo>
                  <a:pt x="5739" y="20780"/>
                  <a:pt x="5754" y="20844"/>
                  <a:pt x="5749" y="20917"/>
                </a:cubicBezTo>
                <a:cubicBezTo>
                  <a:pt x="5757" y="20914"/>
                  <a:pt x="5762" y="20919"/>
                  <a:pt x="5766" y="20932"/>
                </a:cubicBezTo>
                <a:cubicBezTo>
                  <a:pt x="5766" y="20928"/>
                  <a:pt x="5766" y="20877"/>
                  <a:pt x="5766" y="20917"/>
                </a:cubicBezTo>
                <a:cubicBezTo>
                  <a:pt x="5778" y="20918"/>
                  <a:pt x="5784" y="20907"/>
                  <a:pt x="5783" y="20886"/>
                </a:cubicBezTo>
                <a:cubicBezTo>
                  <a:pt x="5783" y="20881"/>
                  <a:pt x="5783" y="20875"/>
                  <a:pt x="5783" y="20870"/>
                </a:cubicBezTo>
                <a:cubicBezTo>
                  <a:pt x="5786" y="20875"/>
                  <a:pt x="5789" y="20881"/>
                  <a:pt x="5792" y="20886"/>
                </a:cubicBezTo>
                <a:cubicBezTo>
                  <a:pt x="5800" y="20891"/>
                  <a:pt x="5803" y="20886"/>
                  <a:pt x="5800" y="20870"/>
                </a:cubicBezTo>
                <a:cubicBezTo>
                  <a:pt x="5809" y="20870"/>
                  <a:pt x="5809" y="20870"/>
                  <a:pt x="5809" y="20870"/>
                </a:cubicBezTo>
                <a:cubicBezTo>
                  <a:pt x="5815" y="20896"/>
                  <a:pt x="5812" y="20906"/>
                  <a:pt x="5800" y="20901"/>
                </a:cubicBezTo>
                <a:cubicBezTo>
                  <a:pt x="5806" y="20922"/>
                  <a:pt x="5808" y="20937"/>
                  <a:pt x="5809" y="20963"/>
                </a:cubicBezTo>
                <a:cubicBezTo>
                  <a:pt x="5806" y="20948"/>
                  <a:pt x="5803" y="20933"/>
                  <a:pt x="5800" y="20917"/>
                </a:cubicBezTo>
                <a:cubicBezTo>
                  <a:pt x="5797" y="20912"/>
                  <a:pt x="5794" y="20906"/>
                  <a:pt x="5792" y="20901"/>
                </a:cubicBezTo>
                <a:cubicBezTo>
                  <a:pt x="5792" y="20901"/>
                  <a:pt x="5792" y="20901"/>
                  <a:pt x="5783" y="20901"/>
                </a:cubicBezTo>
                <a:cubicBezTo>
                  <a:pt x="5781" y="20915"/>
                  <a:pt x="5784" y="20926"/>
                  <a:pt x="5792" y="20932"/>
                </a:cubicBezTo>
                <a:cubicBezTo>
                  <a:pt x="5787" y="20949"/>
                  <a:pt x="5776" y="20989"/>
                  <a:pt x="5783" y="20932"/>
                </a:cubicBezTo>
                <a:cubicBezTo>
                  <a:pt x="5780" y="20932"/>
                  <a:pt x="5777" y="20932"/>
                  <a:pt x="5774" y="20932"/>
                </a:cubicBezTo>
                <a:cubicBezTo>
                  <a:pt x="5772" y="20932"/>
                  <a:pt x="5769" y="20932"/>
                  <a:pt x="5766" y="20932"/>
                </a:cubicBezTo>
                <a:cubicBezTo>
                  <a:pt x="5763" y="20932"/>
                  <a:pt x="5760" y="20932"/>
                  <a:pt x="5757" y="20932"/>
                </a:cubicBezTo>
                <a:cubicBezTo>
                  <a:pt x="5755" y="20932"/>
                  <a:pt x="5752" y="20932"/>
                  <a:pt x="5749" y="20932"/>
                </a:cubicBezTo>
                <a:cubicBezTo>
                  <a:pt x="5747" y="20953"/>
                  <a:pt x="5748" y="21007"/>
                  <a:pt x="5740" y="20979"/>
                </a:cubicBezTo>
                <a:cubicBezTo>
                  <a:pt x="5734" y="20984"/>
                  <a:pt x="5729" y="20989"/>
                  <a:pt x="5723" y="20994"/>
                </a:cubicBezTo>
                <a:cubicBezTo>
                  <a:pt x="5723" y="20999"/>
                  <a:pt x="5723" y="21004"/>
                  <a:pt x="5723" y="21009"/>
                </a:cubicBezTo>
                <a:cubicBezTo>
                  <a:pt x="5723" y="21015"/>
                  <a:pt x="5723" y="21020"/>
                  <a:pt x="5723" y="21025"/>
                </a:cubicBezTo>
                <a:cubicBezTo>
                  <a:pt x="5726" y="21030"/>
                  <a:pt x="5729" y="21035"/>
                  <a:pt x="5732" y="21040"/>
                </a:cubicBezTo>
                <a:cubicBezTo>
                  <a:pt x="5735" y="21035"/>
                  <a:pt x="5737" y="21030"/>
                  <a:pt x="5740" y="21025"/>
                </a:cubicBezTo>
                <a:cubicBezTo>
                  <a:pt x="5740" y="20978"/>
                  <a:pt x="5740" y="20984"/>
                  <a:pt x="5740" y="21040"/>
                </a:cubicBezTo>
                <a:cubicBezTo>
                  <a:pt x="5749" y="21035"/>
                  <a:pt x="5752" y="21040"/>
                  <a:pt x="5749" y="21055"/>
                </a:cubicBezTo>
                <a:cubicBezTo>
                  <a:pt x="5749" y="21061"/>
                  <a:pt x="5749" y="21066"/>
                  <a:pt x="5749" y="21071"/>
                </a:cubicBezTo>
                <a:cubicBezTo>
                  <a:pt x="5757" y="21071"/>
                  <a:pt x="5757" y="21071"/>
                  <a:pt x="5757" y="21071"/>
                </a:cubicBezTo>
                <a:cubicBezTo>
                  <a:pt x="5773" y="21071"/>
                  <a:pt x="5766" y="21082"/>
                  <a:pt x="5757" y="21086"/>
                </a:cubicBezTo>
                <a:cubicBezTo>
                  <a:pt x="5766" y="21081"/>
                  <a:pt x="5769" y="21086"/>
                  <a:pt x="5766" y="21102"/>
                </a:cubicBezTo>
                <a:cubicBezTo>
                  <a:pt x="5783" y="21102"/>
                  <a:pt x="5783" y="21102"/>
                  <a:pt x="5783" y="21102"/>
                </a:cubicBezTo>
                <a:cubicBezTo>
                  <a:pt x="5786" y="21096"/>
                  <a:pt x="5789" y="21091"/>
                  <a:pt x="5792" y="21086"/>
                </a:cubicBezTo>
                <a:cubicBezTo>
                  <a:pt x="5792" y="21091"/>
                  <a:pt x="5792" y="21096"/>
                  <a:pt x="5792" y="21102"/>
                </a:cubicBezTo>
                <a:cubicBezTo>
                  <a:pt x="5813" y="21102"/>
                  <a:pt x="5795" y="21117"/>
                  <a:pt x="5783" y="21117"/>
                </a:cubicBezTo>
                <a:cubicBezTo>
                  <a:pt x="5780" y="21117"/>
                  <a:pt x="5777" y="21117"/>
                  <a:pt x="5774" y="21117"/>
                </a:cubicBezTo>
                <a:cubicBezTo>
                  <a:pt x="5773" y="21137"/>
                  <a:pt x="5779" y="21152"/>
                  <a:pt x="5788" y="21164"/>
                </a:cubicBezTo>
                <a:cubicBezTo>
                  <a:pt x="5786" y="21164"/>
                  <a:pt x="5785" y="21164"/>
                  <a:pt x="5783" y="21164"/>
                </a:cubicBezTo>
                <a:cubicBezTo>
                  <a:pt x="5780" y="21164"/>
                  <a:pt x="5777" y="21164"/>
                  <a:pt x="5774" y="21164"/>
                </a:cubicBezTo>
                <a:cubicBezTo>
                  <a:pt x="5774" y="21169"/>
                  <a:pt x="5774" y="21174"/>
                  <a:pt x="5774" y="21179"/>
                </a:cubicBezTo>
                <a:cubicBezTo>
                  <a:pt x="5772" y="21174"/>
                  <a:pt x="5769" y="21169"/>
                  <a:pt x="5766" y="21164"/>
                </a:cubicBezTo>
                <a:cubicBezTo>
                  <a:pt x="5768" y="21164"/>
                  <a:pt x="5774" y="21164"/>
                  <a:pt x="5774" y="21164"/>
                </a:cubicBezTo>
                <a:cubicBezTo>
                  <a:pt x="5774" y="21159"/>
                  <a:pt x="5774" y="21153"/>
                  <a:pt x="5774" y="21148"/>
                </a:cubicBezTo>
                <a:cubicBezTo>
                  <a:pt x="5773" y="21133"/>
                  <a:pt x="5768" y="21125"/>
                  <a:pt x="5757" y="21117"/>
                </a:cubicBezTo>
                <a:cubicBezTo>
                  <a:pt x="5755" y="21117"/>
                  <a:pt x="5752" y="21117"/>
                  <a:pt x="5749" y="21117"/>
                </a:cubicBezTo>
                <a:cubicBezTo>
                  <a:pt x="5736" y="21088"/>
                  <a:pt x="5704" y="21051"/>
                  <a:pt x="5680" y="21040"/>
                </a:cubicBezTo>
                <a:cubicBezTo>
                  <a:pt x="5683" y="21056"/>
                  <a:pt x="5686" y="21071"/>
                  <a:pt x="5689" y="21086"/>
                </a:cubicBezTo>
                <a:cubicBezTo>
                  <a:pt x="5703" y="21102"/>
                  <a:pt x="5717" y="21117"/>
                  <a:pt x="5732" y="21132"/>
                </a:cubicBezTo>
                <a:cubicBezTo>
                  <a:pt x="5732" y="21127"/>
                  <a:pt x="5732" y="21122"/>
                  <a:pt x="5732" y="21117"/>
                </a:cubicBezTo>
                <a:cubicBezTo>
                  <a:pt x="5737" y="21127"/>
                  <a:pt x="5743" y="21137"/>
                  <a:pt x="5749" y="21148"/>
                </a:cubicBezTo>
                <a:cubicBezTo>
                  <a:pt x="5746" y="21148"/>
                  <a:pt x="5743" y="21148"/>
                  <a:pt x="5740" y="21148"/>
                </a:cubicBezTo>
                <a:cubicBezTo>
                  <a:pt x="5740" y="21153"/>
                  <a:pt x="5740" y="21159"/>
                  <a:pt x="5740" y="21164"/>
                </a:cubicBezTo>
                <a:cubicBezTo>
                  <a:pt x="5748" y="21182"/>
                  <a:pt x="5751" y="21203"/>
                  <a:pt x="5749" y="21225"/>
                </a:cubicBezTo>
                <a:cubicBezTo>
                  <a:pt x="5757" y="21225"/>
                  <a:pt x="5757" y="21225"/>
                  <a:pt x="5757" y="21225"/>
                </a:cubicBezTo>
                <a:cubicBezTo>
                  <a:pt x="5757" y="21236"/>
                  <a:pt x="5757" y="21246"/>
                  <a:pt x="5757" y="21256"/>
                </a:cubicBezTo>
                <a:cubicBezTo>
                  <a:pt x="5760" y="21261"/>
                  <a:pt x="5763" y="21266"/>
                  <a:pt x="5766" y="21271"/>
                </a:cubicBezTo>
                <a:cubicBezTo>
                  <a:pt x="5783" y="21271"/>
                  <a:pt x="5783" y="21271"/>
                  <a:pt x="5783" y="21271"/>
                </a:cubicBezTo>
                <a:cubicBezTo>
                  <a:pt x="5785" y="21286"/>
                  <a:pt x="5790" y="21294"/>
                  <a:pt x="5800" y="21302"/>
                </a:cubicBezTo>
                <a:cubicBezTo>
                  <a:pt x="5803" y="21297"/>
                  <a:pt x="5806" y="21292"/>
                  <a:pt x="5809" y="21287"/>
                </a:cubicBezTo>
                <a:cubicBezTo>
                  <a:pt x="5818" y="21287"/>
                  <a:pt x="5817" y="21287"/>
                  <a:pt x="5817" y="21287"/>
                </a:cubicBezTo>
                <a:cubicBezTo>
                  <a:pt x="5816" y="21270"/>
                  <a:pt x="5819" y="21254"/>
                  <a:pt x="5826" y="21241"/>
                </a:cubicBezTo>
                <a:cubicBezTo>
                  <a:pt x="5826" y="21241"/>
                  <a:pt x="5835" y="21241"/>
                  <a:pt x="5835" y="21241"/>
                </a:cubicBezTo>
                <a:cubicBezTo>
                  <a:pt x="5835" y="21225"/>
                  <a:pt x="5835" y="21225"/>
                  <a:pt x="5835" y="21225"/>
                </a:cubicBezTo>
                <a:cubicBezTo>
                  <a:pt x="5824" y="21217"/>
                  <a:pt x="5819" y="21209"/>
                  <a:pt x="5817" y="21195"/>
                </a:cubicBezTo>
                <a:cubicBezTo>
                  <a:pt x="5806" y="21191"/>
                  <a:pt x="5801" y="21186"/>
                  <a:pt x="5796" y="21174"/>
                </a:cubicBezTo>
                <a:cubicBezTo>
                  <a:pt x="5798" y="21176"/>
                  <a:pt x="5798" y="21178"/>
                  <a:pt x="5800" y="21179"/>
                </a:cubicBezTo>
                <a:cubicBezTo>
                  <a:pt x="5809" y="21179"/>
                  <a:pt x="5809" y="21179"/>
                  <a:pt x="5809" y="21179"/>
                </a:cubicBezTo>
                <a:cubicBezTo>
                  <a:pt x="5820" y="21181"/>
                  <a:pt x="5813" y="21163"/>
                  <a:pt x="5809" y="21148"/>
                </a:cubicBezTo>
                <a:cubicBezTo>
                  <a:pt x="5818" y="21153"/>
                  <a:pt x="5820" y="21148"/>
                  <a:pt x="5817" y="21132"/>
                </a:cubicBezTo>
                <a:cubicBezTo>
                  <a:pt x="5826" y="21132"/>
                  <a:pt x="5826" y="21132"/>
                  <a:pt x="5826" y="21132"/>
                </a:cubicBezTo>
                <a:cubicBezTo>
                  <a:pt x="5826" y="21127"/>
                  <a:pt x="5826" y="21122"/>
                  <a:pt x="5826" y="21117"/>
                </a:cubicBezTo>
                <a:cubicBezTo>
                  <a:pt x="5835" y="21117"/>
                  <a:pt x="5835" y="21117"/>
                  <a:pt x="5835" y="21117"/>
                </a:cubicBezTo>
                <a:cubicBezTo>
                  <a:pt x="5853" y="21120"/>
                  <a:pt x="5867" y="21105"/>
                  <a:pt x="5877" y="21071"/>
                </a:cubicBezTo>
                <a:cubicBezTo>
                  <a:pt x="5882" y="21050"/>
                  <a:pt x="5879" y="21035"/>
                  <a:pt x="5869" y="21025"/>
                </a:cubicBezTo>
                <a:cubicBezTo>
                  <a:pt x="5857" y="21025"/>
                  <a:pt x="5846" y="21025"/>
                  <a:pt x="5835" y="21025"/>
                </a:cubicBezTo>
                <a:cubicBezTo>
                  <a:pt x="5817" y="21067"/>
                  <a:pt x="5803" y="21053"/>
                  <a:pt x="5792" y="21009"/>
                </a:cubicBezTo>
                <a:cubicBezTo>
                  <a:pt x="5797" y="21009"/>
                  <a:pt x="5803" y="21009"/>
                  <a:pt x="5809" y="21009"/>
                </a:cubicBezTo>
                <a:cubicBezTo>
                  <a:pt x="5809" y="21015"/>
                  <a:pt x="5809" y="21020"/>
                  <a:pt x="5809" y="21025"/>
                </a:cubicBezTo>
                <a:cubicBezTo>
                  <a:pt x="5818" y="21025"/>
                  <a:pt x="5817" y="21025"/>
                  <a:pt x="5817" y="21025"/>
                </a:cubicBezTo>
                <a:cubicBezTo>
                  <a:pt x="5825" y="21028"/>
                  <a:pt x="5831" y="21023"/>
                  <a:pt x="5835" y="21009"/>
                </a:cubicBezTo>
                <a:cubicBezTo>
                  <a:pt x="5898" y="21009"/>
                  <a:pt x="5899" y="21081"/>
                  <a:pt x="5852" y="21132"/>
                </a:cubicBezTo>
                <a:cubicBezTo>
                  <a:pt x="5841" y="21142"/>
                  <a:pt x="5845" y="21138"/>
                  <a:pt x="5835" y="21148"/>
                </a:cubicBezTo>
                <a:cubicBezTo>
                  <a:pt x="5835" y="21143"/>
                  <a:pt x="5835" y="21138"/>
                  <a:pt x="5835" y="21132"/>
                </a:cubicBezTo>
                <a:cubicBezTo>
                  <a:pt x="5824" y="21140"/>
                  <a:pt x="5819" y="21149"/>
                  <a:pt x="5817" y="21164"/>
                </a:cubicBezTo>
                <a:cubicBezTo>
                  <a:pt x="5823" y="21201"/>
                  <a:pt x="5838" y="21221"/>
                  <a:pt x="5860" y="21225"/>
                </a:cubicBezTo>
                <a:cubicBezTo>
                  <a:pt x="5870" y="21223"/>
                  <a:pt x="5879" y="21228"/>
                  <a:pt x="5886" y="21241"/>
                </a:cubicBezTo>
                <a:cubicBezTo>
                  <a:pt x="5895" y="21241"/>
                  <a:pt x="5895" y="21241"/>
                  <a:pt x="5895" y="21241"/>
                </a:cubicBezTo>
                <a:cubicBezTo>
                  <a:pt x="5924" y="21193"/>
                  <a:pt x="5930" y="21127"/>
                  <a:pt x="5912" y="21040"/>
                </a:cubicBezTo>
                <a:cubicBezTo>
                  <a:pt x="5929" y="21040"/>
                  <a:pt x="5929" y="21040"/>
                  <a:pt x="5929" y="21040"/>
                </a:cubicBezTo>
                <a:cubicBezTo>
                  <a:pt x="5937" y="21037"/>
                  <a:pt x="5942" y="21042"/>
                  <a:pt x="5946" y="21055"/>
                </a:cubicBezTo>
                <a:cubicBezTo>
                  <a:pt x="5957" y="21066"/>
                  <a:pt x="5957" y="21076"/>
                  <a:pt x="5946" y="21086"/>
                </a:cubicBezTo>
                <a:cubicBezTo>
                  <a:pt x="5943" y="21081"/>
                  <a:pt x="5941" y="21076"/>
                  <a:pt x="5938" y="21071"/>
                </a:cubicBezTo>
                <a:cubicBezTo>
                  <a:pt x="5935" y="21076"/>
                  <a:pt x="5932" y="21081"/>
                  <a:pt x="5929" y="21086"/>
                </a:cubicBezTo>
                <a:cubicBezTo>
                  <a:pt x="5922" y="21125"/>
                  <a:pt x="5927" y="21152"/>
                  <a:pt x="5946" y="21164"/>
                </a:cubicBezTo>
                <a:cubicBezTo>
                  <a:pt x="5956" y="21166"/>
                  <a:pt x="5964" y="21160"/>
                  <a:pt x="5972" y="21148"/>
                </a:cubicBezTo>
                <a:cubicBezTo>
                  <a:pt x="5989" y="21148"/>
                  <a:pt x="5989" y="21148"/>
                  <a:pt x="5989" y="21148"/>
                </a:cubicBezTo>
                <a:cubicBezTo>
                  <a:pt x="6023" y="21148"/>
                  <a:pt x="5958" y="21208"/>
                  <a:pt x="5955" y="21210"/>
                </a:cubicBezTo>
                <a:cubicBezTo>
                  <a:pt x="5947" y="21236"/>
                  <a:pt x="5948" y="21270"/>
                  <a:pt x="5955" y="21302"/>
                </a:cubicBezTo>
                <a:cubicBezTo>
                  <a:pt x="5976" y="21302"/>
                  <a:pt x="6013" y="21308"/>
                  <a:pt x="5989" y="21333"/>
                </a:cubicBezTo>
                <a:cubicBezTo>
                  <a:pt x="5986" y="21328"/>
                  <a:pt x="5983" y="21323"/>
                  <a:pt x="5980" y="21318"/>
                </a:cubicBezTo>
                <a:cubicBezTo>
                  <a:pt x="5978" y="21318"/>
                  <a:pt x="5975" y="21318"/>
                  <a:pt x="5972" y="21318"/>
                </a:cubicBezTo>
                <a:cubicBezTo>
                  <a:pt x="5972" y="21318"/>
                  <a:pt x="5972" y="21318"/>
                  <a:pt x="5963" y="21318"/>
                </a:cubicBezTo>
                <a:cubicBezTo>
                  <a:pt x="5965" y="21344"/>
                  <a:pt x="5962" y="21339"/>
                  <a:pt x="5955" y="21302"/>
                </a:cubicBezTo>
                <a:cubicBezTo>
                  <a:pt x="5952" y="21307"/>
                  <a:pt x="5949" y="21312"/>
                  <a:pt x="5946" y="21318"/>
                </a:cubicBezTo>
                <a:cubicBezTo>
                  <a:pt x="5946" y="21323"/>
                  <a:pt x="5946" y="21328"/>
                  <a:pt x="5946" y="21333"/>
                </a:cubicBezTo>
                <a:cubicBezTo>
                  <a:pt x="5949" y="21333"/>
                  <a:pt x="5954" y="21353"/>
                  <a:pt x="5938" y="21318"/>
                </a:cubicBezTo>
                <a:cubicBezTo>
                  <a:pt x="5946" y="21318"/>
                  <a:pt x="5946" y="21318"/>
                  <a:pt x="5946" y="21318"/>
                </a:cubicBezTo>
                <a:cubicBezTo>
                  <a:pt x="5943" y="21312"/>
                  <a:pt x="5941" y="21307"/>
                  <a:pt x="5938" y="21302"/>
                </a:cubicBezTo>
                <a:cubicBezTo>
                  <a:pt x="5927" y="21303"/>
                  <a:pt x="5926" y="21290"/>
                  <a:pt x="5929" y="21271"/>
                </a:cubicBezTo>
                <a:cubicBezTo>
                  <a:pt x="5929" y="21277"/>
                  <a:pt x="5929" y="21282"/>
                  <a:pt x="5929" y="21287"/>
                </a:cubicBezTo>
                <a:cubicBezTo>
                  <a:pt x="5938" y="21287"/>
                  <a:pt x="5938" y="21287"/>
                  <a:pt x="5938" y="21287"/>
                </a:cubicBezTo>
                <a:cubicBezTo>
                  <a:pt x="5938" y="21256"/>
                  <a:pt x="5938" y="21225"/>
                  <a:pt x="5938" y="21195"/>
                </a:cubicBezTo>
                <a:cubicBezTo>
                  <a:pt x="5935" y="21189"/>
                  <a:pt x="5932" y="21184"/>
                  <a:pt x="5929" y="21179"/>
                </a:cubicBezTo>
                <a:cubicBezTo>
                  <a:pt x="5926" y="21196"/>
                  <a:pt x="5923" y="21209"/>
                  <a:pt x="5920" y="21225"/>
                </a:cubicBezTo>
                <a:cubicBezTo>
                  <a:pt x="5920" y="21230"/>
                  <a:pt x="5920" y="21236"/>
                  <a:pt x="5920" y="21241"/>
                </a:cubicBezTo>
                <a:cubicBezTo>
                  <a:pt x="5917" y="21241"/>
                  <a:pt x="5915" y="21241"/>
                  <a:pt x="5912" y="21241"/>
                </a:cubicBezTo>
                <a:cubicBezTo>
                  <a:pt x="5912" y="21251"/>
                  <a:pt x="5912" y="21261"/>
                  <a:pt x="5912" y="21271"/>
                </a:cubicBezTo>
                <a:cubicBezTo>
                  <a:pt x="5922" y="21322"/>
                  <a:pt x="5904" y="21298"/>
                  <a:pt x="5895" y="21287"/>
                </a:cubicBezTo>
                <a:cubicBezTo>
                  <a:pt x="5885" y="21284"/>
                  <a:pt x="5879" y="21273"/>
                  <a:pt x="5877" y="21256"/>
                </a:cubicBezTo>
                <a:cubicBezTo>
                  <a:pt x="5875" y="21256"/>
                  <a:pt x="5872" y="21256"/>
                  <a:pt x="5869" y="21256"/>
                </a:cubicBezTo>
                <a:cubicBezTo>
                  <a:pt x="5866" y="21261"/>
                  <a:pt x="5863" y="21266"/>
                  <a:pt x="5860" y="21271"/>
                </a:cubicBezTo>
                <a:cubicBezTo>
                  <a:pt x="5860" y="21266"/>
                  <a:pt x="5860" y="21261"/>
                  <a:pt x="5860" y="21256"/>
                </a:cubicBezTo>
                <a:cubicBezTo>
                  <a:pt x="5863" y="21241"/>
                  <a:pt x="5860" y="21236"/>
                  <a:pt x="5852" y="21241"/>
                </a:cubicBezTo>
                <a:cubicBezTo>
                  <a:pt x="5849" y="21241"/>
                  <a:pt x="5846" y="21241"/>
                  <a:pt x="5843" y="21241"/>
                </a:cubicBezTo>
                <a:cubicBezTo>
                  <a:pt x="5832" y="21250"/>
                  <a:pt x="5837" y="21246"/>
                  <a:pt x="5826" y="21256"/>
                </a:cubicBezTo>
                <a:cubicBezTo>
                  <a:pt x="5829" y="21271"/>
                  <a:pt x="5832" y="21287"/>
                  <a:pt x="5835" y="21302"/>
                </a:cubicBezTo>
                <a:cubicBezTo>
                  <a:pt x="5843" y="21297"/>
                  <a:pt x="5846" y="21302"/>
                  <a:pt x="5843" y="21318"/>
                </a:cubicBezTo>
                <a:cubicBezTo>
                  <a:pt x="5851" y="21314"/>
                  <a:pt x="5857" y="21319"/>
                  <a:pt x="5860" y="21333"/>
                </a:cubicBezTo>
                <a:cubicBezTo>
                  <a:pt x="5860" y="21328"/>
                  <a:pt x="5860" y="21323"/>
                  <a:pt x="5860" y="21318"/>
                </a:cubicBezTo>
                <a:cubicBezTo>
                  <a:pt x="5872" y="21310"/>
                  <a:pt x="5881" y="21315"/>
                  <a:pt x="5886" y="21333"/>
                </a:cubicBezTo>
                <a:cubicBezTo>
                  <a:pt x="5895" y="21333"/>
                  <a:pt x="5895" y="21333"/>
                  <a:pt x="5895" y="21333"/>
                </a:cubicBezTo>
                <a:cubicBezTo>
                  <a:pt x="5897" y="21328"/>
                  <a:pt x="5900" y="21323"/>
                  <a:pt x="5903" y="21318"/>
                </a:cubicBezTo>
                <a:cubicBezTo>
                  <a:pt x="5908" y="21289"/>
                  <a:pt x="5910" y="21316"/>
                  <a:pt x="5912" y="21333"/>
                </a:cubicBezTo>
                <a:cubicBezTo>
                  <a:pt x="5906" y="21333"/>
                  <a:pt x="5900" y="21333"/>
                  <a:pt x="5895" y="21333"/>
                </a:cubicBezTo>
                <a:cubicBezTo>
                  <a:pt x="5897" y="21353"/>
                  <a:pt x="5892" y="21358"/>
                  <a:pt x="5877" y="21348"/>
                </a:cubicBezTo>
                <a:cubicBezTo>
                  <a:pt x="5877" y="21364"/>
                  <a:pt x="5877" y="21379"/>
                  <a:pt x="5877" y="21394"/>
                </a:cubicBezTo>
                <a:cubicBezTo>
                  <a:pt x="5883" y="21394"/>
                  <a:pt x="5889" y="21394"/>
                  <a:pt x="5895" y="21394"/>
                </a:cubicBezTo>
                <a:cubicBezTo>
                  <a:pt x="5903" y="21394"/>
                  <a:pt x="5903" y="21394"/>
                  <a:pt x="5903" y="21394"/>
                </a:cubicBezTo>
                <a:cubicBezTo>
                  <a:pt x="5903" y="21400"/>
                  <a:pt x="5903" y="21405"/>
                  <a:pt x="5903" y="21410"/>
                </a:cubicBezTo>
                <a:cubicBezTo>
                  <a:pt x="5903" y="21416"/>
                  <a:pt x="5903" y="21421"/>
                  <a:pt x="5903" y="21426"/>
                </a:cubicBezTo>
                <a:cubicBezTo>
                  <a:pt x="5920" y="21426"/>
                  <a:pt x="5920" y="21426"/>
                  <a:pt x="5920" y="21426"/>
                </a:cubicBezTo>
                <a:cubicBezTo>
                  <a:pt x="5929" y="21431"/>
                  <a:pt x="5937" y="21436"/>
                  <a:pt x="5946" y="21441"/>
                </a:cubicBezTo>
                <a:cubicBezTo>
                  <a:pt x="5960" y="21451"/>
                  <a:pt x="5966" y="21446"/>
                  <a:pt x="5963" y="21426"/>
                </a:cubicBezTo>
                <a:cubicBezTo>
                  <a:pt x="5972" y="21426"/>
                  <a:pt x="5972" y="21426"/>
                  <a:pt x="5972" y="21426"/>
                </a:cubicBezTo>
                <a:cubicBezTo>
                  <a:pt x="5964" y="21433"/>
                  <a:pt x="5961" y="21443"/>
                  <a:pt x="5963" y="21457"/>
                </a:cubicBezTo>
                <a:cubicBezTo>
                  <a:pt x="5972" y="21452"/>
                  <a:pt x="5975" y="21457"/>
                  <a:pt x="5972" y="21472"/>
                </a:cubicBezTo>
                <a:cubicBezTo>
                  <a:pt x="5986" y="21472"/>
                  <a:pt x="5983" y="21472"/>
                  <a:pt x="5963" y="21472"/>
                </a:cubicBezTo>
                <a:cubicBezTo>
                  <a:pt x="5963" y="21482"/>
                  <a:pt x="5963" y="21492"/>
                  <a:pt x="5963" y="21503"/>
                </a:cubicBezTo>
                <a:cubicBezTo>
                  <a:pt x="5972" y="21503"/>
                  <a:pt x="5972" y="21503"/>
                  <a:pt x="5972" y="21503"/>
                </a:cubicBezTo>
                <a:cubicBezTo>
                  <a:pt x="5988" y="21503"/>
                  <a:pt x="5990" y="21498"/>
                  <a:pt x="5980" y="21518"/>
                </a:cubicBezTo>
                <a:cubicBezTo>
                  <a:pt x="5994" y="21519"/>
                  <a:pt x="6000" y="21530"/>
                  <a:pt x="5998" y="21549"/>
                </a:cubicBezTo>
                <a:cubicBezTo>
                  <a:pt x="6006" y="21554"/>
                  <a:pt x="6015" y="21559"/>
                  <a:pt x="6023" y="21564"/>
                </a:cubicBezTo>
                <a:cubicBezTo>
                  <a:pt x="6025" y="21543"/>
                  <a:pt x="6020" y="21528"/>
                  <a:pt x="6006" y="21518"/>
                </a:cubicBezTo>
                <a:cubicBezTo>
                  <a:pt x="6006" y="21513"/>
                  <a:pt x="6006" y="21508"/>
                  <a:pt x="6006" y="21503"/>
                </a:cubicBezTo>
                <a:cubicBezTo>
                  <a:pt x="6021" y="21493"/>
                  <a:pt x="6026" y="21498"/>
                  <a:pt x="6023" y="21518"/>
                </a:cubicBezTo>
                <a:cubicBezTo>
                  <a:pt x="6032" y="21513"/>
                  <a:pt x="6035" y="21518"/>
                  <a:pt x="6032" y="21533"/>
                </a:cubicBezTo>
                <a:cubicBezTo>
                  <a:pt x="6035" y="21539"/>
                  <a:pt x="6037" y="21544"/>
                  <a:pt x="6040" y="21549"/>
                </a:cubicBezTo>
                <a:cubicBezTo>
                  <a:pt x="6057" y="21549"/>
                  <a:pt x="6058" y="21549"/>
                  <a:pt x="6058" y="21549"/>
                </a:cubicBezTo>
                <a:cubicBezTo>
                  <a:pt x="6066" y="21549"/>
                  <a:pt x="6066" y="21549"/>
                  <a:pt x="6066" y="21549"/>
                </a:cubicBezTo>
                <a:cubicBezTo>
                  <a:pt x="6067" y="21568"/>
                  <a:pt x="6073" y="21584"/>
                  <a:pt x="6083" y="21595"/>
                </a:cubicBezTo>
                <a:cubicBezTo>
                  <a:pt x="6092" y="21600"/>
                  <a:pt x="6095" y="21595"/>
                  <a:pt x="6092" y="21580"/>
                </a:cubicBezTo>
                <a:cubicBezTo>
                  <a:pt x="6084" y="21573"/>
                  <a:pt x="6081" y="21563"/>
                  <a:pt x="6083" y="21549"/>
                </a:cubicBezTo>
                <a:cubicBezTo>
                  <a:pt x="6086" y="21533"/>
                  <a:pt x="6083" y="21528"/>
                  <a:pt x="6075" y="21533"/>
                </a:cubicBezTo>
                <a:cubicBezTo>
                  <a:pt x="6076" y="21525"/>
                  <a:pt x="6075" y="21521"/>
                  <a:pt x="6073" y="21518"/>
                </a:cubicBezTo>
                <a:cubicBezTo>
                  <a:pt x="6073" y="21518"/>
                  <a:pt x="6075" y="21518"/>
                  <a:pt x="6075" y="21518"/>
                </a:cubicBezTo>
                <a:cubicBezTo>
                  <a:pt x="6075" y="21508"/>
                  <a:pt x="6075" y="21498"/>
                  <a:pt x="6075" y="21487"/>
                </a:cubicBezTo>
                <a:cubicBezTo>
                  <a:pt x="6072" y="21487"/>
                  <a:pt x="6069" y="21487"/>
                  <a:pt x="6066" y="21487"/>
                </a:cubicBezTo>
                <a:cubicBezTo>
                  <a:pt x="6054" y="21491"/>
                  <a:pt x="6054" y="21486"/>
                  <a:pt x="6066" y="21472"/>
                </a:cubicBezTo>
                <a:cubicBezTo>
                  <a:pt x="6066" y="21467"/>
                  <a:pt x="6066" y="21462"/>
                  <a:pt x="6066" y="21457"/>
                </a:cubicBezTo>
                <a:cubicBezTo>
                  <a:pt x="6075" y="21457"/>
                  <a:pt x="6075" y="21457"/>
                  <a:pt x="6075" y="21457"/>
                </a:cubicBezTo>
                <a:cubicBezTo>
                  <a:pt x="6075" y="21467"/>
                  <a:pt x="6075" y="21477"/>
                  <a:pt x="6075" y="21487"/>
                </a:cubicBezTo>
                <a:cubicBezTo>
                  <a:pt x="6083" y="21484"/>
                  <a:pt x="6088" y="21489"/>
                  <a:pt x="6092" y="21503"/>
                </a:cubicBezTo>
                <a:cubicBezTo>
                  <a:pt x="6100" y="21503"/>
                  <a:pt x="6100" y="21503"/>
                  <a:pt x="6100" y="21503"/>
                </a:cubicBezTo>
                <a:cubicBezTo>
                  <a:pt x="6109" y="21503"/>
                  <a:pt x="6109" y="21503"/>
                  <a:pt x="6109" y="21503"/>
                </a:cubicBezTo>
                <a:cubicBezTo>
                  <a:pt x="6118" y="21498"/>
                  <a:pt x="6120" y="21503"/>
                  <a:pt x="6118" y="21518"/>
                </a:cubicBezTo>
                <a:cubicBezTo>
                  <a:pt x="6126" y="21518"/>
                  <a:pt x="6126" y="21518"/>
                  <a:pt x="6126" y="21518"/>
                </a:cubicBezTo>
                <a:cubicBezTo>
                  <a:pt x="6133" y="21518"/>
                  <a:pt x="6142" y="21495"/>
                  <a:pt x="6135" y="21518"/>
                </a:cubicBezTo>
                <a:cubicBezTo>
                  <a:pt x="6144" y="21518"/>
                  <a:pt x="6143" y="21518"/>
                  <a:pt x="6143" y="21518"/>
                </a:cubicBezTo>
                <a:cubicBezTo>
                  <a:pt x="6152" y="21518"/>
                  <a:pt x="6152" y="21518"/>
                  <a:pt x="6152" y="21518"/>
                </a:cubicBezTo>
                <a:cubicBezTo>
                  <a:pt x="6152" y="21513"/>
                  <a:pt x="6152" y="21508"/>
                  <a:pt x="6152" y="21503"/>
                </a:cubicBezTo>
                <a:cubicBezTo>
                  <a:pt x="6155" y="21487"/>
                  <a:pt x="6152" y="21482"/>
                  <a:pt x="6143" y="21487"/>
                </a:cubicBezTo>
                <a:cubicBezTo>
                  <a:pt x="6129" y="21451"/>
                  <a:pt x="6132" y="21446"/>
                  <a:pt x="6152" y="21472"/>
                </a:cubicBezTo>
                <a:cubicBezTo>
                  <a:pt x="6161" y="21472"/>
                  <a:pt x="6161" y="21472"/>
                  <a:pt x="6161" y="21472"/>
                </a:cubicBezTo>
                <a:cubicBezTo>
                  <a:pt x="6151" y="21455"/>
                  <a:pt x="6161" y="21474"/>
                  <a:pt x="6152" y="21457"/>
                </a:cubicBezTo>
                <a:cubicBezTo>
                  <a:pt x="6138" y="21447"/>
                  <a:pt x="6132" y="21442"/>
                  <a:pt x="6135" y="21441"/>
                </a:cubicBezTo>
                <a:cubicBezTo>
                  <a:pt x="6053" y="21371"/>
                  <a:pt x="6157" y="21455"/>
                  <a:pt x="6178" y="21472"/>
                </a:cubicBezTo>
                <a:cubicBezTo>
                  <a:pt x="6192" y="21443"/>
                  <a:pt x="6211" y="21436"/>
                  <a:pt x="6229" y="21457"/>
                </a:cubicBezTo>
                <a:cubicBezTo>
                  <a:pt x="6252" y="21457"/>
                  <a:pt x="6258" y="21412"/>
                  <a:pt x="6255" y="21379"/>
                </a:cubicBezTo>
                <a:cubicBezTo>
                  <a:pt x="6215" y="21382"/>
                  <a:pt x="6172" y="21344"/>
                  <a:pt x="6143" y="21287"/>
                </a:cubicBezTo>
                <a:cubicBezTo>
                  <a:pt x="6135" y="21292"/>
                  <a:pt x="6132" y="21287"/>
                  <a:pt x="6135" y="21271"/>
                </a:cubicBezTo>
                <a:cubicBezTo>
                  <a:pt x="6101" y="21228"/>
                  <a:pt x="6069" y="21159"/>
                  <a:pt x="6058" y="21102"/>
                </a:cubicBezTo>
                <a:cubicBezTo>
                  <a:pt x="6066" y="21097"/>
                  <a:pt x="6069" y="21102"/>
                  <a:pt x="6066" y="21117"/>
                </a:cubicBezTo>
                <a:cubicBezTo>
                  <a:pt x="6075" y="21117"/>
                  <a:pt x="6075" y="21117"/>
                  <a:pt x="6075" y="21117"/>
                </a:cubicBezTo>
                <a:cubicBezTo>
                  <a:pt x="6077" y="21078"/>
                  <a:pt x="6065" y="21047"/>
                  <a:pt x="6040" y="21025"/>
                </a:cubicBezTo>
                <a:cubicBezTo>
                  <a:pt x="6040" y="21014"/>
                  <a:pt x="6040" y="21004"/>
                  <a:pt x="6040" y="20994"/>
                </a:cubicBezTo>
                <a:cubicBezTo>
                  <a:pt x="6022" y="21017"/>
                  <a:pt x="6007" y="21017"/>
                  <a:pt x="5998" y="20979"/>
                </a:cubicBezTo>
                <a:cubicBezTo>
                  <a:pt x="5994" y="20963"/>
                  <a:pt x="5999" y="20950"/>
                  <a:pt x="6032" y="20979"/>
                </a:cubicBezTo>
                <a:cubicBezTo>
                  <a:pt x="6058" y="20979"/>
                  <a:pt x="6058" y="20979"/>
                  <a:pt x="6058" y="20979"/>
                </a:cubicBezTo>
                <a:cubicBezTo>
                  <a:pt x="6070" y="20965"/>
                  <a:pt x="6070" y="20960"/>
                  <a:pt x="6058" y="20963"/>
                </a:cubicBezTo>
                <a:cubicBezTo>
                  <a:pt x="6068" y="20963"/>
                  <a:pt x="6063" y="20948"/>
                  <a:pt x="6023" y="20855"/>
                </a:cubicBezTo>
                <a:cubicBezTo>
                  <a:pt x="6020" y="20850"/>
                  <a:pt x="6018" y="20845"/>
                  <a:pt x="6015" y="20840"/>
                </a:cubicBezTo>
                <a:cubicBezTo>
                  <a:pt x="6024" y="20845"/>
                  <a:pt x="6026" y="20840"/>
                  <a:pt x="6023" y="20824"/>
                </a:cubicBezTo>
                <a:cubicBezTo>
                  <a:pt x="6022" y="20781"/>
                  <a:pt x="6020" y="20710"/>
                  <a:pt x="6006" y="20747"/>
                </a:cubicBezTo>
                <a:cubicBezTo>
                  <a:pt x="6007" y="20680"/>
                  <a:pt x="6024" y="20626"/>
                  <a:pt x="6058" y="20593"/>
                </a:cubicBezTo>
                <a:cubicBezTo>
                  <a:pt x="6075" y="20593"/>
                  <a:pt x="6075" y="20593"/>
                  <a:pt x="6075" y="20593"/>
                </a:cubicBezTo>
                <a:cubicBezTo>
                  <a:pt x="6098" y="20559"/>
                  <a:pt x="6110" y="20514"/>
                  <a:pt x="6109" y="20455"/>
                </a:cubicBezTo>
                <a:cubicBezTo>
                  <a:pt x="6102" y="20396"/>
                  <a:pt x="6147" y="20316"/>
                  <a:pt x="6195" y="20269"/>
                </a:cubicBezTo>
                <a:cubicBezTo>
                  <a:pt x="6203" y="20269"/>
                  <a:pt x="6203" y="20269"/>
                  <a:pt x="6203" y="20269"/>
                </a:cubicBezTo>
                <a:cubicBezTo>
                  <a:pt x="6215" y="20274"/>
                  <a:pt x="6218" y="20264"/>
                  <a:pt x="6212" y="20239"/>
                </a:cubicBezTo>
                <a:cubicBezTo>
                  <a:pt x="6221" y="20239"/>
                  <a:pt x="6221" y="20239"/>
                  <a:pt x="6221" y="20239"/>
                </a:cubicBezTo>
                <a:cubicBezTo>
                  <a:pt x="6218" y="20223"/>
                  <a:pt x="6215" y="20207"/>
                  <a:pt x="6212" y="20192"/>
                </a:cubicBezTo>
                <a:cubicBezTo>
                  <a:pt x="6215" y="20182"/>
                  <a:pt x="6218" y="20171"/>
                  <a:pt x="6221" y="20161"/>
                </a:cubicBezTo>
                <a:cubicBezTo>
                  <a:pt x="6153" y="20089"/>
                  <a:pt x="6111" y="19987"/>
                  <a:pt x="6161" y="19807"/>
                </a:cubicBezTo>
                <a:cubicBezTo>
                  <a:pt x="6169" y="19807"/>
                  <a:pt x="6169" y="19807"/>
                  <a:pt x="6169" y="19807"/>
                </a:cubicBezTo>
                <a:cubicBezTo>
                  <a:pt x="6179" y="19807"/>
                  <a:pt x="6221" y="19775"/>
                  <a:pt x="6229" y="19776"/>
                </a:cubicBezTo>
                <a:cubicBezTo>
                  <a:pt x="6226" y="19752"/>
                  <a:pt x="6229" y="19730"/>
                  <a:pt x="6238" y="19714"/>
                </a:cubicBezTo>
                <a:cubicBezTo>
                  <a:pt x="6243" y="19613"/>
                  <a:pt x="6264" y="19528"/>
                  <a:pt x="6306" y="19467"/>
                </a:cubicBezTo>
                <a:cubicBezTo>
                  <a:pt x="6292" y="19457"/>
                  <a:pt x="6278" y="19447"/>
                  <a:pt x="6264" y="19436"/>
                </a:cubicBezTo>
                <a:cubicBezTo>
                  <a:pt x="6264" y="19431"/>
                  <a:pt x="6264" y="19426"/>
                  <a:pt x="6264" y="19421"/>
                </a:cubicBezTo>
                <a:cubicBezTo>
                  <a:pt x="6272" y="19421"/>
                  <a:pt x="6272" y="19421"/>
                  <a:pt x="6272" y="19421"/>
                </a:cubicBezTo>
                <a:cubicBezTo>
                  <a:pt x="6275" y="19416"/>
                  <a:pt x="6278" y="19411"/>
                  <a:pt x="6281" y="19406"/>
                </a:cubicBezTo>
                <a:cubicBezTo>
                  <a:pt x="6289" y="19406"/>
                  <a:pt x="6289" y="19406"/>
                  <a:pt x="6289" y="19406"/>
                </a:cubicBezTo>
                <a:cubicBezTo>
                  <a:pt x="6305" y="19406"/>
                  <a:pt x="6310" y="19426"/>
                  <a:pt x="6306" y="19452"/>
                </a:cubicBezTo>
                <a:cubicBezTo>
                  <a:pt x="6315" y="19452"/>
                  <a:pt x="6315" y="19452"/>
                  <a:pt x="6315" y="19452"/>
                </a:cubicBezTo>
                <a:cubicBezTo>
                  <a:pt x="6324" y="19452"/>
                  <a:pt x="6324" y="19452"/>
                  <a:pt x="6324" y="19452"/>
                </a:cubicBezTo>
                <a:cubicBezTo>
                  <a:pt x="6335" y="19459"/>
                  <a:pt x="6344" y="19454"/>
                  <a:pt x="6349" y="19436"/>
                </a:cubicBezTo>
                <a:cubicBezTo>
                  <a:pt x="6353" y="19335"/>
                  <a:pt x="6334" y="19311"/>
                  <a:pt x="6298" y="19360"/>
                </a:cubicBezTo>
                <a:cubicBezTo>
                  <a:pt x="6316" y="19360"/>
                  <a:pt x="6304" y="19374"/>
                  <a:pt x="6289" y="19375"/>
                </a:cubicBezTo>
                <a:cubicBezTo>
                  <a:pt x="6289" y="19370"/>
                  <a:pt x="6289" y="19365"/>
                  <a:pt x="6289" y="19360"/>
                </a:cubicBezTo>
                <a:cubicBezTo>
                  <a:pt x="6245" y="19230"/>
                  <a:pt x="6221" y="19114"/>
                  <a:pt x="6332" y="19205"/>
                </a:cubicBezTo>
                <a:cubicBezTo>
                  <a:pt x="6375" y="19205"/>
                  <a:pt x="6375" y="19205"/>
                  <a:pt x="6375" y="19205"/>
                </a:cubicBezTo>
                <a:cubicBezTo>
                  <a:pt x="6386" y="19195"/>
                  <a:pt x="6398" y="19185"/>
                  <a:pt x="6409" y="19174"/>
                </a:cubicBezTo>
                <a:cubicBezTo>
                  <a:pt x="6424" y="19127"/>
                  <a:pt x="6429" y="19076"/>
                  <a:pt x="6427" y="19021"/>
                </a:cubicBezTo>
                <a:cubicBezTo>
                  <a:pt x="6435" y="19021"/>
                  <a:pt x="6435" y="19021"/>
                  <a:pt x="6435" y="19021"/>
                </a:cubicBezTo>
                <a:cubicBezTo>
                  <a:pt x="6430" y="18959"/>
                  <a:pt x="6415" y="18869"/>
                  <a:pt x="6435" y="18897"/>
                </a:cubicBezTo>
                <a:cubicBezTo>
                  <a:pt x="6521" y="18897"/>
                  <a:pt x="6612" y="18857"/>
                  <a:pt x="6693" y="18805"/>
                </a:cubicBezTo>
                <a:cubicBezTo>
                  <a:pt x="6732" y="18740"/>
                  <a:pt x="6760" y="18634"/>
                  <a:pt x="6761" y="18527"/>
                </a:cubicBezTo>
                <a:cubicBezTo>
                  <a:pt x="6720" y="18520"/>
                  <a:pt x="6709" y="18476"/>
                  <a:pt x="6727" y="18404"/>
                </a:cubicBezTo>
                <a:cubicBezTo>
                  <a:pt x="6690" y="18373"/>
                  <a:pt x="6664" y="18326"/>
                  <a:pt x="6650" y="18265"/>
                </a:cubicBezTo>
                <a:cubicBezTo>
                  <a:pt x="6661" y="18270"/>
                  <a:pt x="6664" y="18260"/>
                  <a:pt x="6658" y="18234"/>
                </a:cubicBezTo>
                <a:cubicBezTo>
                  <a:pt x="6664" y="18249"/>
                  <a:pt x="6670" y="18265"/>
                  <a:pt x="6675" y="18281"/>
                </a:cubicBezTo>
                <a:cubicBezTo>
                  <a:pt x="6684" y="18276"/>
                  <a:pt x="6687" y="18281"/>
                  <a:pt x="6684" y="18296"/>
                </a:cubicBezTo>
                <a:cubicBezTo>
                  <a:pt x="6721" y="18286"/>
                  <a:pt x="6756" y="18301"/>
                  <a:pt x="6787" y="18342"/>
                </a:cubicBezTo>
                <a:cubicBezTo>
                  <a:pt x="6814" y="18336"/>
                  <a:pt x="6839" y="18341"/>
                  <a:pt x="6864" y="18358"/>
                </a:cubicBezTo>
                <a:cubicBezTo>
                  <a:pt x="6908" y="18331"/>
                  <a:pt x="6939" y="18276"/>
                  <a:pt x="6950" y="18203"/>
                </a:cubicBezTo>
                <a:cubicBezTo>
                  <a:pt x="6958" y="18203"/>
                  <a:pt x="6959" y="18203"/>
                  <a:pt x="6959" y="18203"/>
                </a:cubicBezTo>
                <a:cubicBezTo>
                  <a:pt x="6959" y="18198"/>
                  <a:pt x="6959" y="18193"/>
                  <a:pt x="6959" y="18188"/>
                </a:cubicBezTo>
                <a:cubicBezTo>
                  <a:pt x="7052" y="17993"/>
                  <a:pt x="7146" y="17768"/>
                  <a:pt x="7224" y="17556"/>
                </a:cubicBezTo>
                <a:cubicBezTo>
                  <a:pt x="7227" y="17546"/>
                  <a:pt x="7230" y="17535"/>
                  <a:pt x="7233" y="17525"/>
                </a:cubicBezTo>
                <a:cubicBezTo>
                  <a:pt x="7255" y="17525"/>
                  <a:pt x="7254" y="17425"/>
                  <a:pt x="7250" y="17386"/>
                </a:cubicBezTo>
                <a:cubicBezTo>
                  <a:pt x="7259" y="17386"/>
                  <a:pt x="7259" y="17386"/>
                  <a:pt x="7259" y="17386"/>
                </a:cubicBezTo>
                <a:cubicBezTo>
                  <a:pt x="7247" y="17330"/>
                  <a:pt x="7244" y="17303"/>
                  <a:pt x="7242" y="17247"/>
                </a:cubicBezTo>
                <a:cubicBezTo>
                  <a:pt x="7255" y="17193"/>
                  <a:pt x="7275" y="17147"/>
                  <a:pt x="7302" y="17109"/>
                </a:cubicBezTo>
                <a:cubicBezTo>
                  <a:pt x="7327" y="17073"/>
                  <a:pt x="7353" y="17037"/>
                  <a:pt x="7379" y="17001"/>
                </a:cubicBezTo>
                <a:cubicBezTo>
                  <a:pt x="7387" y="17001"/>
                  <a:pt x="7388" y="17001"/>
                  <a:pt x="7388" y="17001"/>
                </a:cubicBezTo>
                <a:cubicBezTo>
                  <a:pt x="7395" y="16994"/>
                  <a:pt x="7398" y="16984"/>
                  <a:pt x="7396" y="16970"/>
                </a:cubicBezTo>
                <a:cubicBezTo>
                  <a:pt x="7431" y="16970"/>
                  <a:pt x="7430" y="16970"/>
                  <a:pt x="7430" y="16970"/>
                </a:cubicBezTo>
                <a:cubicBezTo>
                  <a:pt x="7433" y="16965"/>
                  <a:pt x="7436" y="16960"/>
                  <a:pt x="7439" y="16954"/>
                </a:cubicBezTo>
                <a:cubicBezTo>
                  <a:pt x="7448" y="16954"/>
                  <a:pt x="7448" y="16954"/>
                  <a:pt x="7448" y="16954"/>
                </a:cubicBezTo>
                <a:cubicBezTo>
                  <a:pt x="7451" y="16944"/>
                  <a:pt x="7453" y="16934"/>
                  <a:pt x="7456" y="16924"/>
                </a:cubicBezTo>
                <a:cubicBezTo>
                  <a:pt x="7473" y="16924"/>
                  <a:pt x="7473" y="16924"/>
                  <a:pt x="7473" y="16924"/>
                </a:cubicBezTo>
                <a:cubicBezTo>
                  <a:pt x="7482" y="16929"/>
                  <a:pt x="7485" y="16924"/>
                  <a:pt x="7482" y="16908"/>
                </a:cubicBezTo>
                <a:cubicBezTo>
                  <a:pt x="7490" y="16908"/>
                  <a:pt x="7491" y="16908"/>
                  <a:pt x="7491" y="16908"/>
                </a:cubicBezTo>
                <a:cubicBezTo>
                  <a:pt x="7493" y="16893"/>
                  <a:pt x="7490" y="16888"/>
                  <a:pt x="7482" y="16893"/>
                </a:cubicBezTo>
                <a:cubicBezTo>
                  <a:pt x="7485" y="16888"/>
                  <a:pt x="7488" y="16883"/>
                  <a:pt x="7491" y="16878"/>
                </a:cubicBezTo>
                <a:cubicBezTo>
                  <a:pt x="7493" y="16883"/>
                  <a:pt x="7496" y="16888"/>
                  <a:pt x="7499" y="16893"/>
                </a:cubicBezTo>
                <a:cubicBezTo>
                  <a:pt x="7508" y="16888"/>
                  <a:pt x="7516" y="16883"/>
                  <a:pt x="7525" y="16878"/>
                </a:cubicBezTo>
                <a:cubicBezTo>
                  <a:pt x="7534" y="16878"/>
                  <a:pt x="7533" y="16878"/>
                  <a:pt x="7533" y="16878"/>
                </a:cubicBezTo>
                <a:cubicBezTo>
                  <a:pt x="7542" y="16878"/>
                  <a:pt x="7542" y="16878"/>
                  <a:pt x="7542" y="16878"/>
                </a:cubicBezTo>
                <a:cubicBezTo>
                  <a:pt x="7561" y="16878"/>
                  <a:pt x="7560" y="16855"/>
                  <a:pt x="7576" y="16878"/>
                </a:cubicBezTo>
                <a:cubicBezTo>
                  <a:pt x="7596" y="16872"/>
                  <a:pt x="7616" y="16867"/>
                  <a:pt x="7636" y="16862"/>
                </a:cubicBezTo>
                <a:cubicBezTo>
                  <a:pt x="7781" y="16553"/>
                  <a:pt x="7845" y="16181"/>
                  <a:pt x="7825" y="15767"/>
                </a:cubicBezTo>
                <a:cubicBezTo>
                  <a:pt x="7828" y="15762"/>
                  <a:pt x="7831" y="15757"/>
                  <a:pt x="7834" y="15752"/>
                </a:cubicBezTo>
                <a:cubicBezTo>
                  <a:pt x="7842" y="15752"/>
                  <a:pt x="7842" y="15752"/>
                  <a:pt x="7842" y="15752"/>
                </a:cubicBezTo>
                <a:cubicBezTo>
                  <a:pt x="7851" y="15752"/>
                  <a:pt x="7851" y="15752"/>
                  <a:pt x="7851" y="15752"/>
                </a:cubicBezTo>
                <a:cubicBezTo>
                  <a:pt x="7920" y="15603"/>
                  <a:pt x="7988" y="15454"/>
                  <a:pt x="8057" y="15305"/>
                </a:cubicBezTo>
                <a:cubicBezTo>
                  <a:pt x="8079" y="15190"/>
                  <a:pt x="8079" y="15076"/>
                  <a:pt x="8057" y="14966"/>
                </a:cubicBezTo>
                <a:cubicBezTo>
                  <a:pt x="8047" y="14937"/>
                  <a:pt x="8036" y="14911"/>
                  <a:pt x="8023" y="14888"/>
                </a:cubicBezTo>
                <a:cubicBezTo>
                  <a:pt x="7881" y="14753"/>
                  <a:pt x="7731" y="14662"/>
                  <a:pt x="7559" y="14611"/>
                </a:cubicBezTo>
                <a:cubicBezTo>
                  <a:pt x="7556" y="14606"/>
                  <a:pt x="7554" y="14601"/>
                  <a:pt x="7551" y="14595"/>
                </a:cubicBezTo>
                <a:cubicBezTo>
                  <a:pt x="7526" y="14625"/>
                  <a:pt x="7503" y="14643"/>
                  <a:pt x="7499" y="14626"/>
                </a:cubicBezTo>
                <a:cubicBezTo>
                  <a:pt x="7507" y="14619"/>
                  <a:pt x="7510" y="14609"/>
                  <a:pt x="7508" y="14595"/>
                </a:cubicBezTo>
                <a:cubicBezTo>
                  <a:pt x="7508" y="14577"/>
                  <a:pt x="7501" y="14575"/>
                  <a:pt x="7491" y="14580"/>
                </a:cubicBezTo>
                <a:cubicBezTo>
                  <a:pt x="7491" y="14570"/>
                  <a:pt x="7491" y="14560"/>
                  <a:pt x="7491" y="14549"/>
                </a:cubicBezTo>
                <a:cubicBezTo>
                  <a:pt x="7485" y="14534"/>
                  <a:pt x="7479" y="14519"/>
                  <a:pt x="7473" y="14503"/>
                </a:cubicBezTo>
                <a:cubicBezTo>
                  <a:pt x="7463" y="14499"/>
                  <a:pt x="7454" y="14503"/>
                  <a:pt x="7448" y="14519"/>
                </a:cubicBezTo>
                <a:cubicBezTo>
                  <a:pt x="7450" y="14505"/>
                  <a:pt x="7447" y="14495"/>
                  <a:pt x="7439" y="14488"/>
                </a:cubicBezTo>
                <a:cubicBezTo>
                  <a:pt x="7419" y="14466"/>
                  <a:pt x="7415" y="14463"/>
                  <a:pt x="7396" y="14457"/>
                </a:cubicBezTo>
                <a:cubicBezTo>
                  <a:pt x="7373" y="14444"/>
                  <a:pt x="7350" y="14428"/>
                  <a:pt x="7327" y="14410"/>
                </a:cubicBezTo>
                <a:cubicBezTo>
                  <a:pt x="7316" y="14410"/>
                  <a:pt x="7305" y="14410"/>
                  <a:pt x="7293" y="14410"/>
                </a:cubicBezTo>
                <a:cubicBezTo>
                  <a:pt x="7280" y="14429"/>
                  <a:pt x="7274" y="14441"/>
                  <a:pt x="7267" y="14457"/>
                </a:cubicBezTo>
                <a:cubicBezTo>
                  <a:pt x="7241" y="14500"/>
                  <a:pt x="7222" y="14538"/>
                  <a:pt x="7207" y="14580"/>
                </a:cubicBezTo>
                <a:cubicBezTo>
                  <a:pt x="7207" y="14570"/>
                  <a:pt x="7207" y="14560"/>
                  <a:pt x="7207" y="14549"/>
                </a:cubicBezTo>
                <a:cubicBezTo>
                  <a:pt x="7203" y="14545"/>
                  <a:pt x="7195" y="14544"/>
                  <a:pt x="7187" y="14543"/>
                </a:cubicBezTo>
                <a:cubicBezTo>
                  <a:pt x="7218" y="14529"/>
                  <a:pt x="7243" y="14496"/>
                  <a:pt x="7259" y="14442"/>
                </a:cubicBezTo>
                <a:cubicBezTo>
                  <a:pt x="7259" y="14421"/>
                  <a:pt x="7259" y="14400"/>
                  <a:pt x="7259" y="14379"/>
                </a:cubicBezTo>
                <a:cubicBezTo>
                  <a:pt x="7256" y="14374"/>
                  <a:pt x="7253" y="14369"/>
                  <a:pt x="7250" y="14364"/>
                </a:cubicBezTo>
                <a:cubicBezTo>
                  <a:pt x="7228" y="14373"/>
                  <a:pt x="7199" y="14372"/>
                  <a:pt x="7190" y="14364"/>
                </a:cubicBezTo>
                <a:cubicBezTo>
                  <a:pt x="7199" y="14364"/>
                  <a:pt x="7199" y="14364"/>
                  <a:pt x="7199" y="14364"/>
                </a:cubicBezTo>
                <a:cubicBezTo>
                  <a:pt x="7208" y="14347"/>
                  <a:pt x="7203" y="14338"/>
                  <a:pt x="7190" y="14333"/>
                </a:cubicBezTo>
                <a:cubicBezTo>
                  <a:pt x="7187" y="14338"/>
                  <a:pt x="7184" y="14344"/>
                  <a:pt x="7182" y="14349"/>
                </a:cubicBezTo>
                <a:cubicBezTo>
                  <a:pt x="7179" y="14354"/>
                  <a:pt x="7176" y="14359"/>
                  <a:pt x="7173" y="14364"/>
                </a:cubicBezTo>
                <a:cubicBezTo>
                  <a:pt x="7182" y="14364"/>
                  <a:pt x="7141" y="14373"/>
                  <a:pt x="7130" y="14379"/>
                </a:cubicBezTo>
                <a:cubicBezTo>
                  <a:pt x="7130" y="14374"/>
                  <a:pt x="7130" y="14369"/>
                  <a:pt x="7130" y="14364"/>
                </a:cubicBezTo>
                <a:cubicBezTo>
                  <a:pt x="7127" y="14364"/>
                  <a:pt x="7125" y="14364"/>
                  <a:pt x="7122" y="14364"/>
                </a:cubicBezTo>
                <a:cubicBezTo>
                  <a:pt x="7137" y="14364"/>
                  <a:pt x="7131" y="14352"/>
                  <a:pt x="7122" y="14349"/>
                </a:cubicBezTo>
                <a:cubicBezTo>
                  <a:pt x="7114" y="14345"/>
                  <a:pt x="7108" y="14350"/>
                  <a:pt x="7104" y="14364"/>
                </a:cubicBezTo>
                <a:cubicBezTo>
                  <a:pt x="7106" y="14378"/>
                  <a:pt x="7104" y="14388"/>
                  <a:pt x="7096" y="14395"/>
                </a:cubicBezTo>
                <a:cubicBezTo>
                  <a:pt x="7096" y="14400"/>
                  <a:pt x="7096" y="14405"/>
                  <a:pt x="7096" y="14410"/>
                </a:cubicBezTo>
                <a:cubicBezTo>
                  <a:pt x="7096" y="14415"/>
                  <a:pt x="7096" y="14420"/>
                  <a:pt x="7096" y="14426"/>
                </a:cubicBezTo>
                <a:cubicBezTo>
                  <a:pt x="7102" y="14426"/>
                  <a:pt x="7107" y="14426"/>
                  <a:pt x="7113" y="14426"/>
                </a:cubicBezTo>
                <a:cubicBezTo>
                  <a:pt x="7121" y="14419"/>
                  <a:pt x="7124" y="14409"/>
                  <a:pt x="7122" y="14395"/>
                </a:cubicBezTo>
                <a:cubicBezTo>
                  <a:pt x="7130" y="14395"/>
                  <a:pt x="7130" y="14395"/>
                  <a:pt x="7130" y="14395"/>
                </a:cubicBezTo>
                <a:cubicBezTo>
                  <a:pt x="7130" y="14426"/>
                  <a:pt x="7130" y="14457"/>
                  <a:pt x="7130" y="14488"/>
                </a:cubicBezTo>
                <a:cubicBezTo>
                  <a:pt x="7127" y="14483"/>
                  <a:pt x="7125" y="14478"/>
                  <a:pt x="7122" y="14472"/>
                </a:cubicBezTo>
                <a:cubicBezTo>
                  <a:pt x="7119" y="14467"/>
                  <a:pt x="7116" y="14462"/>
                  <a:pt x="7113" y="14457"/>
                </a:cubicBezTo>
                <a:cubicBezTo>
                  <a:pt x="7122" y="14462"/>
                  <a:pt x="7125" y="14457"/>
                  <a:pt x="7122" y="14442"/>
                </a:cubicBezTo>
                <a:cubicBezTo>
                  <a:pt x="7125" y="14426"/>
                  <a:pt x="7122" y="14421"/>
                  <a:pt x="7113" y="14426"/>
                </a:cubicBezTo>
                <a:cubicBezTo>
                  <a:pt x="7116" y="14441"/>
                  <a:pt x="7113" y="14447"/>
                  <a:pt x="7104" y="14442"/>
                </a:cubicBezTo>
                <a:cubicBezTo>
                  <a:pt x="7054" y="14430"/>
                  <a:pt x="7125" y="14289"/>
                  <a:pt x="7173" y="14179"/>
                </a:cubicBezTo>
                <a:cubicBezTo>
                  <a:pt x="7176" y="14164"/>
                  <a:pt x="7173" y="14159"/>
                  <a:pt x="7164" y="14164"/>
                </a:cubicBezTo>
                <a:cubicBezTo>
                  <a:pt x="7144" y="14104"/>
                  <a:pt x="7104" y="13976"/>
                  <a:pt x="7079" y="13886"/>
                </a:cubicBezTo>
                <a:cubicBezTo>
                  <a:pt x="7076" y="13891"/>
                  <a:pt x="7073" y="13896"/>
                  <a:pt x="7070" y="13902"/>
                </a:cubicBezTo>
                <a:cubicBezTo>
                  <a:pt x="7070" y="13896"/>
                  <a:pt x="7070" y="13891"/>
                  <a:pt x="7070" y="13886"/>
                </a:cubicBezTo>
                <a:cubicBezTo>
                  <a:pt x="7044" y="13850"/>
                  <a:pt x="7019" y="13815"/>
                  <a:pt x="6993" y="13779"/>
                </a:cubicBezTo>
                <a:cubicBezTo>
                  <a:pt x="6969" y="13748"/>
                  <a:pt x="6942" y="13728"/>
                  <a:pt x="6924" y="13748"/>
                </a:cubicBezTo>
                <a:cubicBezTo>
                  <a:pt x="6924" y="13743"/>
                  <a:pt x="6924" y="13738"/>
                  <a:pt x="6924" y="13732"/>
                </a:cubicBezTo>
                <a:cubicBezTo>
                  <a:pt x="6862" y="13708"/>
                  <a:pt x="6819" y="13699"/>
                  <a:pt x="6753" y="13701"/>
                </a:cubicBezTo>
                <a:cubicBezTo>
                  <a:pt x="6744" y="13696"/>
                  <a:pt x="6741" y="13702"/>
                  <a:pt x="6744" y="13717"/>
                </a:cubicBezTo>
                <a:cubicBezTo>
                  <a:pt x="6690" y="13638"/>
                  <a:pt x="6641" y="13554"/>
                  <a:pt x="6590" y="13454"/>
                </a:cubicBezTo>
                <a:cubicBezTo>
                  <a:pt x="6582" y="13433"/>
                  <a:pt x="6579" y="13433"/>
                  <a:pt x="6581" y="13454"/>
                </a:cubicBezTo>
                <a:cubicBezTo>
                  <a:pt x="6572" y="13459"/>
                  <a:pt x="6569" y="13454"/>
                  <a:pt x="6572" y="13439"/>
                </a:cubicBezTo>
                <a:cubicBezTo>
                  <a:pt x="6562" y="13425"/>
                  <a:pt x="6551" y="13420"/>
                  <a:pt x="6538" y="13424"/>
                </a:cubicBezTo>
                <a:cubicBezTo>
                  <a:pt x="6535" y="13429"/>
                  <a:pt x="6532" y="13434"/>
                  <a:pt x="6530" y="13439"/>
                </a:cubicBezTo>
                <a:cubicBezTo>
                  <a:pt x="6521" y="13434"/>
                  <a:pt x="6512" y="13429"/>
                  <a:pt x="6504" y="13424"/>
                </a:cubicBezTo>
                <a:cubicBezTo>
                  <a:pt x="6512" y="13424"/>
                  <a:pt x="6512" y="13424"/>
                  <a:pt x="6512" y="13424"/>
                </a:cubicBezTo>
                <a:cubicBezTo>
                  <a:pt x="6540" y="13424"/>
                  <a:pt x="6505" y="13331"/>
                  <a:pt x="6495" y="13316"/>
                </a:cubicBezTo>
                <a:cubicBezTo>
                  <a:pt x="6471" y="13303"/>
                  <a:pt x="6433" y="13280"/>
                  <a:pt x="6418" y="13270"/>
                </a:cubicBezTo>
                <a:cubicBezTo>
                  <a:pt x="6411" y="13243"/>
                  <a:pt x="6402" y="13230"/>
                  <a:pt x="6384" y="13223"/>
                </a:cubicBezTo>
                <a:cubicBezTo>
                  <a:pt x="6392" y="13223"/>
                  <a:pt x="6392" y="13223"/>
                  <a:pt x="6392" y="13223"/>
                </a:cubicBezTo>
                <a:cubicBezTo>
                  <a:pt x="6401" y="13223"/>
                  <a:pt x="6401" y="13223"/>
                  <a:pt x="6401" y="13223"/>
                </a:cubicBezTo>
                <a:cubicBezTo>
                  <a:pt x="6418" y="13223"/>
                  <a:pt x="6418" y="13223"/>
                  <a:pt x="6418" y="13223"/>
                </a:cubicBezTo>
                <a:cubicBezTo>
                  <a:pt x="6421" y="13218"/>
                  <a:pt x="6424" y="13213"/>
                  <a:pt x="6427" y="13208"/>
                </a:cubicBezTo>
                <a:cubicBezTo>
                  <a:pt x="6435" y="13208"/>
                  <a:pt x="6435" y="13208"/>
                  <a:pt x="6435" y="13208"/>
                </a:cubicBezTo>
                <a:cubicBezTo>
                  <a:pt x="6444" y="13208"/>
                  <a:pt x="6444" y="13208"/>
                  <a:pt x="6444" y="13208"/>
                </a:cubicBezTo>
                <a:cubicBezTo>
                  <a:pt x="6422" y="13173"/>
                  <a:pt x="6358" y="13173"/>
                  <a:pt x="6315" y="13192"/>
                </a:cubicBezTo>
                <a:cubicBezTo>
                  <a:pt x="6312" y="13192"/>
                  <a:pt x="6309" y="13192"/>
                  <a:pt x="6306" y="13192"/>
                </a:cubicBezTo>
                <a:cubicBezTo>
                  <a:pt x="6306" y="13197"/>
                  <a:pt x="6306" y="13203"/>
                  <a:pt x="6306" y="13208"/>
                </a:cubicBezTo>
                <a:cubicBezTo>
                  <a:pt x="6315" y="13208"/>
                  <a:pt x="6315" y="13208"/>
                  <a:pt x="6315" y="13208"/>
                </a:cubicBezTo>
                <a:cubicBezTo>
                  <a:pt x="6332" y="13208"/>
                  <a:pt x="6332" y="13208"/>
                  <a:pt x="6332" y="13208"/>
                </a:cubicBezTo>
                <a:cubicBezTo>
                  <a:pt x="6290" y="13247"/>
                  <a:pt x="6244" y="13254"/>
                  <a:pt x="6203" y="13223"/>
                </a:cubicBezTo>
                <a:cubicBezTo>
                  <a:pt x="6206" y="13209"/>
                  <a:pt x="6203" y="13199"/>
                  <a:pt x="6195" y="13192"/>
                </a:cubicBezTo>
                <a:cubicBezTo>
                  <a:pt x="6118" y="13260"/>
                  <a:pt x="6076" y="13235"/>
                  <a:pt x="6058" y="13131"/>
                </a:cubicBezTo>
                <a:cubicBezTo>
                  <a:pt x="6025" y="13138"/>
                  <a:pt x="5999" y="13123"/>
                  <a:pt x="5980" y="13085"/>
                </a:cubicBezTo>
                <a:cubicBezTo>
                  <a:pt x="5980" y="13051"/>
                  <a:pt x="5975" y="13028"/>
                  <a:pt x="5963" y="13023"/>
                </a:cubicBezTo>
                <a:cubicBezTo>
                  <a:pt x="5952" y="13029"/>
                  <a:pt x="5943" y="13052"/>
                  <a:pt x="5938" y="13085"/>
                </a:cubicBezTo>
                <a:cubicBezTo>
                  <a:pt x="5946" y="13085"/>
                  <a:pt x="5946" y="13085"/>
                  <a:pt x="5946" y="13085"/>
                </a:cubicBezTo>
                <a:cubicBezTo>
                  <a:pt x="5956" y="13082"/>
                  <a:pt x="5964" y="13087"/>
                  <a:pt x="5972" y="13100"/>
                </a:cubicBezTo>
                <a:cubicBezTo>
                  <a:pt x="5933" y="13115"/>
                  <a:pt x="5891" y="13147"/>
                  <a:pt x="5869" y="13177"/>
                </a:cubicBezTo>
                <a:cubicBezTo>
                  <a:pt x="5869" y="13172"/>
                  <a:pt x="5869" y="13167"/>
                  <a:pt x="5869" y="13162"/>
                </a:cubicBezTo>
                <a:cubicBezTo>
                  <a:pt x="5863" y="13141"/>
                  <a:pt x="5857" y="13121"/>
                  <a:pt x="5852" y="13100"/>
                </a:cubicBezTo>
                <a:cubicBezTo>
                  <a:pt x="5862" y="13095"/>
                  <a:pt x="5871" y="13084"/>
                  <a:pt x="5877" y="13069"/>
                </a:cubicBezTo>
                <a:cubicBezTo>
                  <a:pt x="5885" y="13073"/>
                  <a:pt x="5891" y="13068"/>
                  <a:pt x="5895" y="13054"/>
                </a:cubicBezTo>
                <a:cubicBezTo>
                  <a:pt x="5895" y="13044"/>
                  <a:pt x="5895" y="13033"/>
                  <a:pt x="5895" y="13023"/>
                </a:cubicBezTo>
                <a:cubicBezTo>
                  <a:pt x="5884" y="13008"/>
                  <a:pt x="5873" y="13003"/>
                  <a:pt x="5860" y="13008"/>
                </a:cubicBezTo>
                <a:cubicBezTo>
                  <a:pt x="5858" y="13008"/>
                  <a:pt x="5855" y="13008"/>
                  <a:pt x="5852" y="13008"/>
                </a:cubicBezTo>
                <a:cubicBezTo>
                  <a:pt x="5843" y="13003"/>
                  <a:pt x="5840" y="13008"/>
                  <a:pt x="5843" y="13023"/>
                </a:cubicBezTo>
                <a:cubicBezTo>
                  <a:pt x="5840" y="13023"/>
                  <a:pt x="5838" y="13023"/>
                  <a:pt x="5835" y="13023"/>
                </a:cubicBezTo>
                <a:cubicBezTo>
                  <a:pt x="5815" y="13086"/>
                  <a:pt x="5757" y="13130"/>
                  <a:pt x="5706" y="13131"/>
                </a:cubicBezTo>
                <a:cubicBezTo>
                  <a:pt x="5700" y="13146"/>
                  <a:pt x="5694" y="13161"/>
                  <a:pt x="5689" y="13177"/>
                </a:cubicBezTo>
                <a:cubicBezTo>
                  <a:pt x="5689" y="13172"/>
                  <a:pt x="5689" y="13167"/>
                  <a:pt x="5689" y="13162"/>
                </a:cubicBezTo>
                <a:cubicBezTo>
                  <a:pt x="5661" y="13151"/>
                  <a:pt x="5638" y="13167"/>
                  <a:pt x="5620" y="13208"/>
                </a:cubicBezTo>
                <a:cubicBezTo>
                  <a:pt x="5630" y="13284"/>
                  <a:pt x="5623" y="13330"/>
                  <a:pt x="5594" y="13331"/>
                </a:cubicBezTo>
                <a:cubicBezTo>
                  <a:pt x="5580" y="13373"/>
                  <a:pt x="5565" y="13400"/>
                  <a:pt x="5543" y="13424"/>
                </a:cubicBezTo>
                <a:cubicBezTo>
                  <a:pt x="5559" y="13501"/>
                  <a:pt x="5549" y="13492"/>
                  <a:pt x="5517" y="13408"/>
                </a:cubicBezTo>
                <a:cubicBezTo>
                  <a:pt x="5503" y="13388"/>
                  <a:pt x="5489" y="13367"/>
                  <a:pt x="5474" y="13347"/>
                </a:cubicBezTo>
                <a:cubicBezTo>
                  <a:pt x="5450" y="13337"/>
                  <a:pt x="5427" y="13322"/>
                  <a:pt x="5406" y="13301"/>
                </a:cubicBezTo>
                <a:cubicBezTo>
                  <a:pt x="5397" y="13306"/>
                  <a:pt x="5389" y="13311"/>
                  <a:pt x="5380" y="13316"/>
                </a:cubicBezTo>
                <a:cubicBezTo>
                  <a:pt x="5377" y="13321"/>
                  <a:pt x="5374" y="13326"/>
                  <a:pt x="5371" y="13331"/>
                </a:cubicBezTo>
                <a:cubicBezTo>
                  <a:pt x="5368" y="13342"/>
                  <a:pt x="5365" y="13352"/>
                  <a:pt x="5363" y="13362"/>
                </a:cubicBezTo>
                <a:cubicBezTo>
                  <a:pt x="5363" y="13357"/>
                  <a:pt x="5363" y="13352"/>
                  <a:pt x="5363" y="13347"/>
                </a:cubicBezTo>
                <a:cubicBezTo>
                  <a:pt x="5360" y="13347"/>
                  <a:pt x="5357" y="13347"/>
                  <a:pt x="5354" y="13347"/>
                </a:cubicBezTo>
                <a:cubicBezTo>
                  <a:pt x="5312" y="13395"/>
                  <a:pt x="5272" y="13402"/>
                  <a:pt x="5234" y="13362"/>
                </a:cubicBezTo>
                <a:cubicBezTo>
                  <a:pt x="5229" y="13334"/>
                  <a:pt x="5221" y="13315"/>
                  <a:pt x="5208" y="13301"/>
                </a:cubicBezTo>
                <a:cubicBezTo>
                  <a:pt x="5175" y="13271"/>
                  <a:pt x="5149" y="13220"/>
                  <a:pt x="5139" y="13162"/>
                </a:cubicBezTo>
                <a:cubicBezTo>
                  <a:pt x="5137" y="13031"/>
                  <a:pt x="5147" y="12856"/>
                  <a:pt x="5165" y="12714"/>
                </a:cubicBezTo>
                <a:cubicBezTo>
                  <a:pt x="5147" y="12680"/>
                  <a:pt x="5127" y="12650"/>
                  <a:pt x="5105" y="12622"/>
                </a:cubicBezTo>
                <a:cubicBezTo>
                  <a:pt x="5023" y="12603"/>
                  <a:pt x="4952" y="12607"/>
                  <a:pt x="4857" y="12637"/>
                </a:cubicBezTo>
                <a:cubicBezTo>
                  <a:pt x="4857" y="12632"/>
                  <a:pt x="4857" y="12627"/>
                  <a:pt x="4857" y="12622"/>
                </a:cubicBezTo>
                <a:cubicBezTo>
                  <a:pt x="4854" y="12622"/>
                  <a:pt x="4851" y="12622"/>
                  <a:pt x="4848" y="12622"/>
                </a:cubicBezTo>
                <a:cubicBezTo>
                  <a:pt x="4845" y="12622"/>
                  <a:pt x="4842" y="12622"/>
                  <a:pt x="4839" y="12622"/>
                </a:cubicBezTo>
                <a:cubicBezTo>
                  <a:pt x="4836" y="12622"/>
                  <a:pt x="4834" y="12622"/>
                  <a:pt x="4831" y="12622"/>
                </a:cubicBezTo>
                <a:cubicBezTo>
                  <a:pt x="4831" y="12612"/>
                  <a:pt x="4831" y="12602"/>
                  <a:pt x="4831" y="12591"/>
                </a:cubicBezTo>
                <a:cubicBezTo>
                  <a:pt x="4839" y="12576"/>
                  <a:pt x="4848" y="12561"/>
                  <a:pt x="4857" y="12545"/>
                </a:cubicBezTo>
                <a:cubicBezTo>
                  <a:pt x="4857" y="12481"/>
                  <a:pt x="4863" y="12418"/>
                  <a:pt x="4874" y="12360"/>
                </a:cubicBezTo>
                <a:cubicBezTo>
                  <a:pt x="4874" y="12355"/>
                  <a:pt x="4874" y="12350"/>
                  <a:pt x="4874" y="12345"/>
                </a:cubicBezTo>
                <a:cubicBezTo>
                  <a:pt x="4868" y="12340"/>
                  <a:pt x="4862" y="12334"/>
                  <a:pt x="4857" y="12329"/>
                </a:cubicBezTo>
                <a:cubicBezTo>
                  <a:pt x="4854" y="12310"/>
                  <a:pt x="4860" y="12300"/>
                  <a:pt x="4874" y="12299"/>
                </a:cubicBezTo>
                <a:cubicBezTo>
                  <a:pt x="4874" y="12309"/>
                  <a:pt x="4874" y="12319"/>
                  <a:pt x="4874" y="12329"/>
                </a:cubicBezTo>
                <a:cubicBezTo>
                  <a:pt x="4882" y="12329"/>
                  <a:pt x="4882" y="12329"/>
                  <a:pt x="4882" y="12329"/>
                </a:cubicBezTo>
                <a:cubicBezTo>
                  <a:pt x="4881" y="12447"/>
                  <a:pt x="4896" y="12341"/>
                  <a:pt x="4908" y="12236"/>
                </a:cubicBezTo>
                <a:cubicBezTo>
                  <a:pt x="4908" y="12231"/>
                  <a:pt x="4908" y="12226"/>
                  <a:pt x="4908" y="12221"/>
                </a:cubicBezTo>
                <a:cubicBezTo>
                  <a:pt x="4908" y="12216"/>
                  <a:pt x="4908" y="12211"/>
                  <a:pt x="4908" y="12206"/>
                </a:cubicBezTo>
                <a:cubicBezTo>
                  <a:pt x="4899" y="12190"/>
                  <a:pt x="4898" y="12178"/>
                  <a:pt x="4916" y="12159"/>
                </a:cubicBezTo>
                <a:cubicBezTo>
                  <a:pt x="4916" y="12116"/>
                  <a:pt x="4927" y="12084"/>
                  <a:pt x="4951" y="12067"/>
                </a:cubicBezTo>
                <a:cubicBezTo>
                  <a:pt x="4951" y="12052"/>
                  <a:pt x="4951" y="12036"/>
                  <a:pt x="4951" y="12020"/>
                </a:cubicBezTo>
                <a:cubicBezTo>
                  <a:pt x="4955" y="12000"/>
                  <a:pt x="4952" y="11985"/>
                  <a:pt x="4942" y="11974"/>
                </a:cubicBezTo>
                <a:cubicBezTo>
                  <a:pt x="4931" y="11974"/>
                  <a:pt x="4919" y="11974"/>
                  <a:pt x="4908" y="11974"/>
                </a:cubicBezTo>
                <a:cubicBezTo>
                  <a:pt x="4880" y="11965"/>
                  <a:pt x="4797" y="11981"/>
                  <a:pt x="4745" y="12005"/>
                </a:cubicBezTo>
                <a:cubicBezTo>
                  <a:pt x="4742" y="12010"/>
                  <a:pt x="4739" y="12015"/>
                  <a:pt x="4736" y="12020"/>
                </a:cubicBezTo>
                <a:cubicBezTo>
                  <a:pt x="4737" y="12119"/>
                  <a:pt x="4717" y="12212"/>
                  <a:pt x="4676" y="12268"/>
                </a:cubicBezTo>
                <a:cubicBezTo>
                  <a:pt x="4667" y="12318"/>
                  <a:pt x="4655" y="12338"/>
                  <a:pt x="4642" y="12299"/>
                </a:cubicBezTo>
                <a:cubicBezTo>
                  <a:pt x="4576" y="12353"/>
                  <a:pt x="4512" y="12361"/>
                  <a:pt x="4462" y="12299"/>
                </a:cubicBezTo>
                <a:cubicBezTo>
                  <a:pt x="4433" y="12302"/>
                  <a:pt x="4409" y="12279"/>
                  <a:pt x="4393" y="12236"/>
                </a:cubicBezTo>
                <a:cubicBezTo>
                  <a:pt x="4373" y="12162"/>
                  <a:pt x="4350" y="12090"/>
                  <a:pt x="4325" y="12020"/>
                </a:cubicBezTo>
                <a:cubicBezTo>
                  <a:pt x="4327" y="12015"/>
                  <a:pt x="4330" y="12010"/>
                  <a:pt x="4333" y="12005"/>
                </a:cubicBezTo>
                <a:cubicBezTo>
                  <a:pt x="4333" y="12000"/>
                  <a:pt x="4333" y="11995"/>
                  <a:pt x="4333" y="11990"/>
                </a:cubicBezTo>
                <a:cubicBezTo>
                  <a:pt x="4307" y="11876"/>
                  <a:pt x="4295" y="11739"/>
                  <a:pt x="4299" y="11620"/>
                </a:cubicBezTo>
                <a:cubicBezTo>
                  <a:pt x="4299" y="11610"/>
                  <a:pt x="4299" y="11600"/>
                  <a:pt x="4299" y="11589"/>
                </a:cubicBezTo>
                <a:cubicBezTo>
                  <a:pt x="4311" y="11589"/>
                  <a:pt x="4311" y="11566"/>
                  <a:pt x="4307" y="11542"/>
                </a:cubicBezTo>
                <a:cubicBezTo>
                  <a:pt x="4316" y="11537"/>
                  <a:pt x="4319" y="11543"/>
                  <a:pt x="4316" y="11559"/>
                </a:cubicBezTo>
                <a:cubicBezTo>
                  <a:pt x="4316" y="11564"/>
                  <a:pt x="4316" y="11569"/>
                  <a:pt x="4316" y="11574"/>
                </a:cubicBezTo>
                <a:cubicBezTo>
                  <a:pt x="4324" y="11574"/>
                  <a:pt x="4325" y="11574"/>
                  <a:pt x="4325" y="11574"/>
                </a:cubicBezTo>
                <a:cubicBezTo>
                  <a:pt x="4325" y="11564"/>
                  <a:pt x="4325" y="11553"/>
                  <a:pt x="4325" y="11542"/>
                </a:cubicBezTo>
                <a:cubicBezTo>
                  <a:pt x="4333" y="11542"/>
                  <a:pt x="4333" y="11542"/>
                  <a:pt x="4333" y="11542"/>
                </a:cubicBezTo>
                <a:cubicBezTo>
                  <a:pt x="4341" y="11524"/>
                  <a:pt x="4344" y="11503"/>
                  <a:pt x="4342" y="11481"/>
                </a:cubicBezTo>
                <a:cubicBezTo>
                  <a:pt x="4342" y="11476"/>
                  <a:pt x="4342" y="11471"/>
                  <a:pt x="4342" y="11466"/>
                </a:cubicBezTo>
                <a:cubicBezTo>
                  <a:pt x="4328" y="11470"/>
                  <a:pt x="4322" y="11455"/>
                  <a:pt x="4325" y="11419"/>
                </a:cubicBezTo>
                <a:cubicBezTo>
                  <a:pt x="4322" y="11399"/>
                  <a:pt x="4319" y="11379"/>
                  <a:pt x="4316" y="11358"/>
                </a:cubicBezTo>
                <a:cubicBezTo>
                  <a:pt x="4326" y="11358"/>
                  <a:pt x="4328" y="11347"/>
                  <a:pt x="4325" y="11327"/>
                </a:cubicBezTo>
                <a:cubicBezTo>
                  <a:pt x="4325" y="11322"/>
                  <a:pt x="4325" y="11317"/>
                  <a:pt x="4325" y="11312"/>
                </a:cubicBezTo>
                <a:cubicBezTo>
                  <a:pt x="4339" y="11317"/>
                  <a:pt x="4342" y="11301"/>
                  <a:pt x="4333" y="11265"/>
                </a:cubicBezTo>
                <a:cubicBezTo>
                  <a:pt x="4330" y="11260"/>
                  <a:pt x="4327" y="11255"/>
                  <a:pt x="4325" y="11250"/>
                </a:cubicBezTo>
                <a:cubicBezTo>
                  <a:pt x="4342" y="11250"/>
                  <a:pt x="4342" y="11250"/>
                  <a:pt x="4342" y="11250"/>
                </a:cubicBezTo>
                <a:cubicBezTo>
                  <a:pt x="4345" y="11239"/>
                  <a:pt x="4348" y="11229"/>
                  <a:pt x="4350" y="11219"/>
                </a:cubicBezTo>
                <a:cubicBezTo>
                  <a:pt x="4342" y="11224"/>
                  <a:pt x="4339" y="11219"/>
                  <a:pt x="4342" y="11204"/>
                </a:cubicBezTo>
                <a:cubicBezTo>
                  <a:pt x="4350" y="11204"/>
                  <a:pt x="4350" y="11204"/>
                  <a:pt x="4350" y="11204"/>
                </a:cubicBezTo>
                <a:cubicBezTo>
                  <a:pt x="4353" y="11198"/>
                  <a:pt x="4356" y="11193"/>
                  <a:pt x="4359" y="11188"/>
                </a:cubicBezTo>
                <a:cubicBezTo>
                  <a:pt x="4359" y="11183"/>
                  <a:pt x="4359" y="11178"/>
                  <a:pt x="4359" y="11173"/>
                </a:cubicBezTo>
                <a:cubicBezTo>
                  <a:pt x="4376" y="11173"/>
                  <a:pt x="4376" y="11173"/>
                  <a:pt x="4376" y="11173"/>
                </a:cubicBezTo>
                <a:cubicBezTo>
                  <a:pt x="4376" y="11168"/>
                  <a:pt x="4376" y="11163"/>
                  <a:pt x="4376" y="11157"/>
                </a:cubicBezTo>
                <a:cubicBezTo>
                  <a:pt x="4376" y="11152"/>
                  <a:pt x="4376" y="11147"/>
                  <a:pt x="4376" y="11142"/>
                </a:cubicBezTo>
                <a:cubicBezTo>
                  <a:pt x="4379" y="11142"/>
                  <a:pt x="4382" y="11142"/>
                  <a:pt x="4384" y="11142"/>
                </a:cubicBezTo>
                <a:cubicBezTo>
                  <a:pt x="4393" y="11142"/>
                  <a:pt x="4393" y="11142"/>
                  <a:pt x="4393" y="11142"/>
                </a:cubicBezTo>
                <a:cubicBezTo>
                  <a:pt x="4405" y="11156"/>
                  <a:pt x="4405" y="11161"/>
                  <a:pt x="4393" y="11157"/>
                </a:cubicBezTo>
                <a:cubicBezTo>
                  <a:pt x="4391" y="11211"/>
                  <a:pt x="4411" y="11196"/>
                  <a:pt x="4453" y="11111"/>
                </a:cubicBezTo>
                <a:cubicBezTo>
                  <a:pt x="4463" y="11077"/>
                  <a:pt x="4465" y="11041"/>
                  <a:pt x="4462" y="11003"/>
                </a:cubicBezTo>
                <a:cubicBezTo>
                  <a:pt x="4470" y="11003"/>
                  <a:pt x="4470" y="11003"/>
                  <a:pt x="4470" y="11003"/>
                </a:cubicBezTo>
                <a:cubicBezTo>
                  <a:pt x="4470" y="11008"/>
                  <a:pt x="4470" y="11013"/>
                  <a:pt x="4470" y="11018"/>
                </a:cubicBezTo>
                <a:cubicBezTo>
                  <a:pt x="4482" y="11015"/>
                  <a:pt x="4482" y="11020"/>
                  <a:pt x="4470" y="11034"/>
                </a:cubicBezTo>
                <a:cubicBezTo>
                  <a:pt x="4522" y="10999"/>
                  <a:pt x="4574" y="10998"/>
                  <a:pt x="4625" y="11034"/>
                </a:cubicBezTo>
                <a:cubicBezTo>
                  <a:pt x="4628" y="11029"/>
                  <a:pt x="4630" y="11024"/>
                  <a:pt x="4633" y="11018"/>
                </a:cubicBezTo>
                <a:cubicBezTo>
                  <a:pt x="4633" y="11013"/>
                  <a:pt x="4633" y="11008"/>
                  <a:pt x="4633" y="11003"/>
                </a:cubicBezTo>
                <a:cubicBezTo>
                  <a:pt x="4647" y="11003"/>
                  <a:pt x="4659" y="11015"/>
                  <a:pt x="4668" y="11034"/>
                </a:cubicBezTo>
                <a:cubicBezTo>
                  <a:pt x="4673" y="11044"/>
                  <a:pt x="4679" y="11055"/>
                  <a:pt x="4685" y="11065"/>
                </a:cubicBezTo>
                <a:cubicBezTo>
                  <a:pt x="4693" y="11065"/>
                  <a:pt x="4693" y="11065"/>
                  <a:pt x="4693" y="11065"/>
                </a:cubicBezTo>
                <a:cubicBezTo>
                  <a:pt x="4702" y="11060"/>
                  <a:pt x="4705" y="11065"/>
                  <a:pt x="4702" y="11081"/>
                </a:cubicBezTo>
                <a:cubicBezTo>
                  <a:pt x="4711" y="11081"/>
                  <a:pt x="4710" y="11081"/>
                  <a:pt x="4710" y="11081"/>
                </a:cubicBezTo>
                <a:cubicBezTo>
                  <a:pt x="4716" y="11060"/>
                  <a:pt x="4722" y="11060"/>
                  <a:pt x="4728" y="11081"/>
                </a:cubicBezTo>
                <a:cubicBezTo>
                  <a:pt x="4725" y="11057"/>
                  <a:pt x="4731" y="11057"/>
                  <a:pt x="4745" y="11081"/>
                </a:cubicBezTo>
                <a:cubicBezTo>
                  <a:pt x="4753" y="11081"/>
                  <a:pt x="4758" y="11065"/>
                  <a:pt x="4762" y="11049"/>
                </a:cubicBezTo>
                <a:cubicBezTo>
                  <a:pt x="4775" y="11049"/>
                  <a:pt x="4790" y="11078"/>
                  <a:pt x="4796" y="11096"/>
                </a:cubicBezTo>
                <a:cubicBezTo>
                  <a:pt x="4799" y="11091"/>
                  <a:pt x="4802" y="11086"/>
                  <a:pt x="4805" y="11081"/>
                </a:cubicBezTo>
                <a:cubicBezTo>
                  <a:pt x="4814" y="11081"/>
                  <a:pt x="4813" y="11081"/>
                  <a:pt x="4813" y="11081"/>
                </a:cubicBezTo>
                <a:cubicBezTo>
                  <a:pt x="4808" y="11054"/>
                  <a:pt x="4796" y="11031"/>
                  <a:pt x="4779" y="11018"/>
                </a:cubicBezTo>
                <a:cubicBezTo>
                  <a:pt x="4785" y="11008"/>
                  <a:pt x="4791" y="10998"/>
                  <a:pt x="4796" y="10988"/>
                </a:cubicBezTo>
                <a:cubicBezTo>
                  <a:pt x="4799" y="10977"/>
                  <a:pt x="4802" y="10967"/>
                  <a:pt x="4805" y="10957"/>
                </a:cubicBezTo>
                <a:cubicBezTo>
                  <a:pt x="4802" y="10957"/>
                  <a:pt x="4799" y="10957"/>
                  <a:pt x="4796" y="10957"/>
                </a:cubicBezTo>
                <a:cubicBezTo>
                  <a:pt x="4796" y="10952"/>
                  <a:pt x="4796" y="10947"/>
                  <a:pt x="4796" y="10942"/>
                </a:cubicBezTo>
                <a:cubicBezTo>
                  <a:pt x="4786" y="10947"/>
                  <a:pt x="4777" y="10957"/>
                  <a:pt x="4771" y="10972"/>
                </a:cubicBezTo>
                <a:cubicBezTo>
                  <a:pt x="4774" y="10953"/>
                  <a:pt x="4772" y="10941"/>
                  <a:pt x="4762" y="10942"/>
                </a:cubicBezTo>
                <a:cubicBezTo>
                  <a:pt x="4748" y="10966"/>
                  <a:pt x="4739" y="10959"/>
                  <a:pt x="4736" y="10926"/>
                </a:cubicBezTo>
                <a:cubicBezTo>
                  <a:pt x="4751" y="10923"/>
                  <a:pt x="4766" y="10928"/>
                  <a:pt x="4779" y="10942"/>
                </a:cubicBezTo>
                <a:cubicBezTo>
                  <a:pt x="4796" y="10942"/>
                  <a:pt x="4791" y="10915"/>
                  <a:pt x="4805" y="10942"/>
                </a:cubicBezTo>
                <a:cubicBezTo>
                  <a:pt x="4811" y="10936"/>
                  <a:pt x="4816" y="10931"/>
                  <a:pt x="4822" y="10926"/>
                </a:cubicBezTo>
                <a:cubicBezTo>
                  <a:pt x="4865" y="10926"/>
                  <a:pt x="4865" y="10926"/>
                  <a:pt x="4865" y="10926"/>
                </a:cubicBezTo>
                <a:cubicBezTo>
                  <a:pt x="4877" y="10926"/>
                  <a:pt x="4886" y="10871"/>
                  <a:pt x="4874" y="10942"/>
                </a:cubicBezTo>
                <a:cubicBezTo>
                  <a:pt x="4888" y="10943"/>
                  <a:pt x="4903" y="10938"/>
                  <a:pt x="4916" y="10926"/>
                </a:cubicBezTo>
                <a:cubicBezTo>
                  <a:pt x="4919" y="10921"/>
                  <a:pt x="4922" y="10916"/>
                  <a:pt x="4925" y="10911"/>
                </a:cubicBezTo>
                <a:cubicBezTo>
                  <a:pt x="4934" y="10911"/>
                  <a:pt x="4933" y="10911"/>
                  <a:pt x="4933" y="10911"/>
                </a:cubicBezTo>
                <a:cubicBezTo>
                  <a:pt x="4917" y="10935"/>
                  <a:pt x="4955" y="10920"/>
                  <a:pt x="4977" y="10911"/>
                </a:cubicBezTo>
                <a:cubicBezTo>
                  <a:pt x="4991" y="10937"/>
                  <a:pt x="5016" y="10976"/>
                  <a:pt x="5036" y="11003"/>
                </a:cubicBezTo>
                <a:cubicBezTo>
                  <a:pt x="5045" y="11003"/>
                  <a:pt x="5045" y="11003"/>
                  <a:pt x="5045" y="11003"/>
                </a:cubicBezTo>
                <a:cubicBezTo>
                  <a:pt x="5061" y="11010"/>
                  <a:pt x="5075" y="11005"/>
                  <a:pt x="5088" y="10988"/>
                </a:cubicBezTo>
                <a:cubicBezTo>
                  <a:pt x="5097" y="10988"/>
                  <a:pt x="5097" y="10988"/>
                  <a:pt x="5097" y="10988"/>
                </a:cubicBezTo>
                <a:cubicBezTo>
                  <a:pt x="5097" y="10983"/>
                  <a:pt x="5097" y="10977"/>
                  <a:pt x="5097" y="10972"/>
                </a:cubicBezTo>
                <a:cubicBezTo>
                  <a:pt x="5100" y="10967"/>
                  <a:pt x="5103" y="10962"/>
                  <a:pt x="5105" y="10957"/>
                </a:cubicBezTo>
                <a:cubicBezTo>
                  <a:pt x="5118" y="10957"/>
                  <a:pt x="5133" y="10985"/>
                  <a:pt x="5139" y="11003"/>
                </a:cubicBezTo>
                <a:cubicBezTo>
                  <a:pt x="5150" y="11003"/>
                  <a:pt x="5151" y="11014"/>
                  <a:pt x="5148" y="11034"/>
                </a:cubicBezTo>
                <a:cubicBezTo>
                  <a:pt x="5161" y="11034"/>
                  <a:pt x="5175" y="11062"/>
                  <a:pt x="5183" y="11081"/>
                </a:cubicBezTo>
                <a:cubicBezTo>
                  <a:pt x="5217" y="11076"/>
                  <a:pt x="5220" y="11126"/>
                  <a:pt x="5191" y="11234"/>
                </a:cubicBezTo>
                <a:cubicBezTo>
                  <a:pt x="5200" y="11234"/>
                  <a:pt x="5200" y="11234"/>
                  <a:pt x="5200" y="11234"/>
                </a:cubicBezTo>
                <a:cubicBezTo>
                  <a:pt x="5198" y="11278"/>
                  <a:pt x="5202" y="11320"/>
                  <a:pt x="5217" y="11358"/>
                </a:cubicBezTo>
                <a:cubicBezTo>
                  <a:pt x="5225" y="11358"/>
                  <a:pt x="5225" y="11358"/>
                  <a:pt x="5225" y="11358"/>
                </a:cubicBezTo>
                <a:cubicBezTo>
                  <a:pt x="5237" y="11353"/>
                  <a:pt x="5240" y="11363"/>
                  <a:pt x="5234" y="11389"/>
                </a:cubicBezTo>
                <a:cubicBezTo>
                  <a:pt x="5237" y="11422"/>
                  <a:pt x="5246" y="11456"/>
                  <a:pt x="5260" y="11481"/>
                </a:cubicBezTo>
                <a:cubicBezTo>
                  <a:pt x="5268" y="11481"/>
                  <a:pt x="5268" y="11481"/>
                  <a:pt x="5268" y="11481"/>
                </a:cubicBezTo>
                <a:cubicBezTo>
                  <a:pt x="5287" y="11481"/>
                  <a:pt x="5288" y="11531"/>
                  <a:pt x="5285" y="11559"/>
                </a:cubicBezTo>
                <a:cubicBezTo>
                  <a:pt x="5294" y="11559"/>
                  <a:pt x="5294" y="11559"/>
                  <a:pt x="5294" y="11559"/>
                </a:cubicBezTo>
                <a:cubicBezTo>
                  <a:pt x="5309" y="11569"/>
                  <a:pt x="5321" y="11564"/>
                  <a:pt x="5328" y="11542"/>
                </a:cubicBezTo>
                <a:cubicBezTo>
                  <a:pt x="5321" y="11556"/>
                  <a:pt x="5318" y="11572"/>
                  <a:pt x="5320" y="11589"/>
                </a:cubicBezTo>
                <a:cubicBezTo>
                  <a:pt x="5331" y="11594"/>
                  <a:pt x="5336" y="11584"/>
                  <a:pt x="5337" y="11559"/>
                </a:cubicBezTo>
                <a:cubicBezTo>
                  <a:pt x="5314" y="11334"/>
                  <a:pt x="5299" y="10979"/>
                  <a:pt x="5303" y="10726"/>
                </a:cubicBezTo>
                <a:cubicBezTo>
                  <a:pt x="5315" y="10721"/>
                  <a:pt x="5315" y="10715"/>
                  <a:pt x="5303" y="10710"/>
                </a:cubicBezTo>
                <a:cubicBezTo>
                  <a:pt x="5310" y="10714"/>
                  <a:pt x="5316" y="10709"/>
                  <a:pt x="5320" y="10695"/>
                </a:cubicBezTo>
                <a:cubicBezTo>
                  <a:pt x="5323" y="10690"/>
                  <a:pt x="5326" y="10685"/>
                  <a:pt x="5328" y="10679"/>
                </a:cubicBezTo>
                <a:cubicBezTo>
                  <a:pt x="5326" y="10669"/>
                  <a:pt x="5323" y="10659"/>
                  <a:pt x="5320" y="10649"/>
                </a:cubicBezTo>
                <a:cubicBezTo>
                  <a:pt x="5354" y="10649"/>
                  <a:pt x="5354" y="10649"/>
                  <a:pt x="5354" y="10649"/>
                </a:cubicBezTo>
                <a:cubicBezTo>
                  <a:pt x="5363" y="10638"/>
                  <a:pt x="5371" y="10628"/>
                  <a:pt x="5380" y="10618"/>
                </a:cubicBezTo>
                <a:cubicBezTo>
                  <a:pt x="5388" y="10618"/>
                  <a:pt x="5393" y="10603"/>
                  <a:pt x="5397" y="10587"/>
                </a:cubicBezTo>
                <a:cubicBezTo>
                  <a:pt x="5405" y="10587"/>
                  <a:pt x="5410" y="10572"/>
                  <a:pt x="5414" y="10556"/>
                </a:cubicBezTo>
                <a:cubicBezTo>
                  <a:pt x="5417" y="10527"/>
                  <a:pt x="5431" y="10504"/>
                  <a:pt x="5448" y="10494"/>
                </a:cubicBezTo>
                <a:cubicBezTo>
                  <a:pt x="5448" y="10489"/>
                  <a:pt x="5448" y="10484"/>
                  <a:pt x="5448" y="10479"/>
                </a:cubicBezTo>
                <a:cubicBezTo>
                  <a:pt x="5464" y="10486"/>
                  <a:pt x="5479" y="10481"/>
                  <a:pt x="5491" y="10464"/>
                </a:cubicBezTo>
                <a:cubicBezTo>
                  <a:pt x="5502" y="10430"/>
                  <a:pt x="5515" y="10407"/>
                  <a:pt x="5534" y="10387"/>
                </a:cubicBezTo>
                <a:cubicBezTo>
                  <a:pt x="5560" y="10387"/>
                  <a:pt x="5560" y="10387"/>
                  <a:pt x="5560" y="10387"/>
                </a:cubicBezTo>
                <a:cubicBezTo>
                  <a:pt x="5566" y="10382"/>
                  <a:pt x="5571" y="10376"/>
                  <a:pt x="5577" y="10371"/>
                </a:cubicBezTo>
                <a:cubicBezTo>
                  <a:pt x="5586" y="10349"/>
                  <a:pt x="5582" y="10332"/>
                  <a:pt x="5568" y="10325"/>
                </a:cubicBezTo>
                <a:cubicBezTo>
                  <a:pt x="5568" y="10319"/>
                  <a:pt x="5568" y="10314"/>
                  <a:pt x="5568" y="10309"/>
                </a:cubicBezTo>
                <a:cubicBezTo>
                  <a:pt x="5583" y="10309"/>
                  <a:pt x="5578" y="10292"/>
                  <a:pt x="5568" y="10278"/>
                </a:cubicBezTo>
                <a:cubicBezTo>
                  <a:pt x="5577" y="10278"/>
                  <a:pt x="5577" y="10278"/>
                  <a:pt x="5577" y="10278"/>
                </a:cubicBezTo>
                <a:cubicBezTo>
                  <a:pt x="5577" y="10284"/>
                  <a:pt x="5577" y="10289"/>
                  <a:pt x="5577" y="10294"/>
                </a:cubicBezTo>
                <a:cubicBezTo>
                  <a:pt x="5586" y="10294"/>
                  <a:pt x="5586" y="10294"/>
                  <a:pt x="5586" y="10294"/>
                </a:cubicBezTo>
                <a:cubicBezTo>
                  <a:pt x="5594" y="10294"/>
                  <a:pt x="5594" y="10294"/>
                  <a:pt x="5594" y="10294"/>
                </a:cubicBezTo>
                <a:cubicBezTo>
                  <a:pt x="5605" y="10298"/>
                  <a:pt x="5611" y="10288"/>
                  <a:pt x="5612" y="10263"/>
                </a:cubicBezTo>
                <a:cubicBezTo>
                  <a:pt x="5630" y="10263"/>
                  <a:pt x="5620" y="10219"/>
                  <a:pt x="5612" y="10202"/>
                </a:cubicBezTo>
                <a:cubicBezTo>
                  <a:pt x="5609" y="10212"/>
                  <a:pt x="5606" y="10222"/>
                  <a:pt x="5603" y="10232"/>
                </a:cubicBezTo>
                <a:cubicBezTo>
                  <a:pt x="5603" y="10222"/>
                  <a:pt x="5603" y="10212"/>
                  <a:pt x="5603" y="10202"/>
                </a:cubicBezTo>
                <a:cubicBezTo>
                  <a:pt x="5591" y="10200"/>
                  <a:pt x="5579" y="10205"/>
                  <a:pt x="5568" y="10217"/>
                </a:cubicBezTo>
                <a:cubicBezTo>
                  <a:pt x="5568" y="10212"/>
                  <a:pt x="5568" y="10207"/>
                  <a:pt x="5568" y="10202"/>
                </a:cubicBezTo>
                <a:cubicBezTo>
                  <a:pt x="5577" y="10202"/>
                  <a:pt x="5577" y="10202"/>
                  <a:pt x="5577" y="10202"/>
                </a:cubicBezTo>
                <a:cubicBezTo>
                  <a:pt x="5583" y="10196"/>
                  <a:pt x="5589" y="10191"/>
                  <a:pt x="5594" y="10186"/>
                </a:cubicBezTo>
                <a:cubicBezTo>
                  <a:pt x="5605" y="10181"/>
                  <a:pt x="5612" y="10183"/>
                  <a:pt x="5612" y="10202"/>
                </a:cubicBezTo>
                <a:cubicBezTo>
                  <a:pt x="5628" y="10202"/>
                  <a:pt x="5620" y="10162"/>
                  <a:pt x="5612" y="10140"/>
                </a:cubicBezTo>
                <a:cubicBezTo>
                  <a:pt x="5612" y="10119"/>
                  <a:pt x="5612" y="10098"/>
                  <a:pt x="5612" y="10078"/>
                </a:cubicBezTo>
                <a:cubicBezTo>
                  <a:pt x="5603" y="10078"/>
                  <a:pt x="5594" y="10078"/>
                  <a:pt x="5586" y="10078"/>
                </a:cubicBezTo>
                <a:cubicBezTo>
                  <a:pt x="5583" y="10073"/>
                  <a:pt x="5580" y="10068"/>
                  <a:pt x="5577" y="10062"/>
                </a:cubicBezTo>
                <a:cubicBezTo>
                  <a:pt x="5586" y="10062"/>
                  <a:pt x="5586" y="10062"/>
                  <a:pt x="5586" y="10062"/>
                </a:cubicBezTo>
                <a:cubicBezTo>
                  <a:pt x="5598" y="10066"/>
                  <a:pt x="5598" y="10061"/>
                  <a:pt x="5586" y="10047"/>
                </a:cubicBezTo>
                <a:cubicBezTo>
                  <a:pt x="5586" y="10042"/>
                  <a:pt x="5586" y="10037"/>
                  <a:pt x="5586" y="10032"/>
                </a:cubicBezTo>
                <a:cubicBezTo>
                  <a:pt x="5593" y="10009"/>
                  <a:pt x="5586" y="9997"/>
                  <a:pt x="5577" y="9986"/>
                </a:cubicBezTo>
                <a:cubicBezTo>
                  <a:pt x="5586" y="9986"/>
                  <a:pt x="5586" y="9986"/>
                  <a:pt x="5586" y="9986"/>
                </a:cubicBezTo>
                <a:cubicBezTo>
                  <a:pt x="5590" y="9961"/>
                  <a:pt x="5587" y="9940"/>
                  <a:pt x="5577" y="9924"/>
                </a:cubicBezTo>
                <a:cubicBezTo>
                  <a:pt x="5563" y="9923"/>
                  <a:pt x="5551" y="9913"/>
                  <a:pt x="5543" y="9893"/>
                </a:cubicBezTo>
                <a:cubicBezTo>
                  <a:pt x="5551" y="9893"/>
                  <a:pt x="5551" y="9893"/>
                  <a:pt x="5551" y="9893"/>
                </a:cubicBezTo>
                <a:cubicBezTo>
                  <a:pt x="5560" y="9888"/>
                  <a:pt x="5563" y="9893"/>
                  <a:pt x="5560" y="9909"/>
                </a:cubicBezTo>
                <a:cubicBezTo>
                  <a:pt x="5569" y="9909"/>
                  <a:pt x="5568" y="9909"/>
                  <a:pt x="5568" y="9909"/>
                </a:cubicBezTo>
                <a:cubicBezTo>
                  <a:pt x="5571" y="9914"/>
                  <a:pt x="5574" y="9919"/>
                  <a:pt x="5577" y="9924"/>
                </a:cubicBezTo>
                <a:cubicBezTo>
                  <a:pt x="5591" y="9921"/>
                  <a:pt x="5588" y="9902"/>
                  <a:pt x="5577" y="9878"/>
                </a:cubicBezTo>
                <a:cubicBezTo>
                  <a:pt x="5577" y="9842"/>
                  <a:pt x="5577" y="9806"/>
                  <a:pt x="5577" y="9770"/>
                </a:cubicBezTo>
                <a:cubicBezTo>
                  <a:pt x="5580" y="9765"/>
                  <a:pt x="5583" y="9760"/>
                  <a:pt x="5586" y="9754"/>
                </a:cubicBezTo>
                <a:cubicBezTo>
                  <a:pt x="5592" y="9744"/>
                  <a:pt x="5597" y="9734"/>
                  <a:pt x="5603" y="9724"/>
                </a:cubicBezTo>
                <a:cubicBezTo>
                  <a:pt x="5602" y="9738"/>
                  <a:pt x="5596" y="9746"/>
                  <a:pt x="5586" y="9754"/>
                </a:cubicBezTo>
                <a:cubicBezTo>
                  <a:pt x="5584" y="9768"/>
                  <a:pt x="5586" y="9778"/>
                  <a:pt x="5594" y="9785"/>
                </a:cubicBezTo>
                <a:cubicBezTo>
                  <a:pt x="5591" y="9790"/>
                  <a:pt x="5589" y="9795"/>
                  <a:pt x="5586" y="9800"/>
                </a:cubicBezTo>
                <a:cubicBezTo>
                  <a:pt x="5586" y="9806"/>
                  <a:pt x="5586" y="9811"/>
                  <a:pt x="5586" y="9816"/>
                </a:cubicBezTo>
                <a:cubicBezTo>
                  <a:pt x="5594" y="9816"/>
                  <a:pt x="5594" y="9816"/>
                  <a:pt x="5594" y="9816"/>
                </a:cubicBezTo>
                <a:cubicBezTo>
                  <a:pt x="5600" y="9841"/>
                  <a:pt x="5597" y="9852"/>
                  <a:pt x="5586" y="9847"/>
                </a:cubicBezTo>
                <a:cubicBezTo>
                  <a:pt x="5583" y="9866"/>
                  <a:pt x="5586" y="9882"/>
                  <a:pt x="5594" y="9893"/>
                </a:cubicBezTo>
                <a:cubicBezTo>
                  <a:pt x="5605" y="9893"/>
                  <a:pt x="5611" y="9919"/>
                  <a:pt x="5612" y="9939"/>
                </a:cubicBezTo>
                <a:cubicBezTo>
                  <a:pt x="5627" y="9939"/>
                  <a:pt x="5621" y="9951"/>
                  <a:pt x="5612" y="9955"/>
                </a:cubicBezTo>
                <a:cubicBezTo>
                  <a:pt x="5609" y="9970"/>
                  <a:pt x="5606" y="9986"/>
                  <a:pt x="5603" y="10001"/>
                </a:cubicBezTo>
                <a:cubicBezTo>
                  <a:pt x="5603" y="10016"/>
                  <a:pt x="5603" y="10032"/>
                  <a:pt x="5603" y="10047"/>
                </a:cubicBezTo>
                <a:cubicBezTo>
                  <a:pt x="5612" y="10047"/>
                  <a:pt x="5612" y="10047"/>
                  <a:pt x="5612" y="10047"/>
                </a:cubicBezTo>
                <a:cubicBezTo>
                  <a:pt x="5621" y="10047"/>
                  <a:pt x="5649" y="9907"/>
                  <a:pt x="5663" y="9862"/>
                </a:cubicBezTo>
                <a:cubicBezTo>
                  <a:pt x="5651" y="9816"/>
                  <a:pt x="5640" y="9770"/>
                  <a:pt x="5629" y="9724"/>
                </a:cubicBezTo>
                <a:cubicBezTo>
                  <a:pt x="5632" y="9734"/>
                  <a:pt x="5634" y="9744"/>
                  <a:pt x="5637" y="9754"/>
                </a:cubicBezTo>
                <a:cubicBezTo>
                  <a:pt x="5646" y="9754"/>
                  <a:pt x="5646" y="9754"/>
                  <a:pt x="5646" y="9754"/>
                </a:cubicBezTo>
                <a:cubicBezTo>
                  <a:pt x="5649" y="9759"/>
                  <a:pt x="5652" y="9765"/>
                  <a:pt x="5654" y="9770"/>
                </a:cubicBezTo>
                <a:cubicBezTo>
                  <a:pt x="5662" y="9770"/>
                  <a:pt x="5668" y="9785"/>
                  <a:pt x="5671" y="9800"/>
                </a:cubicBezTo>
                <a:cubicBezTo>
                  <a:pt x="5683" y="9775"/>
                  <a:pt x="5695" y="9749"/>
                  <a:pt x="5706" y="9724"/>
                </a:cubicBezTo>
                <a:cubicBezTo>
                  <a:pt x="5706" y="9718"/>
                  <a:pt x="5706" y="9713"/>
                  <a:pt x="5706" y="9708"/>
                </a:cubicBezTo>
                <a:cubicBezTo>
                  <a:pt x="5720" y="9713"/>
                  <a:pt x="5723" y="9698"/>
                  <a:pt x="5714" y="9662"/>
                </a:cubicBezTo>
                <a:cubicBezTo>
                  <a:pt x="5723" y="9662"/>
                  <a:pt x="5723" y="9662"/>
                  <a:pt x="5723" y="9662"/>
                </a:cubicBezTo>
                <a:cubicBezTo>
                  <a:pt x="5734" y="9630"/>
                  <a:pt x="5730" y="9606"/>
                  <a:pt x="5714" y="9585"/>
                </a:cubicBezTo>
                <a:cubicBezTo>
                  <a:pt x="5717" y="9577"/>
                  <a:pt x="5720" y="9569"/>
                  <a:pt x="5723" y="9562"/>
                </a:cubicBezTo>
                <a:cubicBezTo>
                  <a:pt x="5723" y="9564"/>
                  <a:pt x="5723" y="9567"/>
                  <a:pt x="5723" y="9569"/>
                </a:cubicBezTo>
                <a:cubicBezTo>
                  <a:pt x="5732" y="9564"/>
                  <a:pt x="5735" y="9569"/>
                  <a:pt x="5732" y="9585"/>
                </a:cubicBezTo>
                <a:cubicBezTo>
                  <a:pt x="5772" y="9587"/>
                  <a:pt x="5809" y="9561"/>
                  <a:pt x="5843" y="9508"/>
                </a:cubicBezTo>
                <a:cubicBezTo>
                  <a:pt x="5840" y="9508"/>
                  <a:pt x="5837" y="9508"/>
                  <a:pt x="5835" y="9508"/>
                </a:cubicBezTo>
                <a:cubicBezTo>
                  <a:pt x="5832" y="9508"/>
                  <a:pt x="5829" y="9508"/>
                  <a:pt x="5826" y="9508"/>
                </a:cubicBezTo>
                <a:cubicBezTo>
                  <a:pt x="5829" y="9503"/>
                  <a:pt x="5832" y="9497"/>
                  <a:pt x="5835" y="9492"/>
                </a:cubicBezTo>
                <a:cubicBezTo>
                  <a:pt x="5823" y="9492"/>
                  <a:pt x="5763" y="9517"/>
                  <a:pt x="5732" y="9538"/>
                </a:cubicBezTo>
                <a:cubicBezTo>
                  <a:pt x="5734" y="9551"/>
                  <a:pt x="5731" y="9555"/>
                  <a:pt x="5726" y="9554"/>
                </a:cubicBezTo>
                <a:cubicBezTo>
                  <a:pt x="5728" y="9549"/>
                  <a:pt x="5730" y="9544"/>
                  <a:pt x="5732" y="9538"/>
                </a:cubicBezTo>
                <a:cubicBezTo>
                  <a:pt x="5738" y="9538"/>
                  <a:pt x="5773" y="9494"/>
                  <a:pt x="5774" y="9492"/>
                </a:cubicBezTo>
                <a:cubicBezTo>
                  <a:pt x="5783" y="9497"/>
                  <a:pt x="5786" y="9492"/>
                  <a:pt x="5783" y="9477"/>
                </a:cubicBezTo>
                <a:cubicBezTo>
                  <a:pt x="5792" y="9477"/>
                  <a:pt x="5792" y="9477"/>
                  <a:pt x="5792" y="9477"/>
                </a:cubicBezTo>
                <a:cubicBezTo>
                  <a:pt x="5836" y="9477"/>
                  <a:pt x="5872" y="9493"/>
                  <a:pt x="5886" y="9415"/>
                </a:cubicBezTo>
                <a:cubicBezTo>
                  <a:pt x="5894" y="9422"/>
                  <a:pt x="5897" y="9432"/>
                  <a:pt x="5895" y="9446"/>
                </a:cubicBezTo>
                <a:cubicBezTo>
                  <a:pt x="5906" y="9453"/>
                  <a:pt x="5915" y="9448"/>
                  <a:pt x="5920" y="9431"/>
                </a:cubicBezTo>
                <a:cubicBezTo>
                  <a:pt x="5929" y="9426"/>
                  <a:pt x="5932" y="9431"/>
                  <a:pt x="5929" y="9446"/>
                </a:cubicBezTo>
                <a:cubicBezTo>
                  <a:pt x="5938" y="9446"/>
                  <a:pt x="5938" y="9446"/>
                  <a:pt x="5938" y="9446"/>
                </a:cubicBezTo>
                <a:cubicBezTo>
                  <a:pt x="5941" y="9441"/>
                  <a:pt x="5943" y="9436"/>
                  <a:pt x="5946" y="9431"/>
                </a:cubicBezTo>
                <a:cubicBezTo>
                  <a:pt x="5955" y="9431"/>
                  <a:pt x="5955" y="9431"/>
                  <a:pt x="5955" y="9431"/>
                </a:cubicBezTo>
                <a:cubicBezTo>
                  <a:pt x="5960" y="9426"/>
                  <a:pt x="5966" y="9421"/>
                  <a:pt x="5972" y="9415"/>
                </a:cubicBezTo>
                <a:cubicBezTo>
                  <a:pt x="5976" y="9389"/>
                  <a:pt x="5975" y="9370"/>
                  <a:pt x="5963" y="9369"/>
                </a:cubicBezTo>
                <a:cubicBezTo>
                  <a:pt x="5963" y="9379"/>
                  <a:pt x="5963" y="9390"/>
                  <a:pt x="5963" y="9400"/>
                </a:cubicBezTo>
                <a:cubicBezTo>
                  <a:pt x="5948" y="9421"/>
                  <a:pt x="5936" y="9406"/>
                  <a:pt x="5929" y="9369"/>
                </a:cubicBezTo>
                <a:cubicBezTo>
                  <a:pt x="5921" y="9362"/>
                  <a:pt x="5918" y="9352"/>
                  <a:pt x="5920" y="9338"/>
                </a:cubicBezTo>
                <a:cubicBezTo>
                  <a:pt x="5917" y="9333"/>
                  <a:pt x="5915" y="9328"/>
                  <a:pt x="5912" y="9322"/>
                </a:cubicBezTo>
                <a:cubicBezTo>
                  <a:pt x="5912" y="9317"/>
                  <a:pt x="5912" y="9312"/>
                  <a:pt x="5912" y="9307"/>
                </a:cubicBezTo>
                <a:cubicBezTo>
                  <a:pt x="5915" y="9302"/>
                  <a:pt x="5917" y="9297"/>
                  <a:pt x="5920" y="9292"/>
                </a:cubicBezTo>
                <a:cubicBezTo>
                  <a:pt x="5916" y="9223"/>
                  <a:pt x="5933" y="9158"/>
                  <a:pt x="5963" y="9107"/>
                </a:cubicBezTo>
                <a:cubicBezTo>
                  <a:pt x="5972" y="9107"/>
                  <a:pt x="5972" y="9107"/>
                  <a:pt x="5972" y="9107"/>
                </a:cubicBezTo>
                <a:cubicBezTo>
                  <a:pt x="5972" y="9112"/>
                  <a:pt x="5972" y="9117"/>
                  <a:pt x="5972" y="9122"/>
                </a:cubicBezTo>
                <a:cubicBezTo>
                  <a:pt x="5980" y="9122"/>
                  <a:pt x="5980" y="9122"/>
                  <a:pt x="5980" y="9122"/>
                </a:cubicBezTo>
                <a:cubicBezTo>
                  <a:pt x="5982" y="9105"/>
                  <a:pt x="5985" y="9078"/>
                  <a:pt x="5989" y="9107"/>
                </a:cubicBezTo>
                <a:cubicBezTo>
                  <a:pt x="5997" y="9107"/>
                  <a:pt x="6002" y="9092"/>
                  <a:pt x="6006" y="9076"/>
                </a:cubicBezTo>
                <a:cubicBezTo>
                  <a:pt x="6015" y="9076"/>
                  <a:pt x="6015" y="9076"/>
                  <a:pt x="6015" y="9076"/>
                </a:cubicBezTo>
                <a:cubicBezTo>
                  <a:pt x="6024" y="9058"/>
                  <a:pt x="6030" y="9037"/>
                  <a:pt x="6032" y="9014"/>
                </a:cubicBezTo>
                <a:cubicBezTo>
                  <a:pt x="6041" y="9014"/>
                  <a:pt x="6040" y="9014"/>
                  <a:pt x="6040" y="9014"/>
                </a:cubicBezTo>
                <a:cubicBezTo>
                  <a:pt x="6040" y="9019"/>
                  <a:pt x="6040" y="9025"/>
                  <a:pt x="6040" y="9030"/>
                </a:cubicBezTo>
                <a:cubicBezTo>
                  <a:pt x="6049" y="9030"/>
                  <a:pt x="6049" y="9030"/>
                  <a:pt x="6049" y="9030"/>
                </a:cubicBezTo>
                <a:cubicBezTo>
                  <a:pt x="6057" y="9026"/>
                  <a:pt x="6062" y="9031"/>
                  <a:pt x="6066" y="9045"/>
                </a:cubicBezTo>
                <a:cubicBezTo>
                  <a:pt x="6074" y="9045"/>
                  <a:pt x="6080" y="9030"/>
                  <a:pt x="6083" y="9014"/>
                </a:cubicBezTo>
                <a:cubicBezTo>
                  <a:pt x="6092" y="9014"/>
                  <a:pt x="6092" y="9014"/>
                  <a:pt x="6092" y="9014"/>
                </a:cubicBezTo>
                <a:cubicBezTo>
                  <a:pt x="6095" y="9009"/>
                  <a:pt x="6098" y="9004"/>
                  <a:pt x="6100" y="8999"/>
                </a:cubicBezTo>
                <a:cubicBezTo>
                  <a:pt x="6118" y="8999"/>
                  <a:pt x="6118" y="8999"/>
                  <a:pt x="6118" y="8999"/>
                </a:cubicBezTo>
                <a:cubicBezTo>
                  <a:pt x="6118" y="8994"/>
                  <a:pt x="6118" y="8989"/>
                  <a:pt x="6118" y="8984"/>
                </a:cubicBezTo>
                <a:cubicBezTo>
                  <a:pt x="6126" y="8984"/>
                  <a:pt x="6126" y="8984"/>
                  <a:pt x="6126" y="8984"/>
                </a:cubicBezTo>
                <a:cubicBezTo>
                  <a:pt x="6135" y="8984"/>
                  <a:pt x="6135" y="8984"/>
                  <a:pt x="6135" y="8984"/>
                </a:cubicBezTo>
                <a:cubicBezTo>
                  <a:pt x="6138" y="8978"/>
                  <a:pt x="6140" y="8973"/>
                  <a:pt x="6143" y="8968"/>
                </a:cubicBezTo>
                <a:cubicBezTo>
                  <a:pt x="6146" y="8963"/>
                  <a:pt x="6149" y="8958"/>
                  <a:pt x="6152" y="8953"/>
                </a:cubicBezTo>
                <a:cubicBezTo>
                  <a:pt x="6143" y="8958"/>
                  <a:pt x="6140" y="8953"/>
                  <a:pt x="6143" y="8937"/>
                </a:cubicBezTo>
                <a:cubicBezTo>
                  <a:pt x="6143" y="8927"/>
                  <a:pt x="6143" y="8917"/>
                  <a:pt x="6143" y="8907"/>
                </a:cubicBezTo>
                <a:cubicBezTo>
                  <a:pt x="6152" y="8907"/>
                  <a:pt x="6152" y="8907"/>
                  <a:pt x="6152" y="8907"/>
                </a:cubicBezTo>
                <a:cubicBezTo>
                  <a:pt x="6160" y="8931"/>
                  <a:pt x="6172" y="8931"/>
                  <a:pt x="6186" y="8907"/>
                </a:cubicBezTo>
                <a:cubicBezTo>
                  <a:pt x="6192" y="8902"/>
                  <a:pt x="6198" y="8896"/>
                  <a:pt x="6203" y="8891"/>
                </a:cubicBezTo>
                <a:cubicBezTo>
                  <a:pt x="6212" y="8891"/>
                  <a:pt x="6212" y="8891"/>
                  <a:pt x="6212" y="8891"/>
                </a:cubicBezTo>
                <a:cubicBezTo>
                  <a:pt x="6221" y="8891"/>
                  <a:pt x="6221" y="8891"/>
                  <a:pt x="6221" y="8891"/>
                </a:cubicBezTo>
                <a:cubicBezTo>
                  <a:pt x="6238" y="8870"/>
                  <a:pt x="6255" y="8850"/>
                  <a:pt x="6272" y="8829"/>
                </a:cubicBezTo>
                <a:cubicBezTo>
                  <a:pt x="6280" y="8829"/>
                  <a:pt x="6286" y="8814"/>
                  <a:pt x="6289" y="8798"/>
                </a:cubicBezTo>
                <a:cubicBezTo>
                  <a:pt x="6298" y="8798"/>
                  <a:pt x="6298" y="8798"/>
                  <a:pt x="6298" y="8798"/>
                </a:cubicBezTo>
                <a:cubicBezTo>
                  <a:pt x="6289" y="8814"/>
                  <a:pt x="6281" y="8829"/>
                  <a:pt x="6272" y="8845"/>
                </a:cubicBezTo>
                <a:cubicBezTo>
                  <a:pt x="6272" y="8855"/>
                  <a:pt x="6272" y="8865"/>
                  <a:pt x="6272" y="8875"/>
                </a:cubicBezTo>
                <a:cubicBezTo>
                  <a:pt x="6338" y="8866"/>
                  <a:pt x="6384" y="8862"/>
                  <a:pt x="6306" y="8891"/>
                </a:cubicBezTo>
                <a:cubicBezTo>
                  <a:pt x="6309" y="8875"/>
                  <a:pt x="6306" y="8870"/>
                  <a:pt x="6298" y="8875"/>
                </a:cubicBezTo>
                <a:cubicBezTo>
                  <a:pt x="6275" y="8901"/>
                  <a:pt x="6252" y="8927"/>
                  <a:pt x="6229" y="8953"/>
                </a:cubicBezTo>
                <a:cubicBezTo>
                  <a:pt x="6230" y="8971"/>
                  <a:pt x="6223" y="8973"/>
                  <a:pt x="6212" y="8968"/>
                </a:cubicBezTo>
                <a:cubicBezTo>
                  <a:pt x="6196" y="8974"/>
                  <a:pt x="6191" y="8989"/>
                  <a:pt x="6195" y="9014"/>
                </a:cubicBezTo>
                <a:cubicBezTo>
                  <a:pt x="6197" y="9014"/>
                  <a:pt x="6200" y="9058"/>
                  <a:pt x="6203" y="9107"/>
                </a:cubicBezTo>
                <a:cubicBezTo>
                  <a:pt x="6213" y="9107"/>
                  <a:pt x="6219" y="9132"/>
                  <a:pt x="6221" y="9153"/>
                </a:cubicBezTo>
                <a:cubicBezTo>
                  <a:pt x="6238" y="9153"/>
                  <a:pt x="6238" y="9153"/>
                  <a:pt x="6238" y="9153"/>
                </a:cubicBezTo>
                <a:cubicBezTo>
                  <a:pt x="6248" y="9153"/>
                  <a:pt x="6249" y="9142"/>
                  <a:pt x="6246" y="9122"/>
                </a:cubicBezTo>
                <a:cubicBezTo>
                  <a:pt x="6255" y="9122"/>
                  <a:pt x="6255" y="9122"/>
                  <a:pt x="6255" y="9122"/>
                </a:cubicBezTo>
                <a:cubicBezTo>
                  <a:pt x="6264" y="9122"/>
                  <a:pt x="6264" y="9122"/>
                  <a:pt x="6264" y="9122"/>
                </a:cubicBezTo>
                <a:cubicBezTo>
                  <a:pt x="6279" y="9093"/>
                  <a:pt x="6294" y="9062"/>
                  <a:pt x="6306" y="9030"/>
                </a:cubicBezTo>
                <a:cubicBezTo>
                  <a:pt x="6318" y="9035"/>
                  <a:pt x="6321" y="9025"/>
                  <a:pt x="6315" y="8999"/>
                </a:cubicBezTo>
                <a:cubicBezTo>
                  <a:pt x="6322" y="8990"/>
                  <a:pt x="6330" y="8985"/>
                  <a:pt x="6341" y="9014"/>
                </a:cubicBezTo>
                <a:cubicBezTo>
                  <a:pt x="6359" y="9014"/>
                  <a:pt x="6362" y="8979"/>
                  <a:pt x="6358" y="8984"/>
                </a:cubicBezTo>
                <a:cubicBezTo>
                  <a:pt x="6366" y="8987"/>
                  <a:pt x="6371" y="8982"/>
                  <a:pt x="6375" y="8968"/>
                </a:cubicBezTo>
                <a:cubicBezTo>
                  <a:pt x="6384" y="8968"/>
                  <a:pt x="6384" y="8968"/>
                  <a:pt x="6384" y="8968"/>
                </a:cubicBezTo>
                <a:cubicBezTo>
                  <a:pt x="6392" y="8968"/>
                  <a:pt x="6392" y="8968"/>
                  <a:pt x="6392" y="8968"/>
                </a:cubicBezTo>
                <a:cubicBezTo>
                  <a:pt x="6395" y="8963"/>
                  <a:pt x="6398" y="8958"/>
                  <a:pt x="6401" y="8953"/>
                </a:cubicBezTo>
                <a:cubicBezTo>
                  <a:pt x="6409" y="8953"/>
                  <a:pt x="6409" y="8953"/>
                  <a:pt x="6409" y="8953"/>
                </a:cubicBezTo>
                <a:cubicBezTo>
                  <a:pt x="6418" y="8958"/>
                  <a:pt x="6421" y="8953"/>
                  <a:pt x="6418" y="8937"/>
                </a:cubicBezTo>
                <a:cubicBezTo>
                  <a:pt x="6461" y="8909"/>
                  <a:pt x="6471" y="8902"/>
                  <a:pt x="6478" y="8891"/>
                </a:cubicBezTo>
                <a:cubicBezTo>
                  <a:pt x="6487" y="8891"/>
                  <a:pt x="6487" y="8891"/>
                  <a:pt x="6487" y="8891"/>
                </a:cubicBezTo>
                <a:cubicBezTo>
                  <a:pt x="6495" y="8891"/>
                  <a:pt x="6495" y="8891"/>
                  <a:pt x="6495" y="8891"/>
                </a:cubicBezTo>
                <a:cubicBezTo>
                  <a:pt x="6498" y="8886"/>
                  <a:pt x="6501" y="8880"/>
                  <a:pt x="6504" y="8875"/>
                </a:cubicBezTo>
                <a:cubicBezTo>
                  <a:pt x="6504" y="8857"/>
                  <a:pt x="6497" y="8855"/>
                  <a:pt x="6487" y="8860"/>
                </a:cubicBezTo>
                <a:cubicBezTo>
                  <a:pt x="6490" y="8855"/>
                  <a:pt x="6492" y="8850"/>
                  <a:pt x="6495" y="8845"/>
                </a:cubicBezTo>
                <a:cubicBezTo>
                  <a:pt x="6501" y="8839"/>
                  <a:pt x="6507" y="8834"/>
                  <a:pt x="6512" y="8829"/>
                </a:cubicBezTo>
                <a:cubicBezTo>
                  <a:pt x="6530" y="8829"/>
                  <a:pt x="6530" y="8829"/>
                  <a:pt x="6530" y="8829"/>
                </a:cubicBezTo>
                <a:cubicBezTo>
                  <a:pt x="6547" y="8829"/>
                  <a:pt x="6559" y="8814"/>
                  <a:pt x="6564" y="8783"/>
                </a:cubicBezTo>
                <a:cubicBezTo>
                  <a:pt x="6572" y="8787"/>
                  <a:pt x="6577" y="8782"/>
                  <a:pt x="6581" y="8768"/>
                </a:cubicBezTo>
                <a:cubicBezTo>
                  <a:pt x="6571" y="8768"/>
                  <a:pt x="6569" y="8756"/>
                  <a:pt x="6572" y="8737"/>
                </a:cubicBezTo>
                <a:cubicBezTo>
                  <a:pt x="6569" y="8732"/>
                  <a:pt x="6567" y="8727"/>
                  <a:pt x="6564" y="8722"/>
                </a:cubicBezTo>
                <a:cubicBezTo>
                  <a:pt x="6555" y="8716"/>
                  <a:pt x="6552" y="8722"/>
                  <a:pt x="6555" y="8737"/>
                </a:cubicBezTo>
                <a:cubicBezTo>
                  <a:pt x="6546" y="8735"/>
                  <a:pt x="6537" y="8740"/>
                  <a:pt x="6530" y="8752"/>
                </a:cubicBezTo>
                <a:cubicBezTo>
                  <a:pt x="6532" y="8742"/>
                  <a:pt x="6535" y="8732"/>
                  <a:pt x="6538" y="8722"/>
                </a:cubicBezTo>
                <a:cubicBezTo>
                  <a:pt x="6541" y="8696"/>
                  <a:pt x="6544" y="8670"/>
                  <a:pt x="6547" y="8644"/>
                </a:cubicBezTo>
                <a:cubicBezTo>
                  <a:pt x="6549" y="8619"/>
                  <a:pt x="6543" y="8607"/>
                  <a:pt x="6530" y="8598"/>
                </a:cubicBezTo>
                <a:cubicBezTo>
                  <a:pt x="6520" y="8612"/>
                  <a:pt x="6490" y="8722"/>
                  <a:pt x="6478" y="8798"/>
                </a:cubicBezTo>
                <a:cubicBezTo>
                  <a:pt x="6478" y="8804"/>
                  <a:pt x="6478" y="8809"/>
                  <a:pt x="6478" y="8814"/>
                </a:cubicBezTo>
                <a:cubicBezTo>
                  <a:pt x="6469" y="8814"/>
                  <a:pt x="6461" y="8814"/>
                  <a:pt x="6452" y="8814"/>
                </a:cubicBezTo>
                <a:cubicBezTo>
                  <a:pt x="6452" y="8804"/>
                  <a:pt x="6452" y="8793"/>
                  <a:pt x="6452" y="8783"/>
                </a:cubicBezTo>
                <a:cubicBezTo>
                  <a:pt x="6452" y="8783"/>
                  <a:pt x="6452" y="8783"/>
                  <a:pt x="6444" y="8783"/>
                </a:cubicBezTo>
                <a:cubicBezTo>
                  <a:pt x="6428" y="8818"/>
                  <a:pt x="6412" y="8827"/>
                  <a:pt x="6401" y="8798"/>
                </a:cubicBezTo>
                <a:cubicBezTo>
                  <a:pt x="6378" y="8788"/>
                  <a:pt x="6355" y="8778"/>
                  <a:pt x="6332" y="8768"/>
                </a:cubicBezTo>
                <a:cubicBezTo>
                  <a:pt x="6341" y="8773"/>
                  <a:pt x="6344" y="8768"/>
                  <a:pt x="6341" y="8752"/>
                </a:cubicBezTo>
                <a:cubicBezTo>
                  <a:pt x="6329" y="8726"/>
                  <a:pt x="6315" y="8716"/>
                  <a:pt x="6298" y="8722"/>
                </a:cubicBezTo>
                <a:cubicBezTo>
                  <a:pt x="6279" y="8688"/>
                  <a:pt x="6270" y="8644"/>
                  <a:pt x="6272" y="8598"/>
                </a:cubicBezTo>
                <a:cubicBezTo>
                  <a:pt x="6266" y="8598"/>
                  <a:pt x="6261" y="8598"/>
                  <a:pt x="6255" y="8598"/>
                </a:cubicBezTo>
                <a:cubicBezTo>
                  <a:pt x="6269" y="8565"/>
                  <a:pt x="6278" y="8528"/>
                  <a:pt x="6281" y="8490"/>
                </a:cubicBezTo>
                <a:cubicBezTo>
                  <a:pt x="6278" y="8485"/>
                  <a:pt x="6275" y="8480"/>
                  <a:pt x="6272" y="8475"/>
                </a:cubicBezTo>
                <a:cubicBezTo>
                  <a:pt x="6269" y="8475"/>
                  <a:pt x="6267" y="8475"/>
                  <a:pt x="6264" y="8475"/>
                </a:cubicBezTo>
                <a:cubicBezTo>
                  <a:pt x="6261" y="8470"/>
                  <a:pt x="6258" y="8465"/>
                  <a:pt x="6255" y="8459"/>
                </a:cubicBezTo>
                <a:cubicBezTo>
                  <a:pt x="6230" y="8492"/>
                  <a:pt x="6213" y="8482"/>
                  <a:pt x="6186" y="8444"/>
                </a:cubicBezTo>
                <a:cubicBezTo>
                  <a:pt x="6202" y="8423"/>
                  <a:pt x="6216" y="8423"/>
                  <a:pt x="6229" y="8444"/>
                </a:cubicBezTo>
                <a:cubicBezTo>
                  <a:pt x="6246" y="8444"/>
                  <a:pt x="6246" y="8444"/>
                  <a:pt x="6246" y="8444"/>
                </a:cubicBezTo>
                <a:cubicBezTo>
                  <a:pt x="6272" y="8447"/>
                  <a:pt x="6292" y="8421"/>
                  <a:pt x="6306" y="8367"/>
                </a:cubicBezTo>
                <a:cubicBezTo>
                  <a:pt x="6306" y="8356"/>
                  <a:pt x="6306" y="8346"/>
                  <a:pt x="6306" y="8336"/>
                </a:cubicBezTo>
                <a:cubicBezTo>
                  <a:pt x="6306" y="8331"/>
                  <a:pt x="6306" y="8326"/>
                  <a:pt x="6306" y="8320"/>
                </a:cubicBezTo>
                <a:cubicBezTo>
                  <a:pt x="6320" y="8325"/>
                  <a:pt x="6320" y="8315"/>
                  <a:pt x="6306" y="8290"/>
                </a:cubicBezTo>
                <a:cubicBezTo>
                  <a:pt x="6143" y="8299"/>
                  <a:pt x="5993" y="8409"/>
                  <a:pt x="5980" y="8459"/>
                </a:cubicBezTo>
                <a:cubicBezTo>
                  <a:pt x="5980" y="8449"/>
                  <a:pt x="5980" y="8439"/>
                  <a:pt x="5980" y="8429"/>
                </a:cubicBezTo>
                <a:cubicBezTo>
                  <a:pt x="5989" y="8429"/>
                  <a:pt x="5989" y="8429"/>
                  <a:pt x="5989" y="8429"/>
                </a:cubicBezTo>
                <a:cubicBezTo>
                  <a:pt x="6007" y="8398"/>
                  <a:pt x="6021" y="8362"/>
                  <a:pt x="6032" y="8320"/>
                </a:cubicBezTo>
                <a:cubicBezTo>
                  <a:pt x="6048" y="8324"/>
                  <a:pt x="6059" y="8309"/>
                  <a:pt x="6066" y="8274"/>
                </a:cubicBezTo>
                <a:cubicBezTo>
                  <a:pt x="6072" y="8264"/>
                  <a:pt x="6078" y="8254"/>
                  <a:pt x="6083" y="8244"/>
                </a:cubicBezTo>
                <a:cubicBezTo>
                  <a:pt x="6126" y="8244"/>
                  <a:pt x="6126" y="8244"/>
                  <a:pt x="6126" y="8244"/>
                </a:cubicBezTo>
                <a:cubicBezTo>
                  <a:pt x="6132" y="8200"/>
                  <a:pt x="6144" y="8155"/>
                  <a:pt x="6161" y="8120"/>
                </a:cubicBezTo>
                <a:cubicBezTo>
                  <a:pt x="6164" y="8115"/>
                  <a:pt x="6166" y="8110"/>
                  <a:pt x="6169" y="8105"/>
                </a:cubicBezTo>
                <a:cubicBezTo>
                  <a:pt x="6177" y="8108"/>
                  <a:pt x="6183" y="8103"/>
                  <a:pt x="6186" y="8089"/>
                </a:cubicBezTo>
                <a:cubicBezTo>
                  <a:pt x="6204" y="8089"/>
                  <a:pt x="6203" y="8089"/>
                  <a:pt x="6203" y="8089"/>
                </a:cubicBezTo>
                <a:cubicBezTo>
                  <a:pt x="6212" y="8089"/>
                  <a:pt x="6212" y="8089"/>
                  <a:pt x="6212" y="8089"/>
                </a:cubicBezTo>
                <a:cubicBezTo>
                  <a:pt x="6221" y="8089"/>
                  <a:pt x="6221" y="8089"/>
                  <a:pt x="6221" y="8089"/>
                </a:cubicBezTo>
                <a:cubicBezTo>
                  <a:pt x="6238" y="8089"/>
                  <a:pt x="6238" y="8089"/>
                  <a:pt x="6238" y="8089"/>
                </a:cubicBezTo>
                <a:cubicBezTo>
                  <a:pt x="6289" y="8089"/>
                  <a:pt x="6309" y="8071"/>
                  <a:pt x="6367" y="8089"/>
                </a:cubicBezTo>
                <a:cubicBezTo>
                  <a:pt x="6384" y="8089"/>
                  <a:pt x="6384" y="8089"/>
                  <a:pt x="6384" y="8089"/>
                </a:cubicBezTo>
                <a:cubicBezTo>
                  <a:pt x="6418" y="8060"/>
                  <a:pt x="6443" y="8065"/>
                  <a:pt x="6461" y="8105"/>
                </a:cubicBezTo>
                <a:cubicBezTo>
                  <a:pt x="6464" y="8110"/>
                  <a:pt x="6466" y="8115"/>
                  <a:pt x="6469" y="8120"/>
                </a:cubicBezTo>
                <a:cubicBezTo>
                  <a:pt x="6492" y="8110"/>
                  <a:pt x="6515" y="8099"/>
                  <a:pt x="6538" y="8089"/>
                </a:cubicBezTo>
                <a:cubicBezTo>
                  <a:pt x="6547" y="8094"/>
                  <a:pt x="6549" y="8089"/>
                  <a:pt x="6547" y="8074"/>
                </a:cubicBezTo>
                <a:cubicBezTo>
                  <a:pt x="6549" y="8079"/>
                  <a:pt x="6552" y="8084"/>
                  <a:pt x="6555" y="8089"/>
                </a:cubicBezTo>
                <a:cubicBezTo>
                  <a:pt x="6564" y="8089"/>
                  <a:pt x="6564" y="8089"/>
                  <a:pt x="6564" y="8089"/>
                </a:cubicBezTo>
                <a:cubicBezTo>
                  <a:pt x="6573" y="8074"/>
                  <a:pt x="6581" y="8058"/>
                  <a:pt x="6590" y="8043"/>
                </a:cubicBezTo>
                <a:cubicBezTo>
                  <a:pt x="6615" y="8047"/>
                  <a:pt x="6629" y="8017"/>
                  <a:pt x="6632" y="7951"/>
                </a:cubicBezTo>
                <a:cubicBezTo>
                  <a:pt x="6661" y="7951"/>
                  <a:pt x="6654" y="7889"/>
                  <a:pt x="6710" y="7889"/>
                </a:cubicBezTo>
                <a:cubicBezTo>
                  <a:pt x="6753" y="7889"/>
                  <a:pt x="6753" y="7889"/>
                  <a:pt x="6753" y="7889"/>
                </a:cubicBezTo>
                <a:cubicBezTo>
                  <a:pt x="6753" y="7883"/>
                  <a:pt x="6753" y="7878"/>
                  <a:pt x="6753" y="7873"/>
                </a:cubicBezTo>
                <a:cubicBezTo>
                  <a:pt x="6770" y="7873"/>
                  <a:pt x="6770" y="7873"/>
                  <a:pt x="6770" y="7873"/>
                </a:cubicBezTo>
                <a:cubicBezTo>
                  <a:pt x="6808" y="7832"/>
                  <a:pt x="6834" y="7781"/>
                  <a:pt x="6813" y="7720"/>
                </a:cubicBezTo>
                <a:cubicBezTo>
                  <a:pt x="6830" y="7720"/>
                  <a:pt x="6830" y="7720"/>
                  <a:pt x="6830" y="7720"/>
                </a:cubicBezTo>
                <a:cubicBezTo>
                  <a:pt x="6825" y="7696"/>
                  <a:pt x="6818" y="7684"/>
                  <a:pt x="6804" y="7688"/>
                </a:cubicBezTo>
                <a:cubicBezTo>
                  <a:pt x="6813" y="7688"/>
                  <a:pt x="6813" y="7688"/>
                  <a:pt x="6813" y="7688"/>
                </a:cubicBezTo>
                <a:cubicBezTo>
                  <a:pt x="6821" y="7688"/>
                  <a:pt x="6821" y="7688"/>
                  <a:pt x="6821" y="7688"/>
                </a:cubicBezTo>
                <a:cubicBezTo>
                  <a:pt x="6822" y="7671"/>
                  <a:pt x="6820" y="7656"/>
                  <a:pt x="6813" y="7642"/>
                </a:cubicBezTo>
                <a:cubicBezTo>
                  <a:pt x="6816" y="7615"/>
                  <a:pt x="6811" y="7598"/>
                  <a:pt x="6795" y="7596"/>
                </a:cubicBezTo>
                <a:cubicBezTo>
                  <a:pt x="6793" y="7572"/>
                  <a:pt x="6799" y="7572"/>
                  <a:pt x="6813" y="7596"/>
                </a:cubicBezTo>
                <a:cubicBezTo>
                  <a:pt x="6816" y="7591"/>
                  <a:pt x="6818" y="7586"/>
                  <a:pt x="6821" y="7580"/>
                </a:cubicBezTo>
                <a:cubicBezTo>
                  <a:pt x="6821" y="7575"/>
                  <a:pt x="6821" y="7570"/>
                  <a:pt x="6821" y="7565"/>
                </a:cubicBezTo>
                <a:cubicBezTo>
                  <a:pt x="6821" y="7560"/>
                  <a:pt x="6821" y="7555"/>
                  <a:pt x="6821" y="7550"/>
                </a:cubicBezTo>
                <a:cubicBezTo>
                  <a:pt x="6813" y="7547"/>
                  <a:pt x="6808" y="7537"/>
                  <a:pt x="6804" y="7519"/>
                </a:cubicBezTo>
                <a:cubicBezTo>
                  <a:pt x="6813" y="7519"/>
                  <a:pt x="6813" y="7519"/>
                  <a:pt x="6813" y="7519"/>
                </a:cubicBezTo>
                <a:cubicBezTo>
                  <a:pt x="6813" y="7514"/>
                  <a:pt x="6813" y="7509"/>
                  <a:pt x="6813" y="7504"/>
                </a:cubicBezTo>
                <a:cubicBezTo>
                  <a:pt x="6810" y="7504"/>
                  <a:pt x="6807" y="7504"/>
                  <a:pt x="6804" y="7504"/>
                </a:cubicBezTo>
                <a:cubicBezTo>
                  <a:pt x="6769" y="7506"/>
                  <a:pt x="6760" y="7496"/>
                  <a:pt x="6778" y="7473"/>
                </a:cubicBezTo>
                <a:cubicBezTo>
                  <a:pt x="6743" y="7444"/>
                  <a:pt x="6696" y="7416"/>
                  <a:pt x="6675" y="7411"/>
                </a:cubicBezTo>
                <a:cubicBezTo>
                  <a:pt x="6609" y="7515"/>
                  <a:pt x="6557" y="7551"/>
                  <a:pt x="6504" y="7473"/>
                </a:cubicBezTo>
                <a:cubicBezTo>
                  <a:pt x="6512" y="7473"/>
                  <a:pt x="6512" y="7473"/>
                  <a:pt x="6512" y="7473"/>
                </a:cubicBezTo>
                <a:cubicBezTo>
                  <a:pt x="6528" y="7473"/>
                  <a:pt x="6542" y="7484"/>
                  <a:pt x="6555" y="7504"/>
                </a:cubicBezTo>
                <a:cubicBezTo>
                  <a:pt x="6561" y="7488"/>
                  <a:pt x="6567" y="7472"/>
                  <a:pt x="6572" y="7457"/>
                </a:cubicBezTo>
                <a:cubicBezTo>
                  <a:pt x="6598" y="7461"/>
                  <a:pt x="6621" y="7446"/>
                  <a:pt x="6641" y="7411"/>
                </a:cubicBezTo>
                <a:cubicBezTo>
                  <a:pt x="6643" y="7394"/>
                  <a:pt x="6652" y="7384"/>
                  <a:pt x="6667" y="7380"/>
                </a:cubicBezTo>
                <a:cubicBezTo>
                  <a:pt x="6673" y="7370"/>
                  <a:pt x="6678" y="7359"/>
                  <a:pt x="6684" y="7349"/>
                </a:cubicBezTo>
                <a:cubicBezTo>
                  <a:pt x="6692" y="7346"/>
                  <a:pt x="6697" y="7351"/>
                  <a:pt x="6701" y="7365"/>
                </a:cubicBezTo>
                <a:cubicBezTo>
                  <a:pt x="6704" y="7359"/>
                  <a:pt x="6707" y="7354"/>
                  <a:pt x="6710" y="7349"/>
                </a:cubicBezTo>
                <a:cubicBezTo>
                  <a:pt x="6718" y="7349"/>
                  <a:pt x="6718" y="7349"/>
                  <a:pt x="6718" y="7349"/>
                </a:cubicBezTo>
                <a:cubicBezTo>
                  <a:pt x="6718" y="7344"/>
                  <a:pt x="6718" y="7339"/>
                  <a:pt x="6718" y="7334"/>
                </a:cubicBezTo>
                <a:cubicBezTo>
                  <a:pt x="6721" y="7315"/>
                  <a:pt x="6720" y="7302"/>
                  <a:pt x="6710" y="7303"/>
                </a:cubicBezTo>
                <a:cubicBezTo>
                  <a:pt x="6699" y="7295"/>
                  <a:pt x="6694" y="7287"/>
                  <a:pt x="6693" y="7272"/>
                </a:cubicBezTo>
                <a:cubicBezTo>
                  <a:pt x="6682" y="7230"/>
                  <a:pt x="6673" y="7234"/>
                  <a:pt x="6667" y="7272"/>
                </a:cubicBezTo>
                <a:cubicBezTo>
                  <a:pt x="6670" y="7308"/>
                  <a:pt x="6658" y="7302"/>
                  <a:pt x="6632" y="7257"/>
                </a:cubicBezTo>
                <a:cubicBezTo>
                  <a:pt x="6630" y="7242"/>
                  <a:pt x="6627" y="7226"/>
                  <a:pt x="6624" y="7210"/>
                </a:cubicBezTo>
                <a:cubicBezTo>
                  <a:pt x="6611" y="7238"/>
                  <a:pt x="6614" y="7214"/>
                  <a:pt x="6615" y="7195"/>
                </a:cubicBezTo>
                <a:cubicBezTo>
                  <a:pt x="6610" y="7203"/>
                  <a:pt x="6569" y="7274"/>
                  <a:pt x="6598" y="7210"/>
                </a:cubicBezTo>
                <a:cubicBezTo>
                  <a:pt x="6597" y="7196"/>
                  <a:pt x="6591" y="7187"/>
                  <a:pt x="6581" y="7179"/>
                </a:cubicBezTo>
                <a:cubicBezTo>
                  <a:pt x="6559" y="7190"/>
                  <a:pt x="6544" y="7189"/>
                  <a:pt x="6547" y="7164"/>
                </a:cubicBezTo>
                <a:cubicBezTo>
                  <a:pt x="6552" y="7164"/>
                  <a:pt x="6548" y="7129"/>
                  <a:pt x="6547" y="7103"/>
                </a:cubicBezTo>
                <a:cubicBezTo>
                  <a:pt x="6541" y="7103"/>
                  <a:pt x="6535" y="7103"/>
                  <a:pt x="6530" y="7103"/>
                </a:cubicBezTo>
                <a:cubicBezTo>
                  <a:pt x="6530" y="7097"/>
                  <a:pt x="6530" y="7092"/>
                  <a:pt x="6530" y="7087"/>
                </a:cubicBezTo>
                <a:cubicBezTo>
                  <a:pt x="6527" y="7082"/>
                  <a:pt x="6524" y="7077"/>
                  <a:pt x="6521" y="7072"/>
                </a:cubicBezTo>
                <a:cubicBezTo>
                  <a:pt x="6512" y="7072"/>
                  <a:pt x="6504" y="7072"/>
                  <a:pt x="6495" y="7072"/>
                </a:cubicBezTo>
                <a:cubicBezTo>
                  <a:pt x="6487" y="7054"/>
                  <a:pt x="6486" y="7048"/>
                  <a:pt x="6487" y="7010"/>
                </a:cubicBezTo>
                <a:cubicBezTo>
                  <a:pt x="6478" y="7010"/>
                  <a:pt x="6470" y="7010"/>
                  <a:pt x="6461" y="7010"/>
                </a:cubicBezTo>
                <a:cubicBezTo>
                  <a:pt x="6461" y="7000"/>
                  <a:pt x="6461" y="6990"/>
                  <a:pt x="6461" y="6980"/>
                </a:cubicBezTo>
                <a:cubicBezTo>
                  <a:pt x="6455" y="6974"/>
                  <a:pt x="6449" y="6969"/>
                  <a:pt x="6444" y="6963"/>
                </a:cubicBezTo>
                <a:cubicBezTo>
                  <a:pt x="6451" y="6967"/>
                  <a:pt x="6457" y="6962"/>
                  <a:pt x="6461" y="6948"/>
                </a:cubicBezTo>
                <a:cubicBezTo>
                  <a:pt x="6461" y="6943"/>
                  <a:pt x="6461" y="6938"/>
                  <a:pt x="6461" y="6933"/>
                </a:cubicBezTo>
                <a:cubicBezTo>
                  <a:pt x="6413" y="6944"/>
                  <a:pt x="6405" y="6939"/>
                  <a:pt x="6435" y="6917"/>
                </a:cubicBezTo>
                <a:cubicBezTo>
                  <a:pt x="6441" y="6922"/>
                  <a:pt x="6447" y="6928"/>
                  <a:pt x="6452" y="6933"/>
                </a:cubicBezTo>
                <a:cubicBezTo>
                  <a:pt x="6455" y="6928"/>
                  <a:pt x="6458" y="6922"/>
                  <a:pt x="6461" y="6917"/>
                </a:cubicBezTo>
                <a:cubicBezTo>
                  <a:pt x="6459" y="6893"/>
                  <a:pt x="6465" y="6873"/>
                  <a:pt x="6478" y="6856"/>
                </a:cubicBezTo>
                <a:cubicBezTo>
                  <a:pt x="6478" y="6846"/>
                  <a:pt x="6478" y="6835"/>
                  <a:pt x="6478" y="6825"/>
                </a:cubicBezTo>
                <a:cubicBezTo>
                  <a:pt x="6451" y="6824"/>
                  <a:pt x="6445" y="6814"/>
                  <a:pt x="6461" y="6794"/>
                </a:cubicBezTo>
                <a:cubicBezTo>
                  <a:pt x="6456" y="6767"/>
                  <a:pt x="6445" y="6760"/>
                  <a:pt x="6430" y="6762"/>
                </a:cubicBezTo>
                <a:cubicBezTo>
                  <a:pt x="6440" y="6763"/>
                  <a:pt x="6448" y="6754"/>
                  <a:pt x="6452" y="6732"/>
                </a:cubicBezTo>
                <a:cubicBezTo>
                  <a:pt x="6452" y="6727"/>
                  <a:pt x="6452" y="6722"/>
                  <a:pt x="6452" y="6717"/>
                </a:cubicBezTo>
                <a:cubicBezTo>
                  <a:pt x="6444" y="6686"/>
                  <a:pt x="6434" y="6670"/>
                  <a:pt x="6418" y="6671"/>
                </a:cubicBezTo>
                <a:cubicBezTo>
                  <a:pt x="6415" y="6671"/>
                  <a:pt x="6412" y="6671"/>
                  <a:pt x="6409" y="6671"/>
                </a:cubicBezTo>
                <a:cubicBezTo>
                  <a:pt x="6412" y="6666"/>
                  <a:pt x="6415" y="6660"/>
                  <a:pt x="6418" y="6655"/>
                </a:cubicBezTo>
                <a:cubicBezTo>
                  <a:pt x="6434" y="6659"/>
                  <a:pt x="6431" y="6649"/>
                  <a:pt x="6409" y="6625"/>
                </a:cubicBezTo>
                <a:cubicBezTo>
                  <a:pt x="6406" y="6623"/>
                  <a:pt x="6404" y="6625"/>
                  <a:pt x="6401" y="6625"/>
                </a:cubicBezTo>
                <a:cubicBezTo>
                  <a:pt x="6404" y="6619"/>
                  <a:pt x="6407" y="6614"/>
                  <a:pt x="6409" y="6609"/>
                </a:cubicBezTo>
                <a:cubicBezTo>
                  <a:pt x="6407" y="6604"/>
                  <a:pt x="6404" y="6599"/>
                  <a:pt x="6401" y="6594"/>
                </a:cubicBezTo>
                <a:cubicBezTo>
                  <a:pt x="6404" y="6589"/>
                  <a:pt x="6407" y="6584"/>
                  <a:pt x="6409" y="6578"/>
                </a:cubicBezTo>
                <a:cubicBezTo>
                  <a:pt x="6407" y="6556"/>
                  <a:pt x="6399" y="6548"/>
                  <a:pt x="6390" y="6544"/>
                </a:cubicBezTo>
                <a:cubicBezTo>
                  <a:pt x="6391" y="6540"/>
                  <a:pt x="6393" y="6539"/>
                  <a:pt x="6392" y="6532"/>
                </a:cubicBezTo>
                <a:cubicBezTo>
                  <a:pt x="6395" y="6517"/>
                  <a:pt x="6392" y="6512"/>
                  <a:pt x="6384" y="6517"/>
                </a:cubicBezTo>
                <a:cubicBezTo>
                  <a:pt x="6384" y="6507"/>
                  <a:pt x="6384" y="6496"/>
                  <a:pt x="6384" y="6486"/>
                </a:cubicBezTo>
                <a:cubicBezTo>
                  <a:pt x="6381" y="6486"/>
                  <a:pt x="6378" y="6486"/>
                  <a:pt x="6375" y="6486"/>
                </a:cubicBezTo>
                <a:cubicBezTo>
                  <a:pt x="6381" y="6460"/>
                  <a:pt x="6378" y="6450"/>
                  <a:pt x="6367" y="6455"/>
                </a:cubicBezTo>
                <a:cubicBezTo>
                  <a:pt x="6370" y="6450"/>
                  <a:pt x="6372" y="6445"/>
                  <a:pt x="6375" y="6439"/>
                </a:cubicBezTo>
                <a:cubicBezTo>
                  <a:pt x="6372" y="6434"/>
                  <a:pt x="6370" y="6429"/>
                  <a:pt x="6367" y="6424"/>
                </a:cubicBezTo>
                <a:cubicBezTo>
                  <a:pt x="6362" y="6429"/>
                  <a:pt x="6357" y="6433"/>
                  <a:pt x="6352" y="6435"/>
                </a:cubicBezTo>
                <a:cubicBezTo>
                  <a:pt x="6354" y="6432"/>
                  <a:pt x="6356" y="6428"/>
                  <a:pt x="6358" y="6424"/>
                </a:cubicBezTo>
                <a:cubicBezTo>
                  <a:pt x="6369" y="6414"/>
                  <a:pt x="6369" y="6404"/>
                  <a:pt x="6358" y="6393"/>
                </a:cubicBezTo>
                <a:cubicBezTo>
                  <a:pt x="6355" y="6393"/>
                  <a:pt x="6352" y="6393"/>
                  <a:pt x="6349" y="6393"/>
                </a:cubicBezTo>
                <a:cubicBezTo>
                  <a:pt x="6349" y="6388"/>
                  <a:pt x="6349" y="6383"/>
                  <a:pt x="6349" y="6378"/>
                </a:cubicBezTo>
                <a:cubicBezTo>
                  <a:pt x="6346" y="6373"/>
                  <a:pt x="6344" y="6368"/>
                  <a:pt x="6341" y="6363"/>
                </a:cubicBezTo>
                <a:cubicBezTo>
                  <a:pt x="6343" y="6384"/>
                  <a:pt x="6340" y="6384"/>
                  <a:pt x="6332" y="6363"/>
                </a:cubicBezTo>
                <a:cubicBezTo>
                  <a:pt x="6335" y="6357"/>
                  <a:pt x="6338" y="6352"/>
                  <a:pt x="6341" y="6347"/>
                </a:cubicBezTo>
                <a:cubicBezTo>
                  <a:pt x="6336" y="6342"/>
                  <a:pt x="6320" y="6324"/>
                  <a:pt x="6315" y="6316"/>
                </a:cubicBezTo>
                <a:cubicBezTo>
                  <a:pt x="6324" y="6316"/>
                  <a:pt x="6324" y="6316"/>
                  <a:pt x="6324" y="6316"/>
                </a:cubicBezTo>
                <a:cubicBezTo>
                  <a:pt x="6310" y="6281"/>
                  <a:pt x="6299" y="6240"/>
                  <a:pt x="6289" y="6193"/>
                </a:cubicBezTo>
                <a:cubicBezTo>
                  <a:pt x="6305" y="6193"/>
                  <a:pt x="6298" y="6181"/>
                  <a:pt x="6289" y="6177"/>
                </a:cubicBezTo>
                <a:cubicBezTo>
                  <a:pt x="6276" y="6153"/>
                  <a:pt x="6267" y="6160"/>
                  <a:pt x="6264" y="6193"/>
                </a:cubicBezTo>
                <a:cubicBezTo>
                  <a:pt x="6222" y="6250"/>
                  <a:pt x="6213" y="6309"/>
                  <a:pt x="6238" y="6363"/>
                </a:cubicBezTo>
                <a:cubicBezTo>
                  <a:pt x="6237" y="6377"/>
                  <a:pt x="6231" y="6385"/>
                  <a:pt x="6221" y="6393"/>
                </a:cubicBezTo>
                <a:cubicBezTo>
                  <a:pt x="6221" y="6395"/>
                  <a:pt x="6218" y="6428"/>
                  <a:pt x="6212" y="6439"/>
                </a:cubicBezTo>
                <a:cubicBezTo>
                  <a:pt x="6201" y="6450"/>
                  <a:pt x="6201" y="6460"/>
                  <a:pt x="6212" y="6470"/>
                </a:cubicBezTo>
                <a:cubicBezTo>
                  <a:pt x="6206" y="6481"/>
                  <a:pt x="6201" y="6486"/>
                  <a:pt x="6195" y="6470"/>
                </a:cubicBezTo>
                <a:cubicBezTo>
                  <a:pt x="6195" y="6470"/>
                  <a:pt x="6195" y="6470"/>
                  <a:pt x="6186" y="6470"/>
                </a:cubicBezTo>
                <a:cubicBezTo>
                  <a:pt x="6223" y="6550"/>
                  <a:pt x="6200" y="6519"/>
                  <a:pt x="6178" y="6486"/>
                </a:cubicBezTo>
                <a:cubicBezTo>
                  <a:pt x="6145" y="6569"/>
                  <a:pt x="6109" y="6646"/>
                  <a:pt x="6092" y="6563"/>
                </a:cubicBezTo>
                <a:cubicBezTo>
                  <a:pt x="6078" y="6568"/>
                  <a:pt x="6066" y="6543"/>
                  <a:pt x="6040" y="6470"/>
                </a:cubicBezTo>
                <a:cubicBezTo>
                  <a:pt x="6008" y="6484"/>
                  <a:pt x="5992" y="6489"/>
                  <a:pt x="5972" y="6495"/>
                </a:cubicBezTo>
                <a:cubicBezTo>
                  <a:pt x="5976" y="6483"/>
                  <a:pt x="5966" y="6458"/>
                  <a:pt x="5963" y="6455"/>
                </a:cubicBezTo>
                <a:cubicBezTo>
                  <a:pt x="5971" y="6455"/>
                  <a:pt x="5977" y="6470"/>
                  <a:pt x="5980" y="6486"/>
                </a:cubicBezTo>
                <a:cubicBezTo>
                  <a:pt x="5986" y="6475"/>
                  <a:pt x="5992" y="6465"/>
                  <a:pt x="5998" y="6455"/>
                </a:cubicBezTo>
                <a:cubicBezTo>
                  <a:pt x="6006" y="6455"/>
                  <a:pt x="6006" y="6455"/>
                  <a:pt x="6006" y="6455"/>
                </a:cubicBezTo>
                <a:cubicBezTo>
                  <a:pt x="6015" y="6460"/>
                  <a:pt x="6018" y="6455"/>
                  <a:pt x="6015" y="6439"/>
                </a:cubicBezTo>
                <a:cubicBezTo>
                  <a:pt x="6012" y="6434"/>
                  <a:pt x="6009" y="6429"/>
                  <a:pt x="6006" y="6424"/>
                </a:cubicBezTo>
                <a:cubicBezTo>
                  <a:pt x="6003" y="6424"/>
                  <a:pt x="6000" y="6424"/>
                  <a:pt x="5998" y="6424"/>
                </a:cubicBezTo>
                <a:cubicBezTo>
                  <a:pt x="6005" y="6417"/>
                  <a:pt x="6008" y="6407"/>
                  <a:pt x="6006" y="6393"/>
                </a:cubicBezTo>
                <a:cubicBezTo>
                  <a:pt x="5985" y="6393"/>
                  <a:pt x="5978" y="6362"/>
                  <a:pt x="5998" y="6316"/>
                </a:cubicBezTo>
                <a:cubicBezTo>
                  <a:pt x="5998" y="6311"/>
                  <a:pt x="5998" y="6306"/>
                  <a:pt x="5998" y="6301"/>
                </a:cubicBezTo>
                <a:cubicBezTo>
                  <a:pt x="5998" y="6296"/>
                  <a:pt x="5998" y="6291"/>
                  <a:pt x="5998" y="6286"/>
                </a:cubicBezTo>
                <a:cubicBezTo>
                  <a:pt x="5973" y="6255"/>
                  <a:pt x="5943" y="6240"/>
                  <a:pt x="5912" y="6239"/>
                </a:cubicBezTo>
                <a:cubicBezTo>
                  <a:pt x="5972" y="6239"/>
                  <a:pt x="5972" y="6239"/>
                  <a:pt x="5972" y="6239"/>
                </a:cubicBezTo>
                <a:cubicBezTo>
                  <a:pt x="5980" y="6239"/>
                  <a:pt x="5980" y="6239"/>
                  <a:pt x="5980" y="6239"/>
                </a:cubicBezTo>
                <a:cubicBezTo>
                  <a:pt x="5980" y="6234"/>
                  <a:pt x="5980" y="6229"/>
                  <a:pt x="5980" y="6223"/>
                </a:cubicBezTo>
                <a:cubicBezTo>
                  <a:pt x="5998" y="6223"/>
                  <a:pt x="5998" y="6223"/>
                  <a:pt x="5998" y="6223"/>
                </a:cubicBezTo>
                <a:cubicBezTo>
                  <a:pt x="5996" y="6194"/>
                  <a:pt x="5990" y="6168"/>
                  <a:pt x="5980" y="6147"/>
                </a:cubicBezTo>
                <a:cubicBezTo>
                  <a:pt x="5998" y="6098"/>
                  <a:pt x="6001" y="6053"/>
                  <a:pt x="5980" y="6008"/>
                </a:cubicBezTo>
                <a:cubicBezTo>
                  <a:pt x="5972" y="6002"/>
                  <a:pt x="5969" y="6008"/>
                  <a:pt x="5972" y="6024"/>
                </a:cubicBezTo>
                <a:cubicBezTo>
                  <a:pt x="5966" y="6029"/>
                  <a:pt x="5960" y="6034"/>
                  <a:pt x="5955" y="6039"/>
                </a:cubicBezTo>
                <a:cubicBezTo>
                  <a:pt x="5948" y="6008"/>
                  <a:pt x="5934" y="5998"/>
                  <a:pt x="5912" y="6008"/>
                </a:cubicBezTo>
                <a:cubicBezTo>
                  <a:pt x="5909" y="6008"/>
                  <a:pt x="5906" y="6008"/>
                  <a:pt x="5903" y="6008"/>
                </a:cubicBezTo>
                <a:cubicBezTo>
                  <a:pt x="5900" y="5997"/>
                  <a:pt x="5897" y="5987"/>
                  <a:pt x="5895" y="5977"/>
                </a:cubicBezTo>
                <a:cubicBezTo>
                  <a:pt x="5886" y="5977"/>
                  <a:pt x="5877" y="5977"/>
                  <a:pt x="5869" y="5977"/>
                </a:cubicBezTo>
                <a:cubicBezTo>
                  <a:pt x="5869" y="5972"/>
                  <a:pt x="5869" y="5967"/>
                  <a:pt x="5869" y="5961"/>
                </a:cubicBezTo>
                <a:cubicBezTo>
                  <a:pt x="5856" y="5958"/>
                  <a:pt x="5851" y="5940"/>
                  <a:pt x="5852" y="5915"/>
                </a:cubicBezTo>
                <a:cubicBezTo>
                  <a:pt x="5860" y="5915"/>
                  <a:pt x="5860" y="5915"/>
                  <a:pt x="5860" y="5915"/>
                </a:cubicBezTo>
                <a:cubicBezTo>
                  <a:pt x="5858" y="5901"/>
                  <a:pt x="5861" y="5891"/>
                  <a:pt x="5869" y="5885"/>
                </a:cubicBezTo>
                <a:cubicBezTo>
                  <a:pt x="5866" y="5879"/>
                  <a:pt x="5863" y="5874"/>
                  <a:pt x="5860" y="5869"/>
                </a:cubicBezTo>
                <a:cubicBezTo>
                  <a:pt x="5858" y="5869"/>
                  <a:pt x="5855" y="5869"/>
                  <a:pt x="5852" y="5869"/>
                </a:cubicBezTo>
                <a:cubicBezTo>
                  <a:pt x="5836" y="5881"/>
                  <a:pt x="5830" y="5889"/>
                  <a:pt x="5826" y="5885"/>
                </a:cubicBezTo>
                <a:cubicBezTo>
                  <a:pt x="5842" y="5885"/>
                  <a:pt x="5830" y="5824"/>
                  <a:pt x="5826" y="5808"/>
                </a:cubicBezTo>
                <a:cubicBezTo>
                  <a:pt x="5820" y="5808"/>
                  <a:pt x="5815" y="5808"/>
                  <a:pt x="5809" y="5808"/>
                </a:cubicBezTo>
                <a:cubicBezTo>
                  <a:pt x="5801" y="5829"/>
                  <a:pt x="5792" y="5852"/>
                  <a:pt x="5809" y="5792"/>
                </a:cubicBezTo>
                <a:cubicBezTo>
                  <a:pt x="5811" y="5778"/>
                  <a:pt x="5808" y="5768"/>
                  <a:pt x="5800" y="5761"/>
                </a:cubicBezTo>
                <a:cubicBezTo>
                  <a:pt x="5763" y="5684"/>
                  <a:pt x="5719" y="5669"/>
                  <a:pt x="5671" y="5746"/>
                </a:cubicBezTo>
                <a:cubicBezTo>
                  <a:pt x="5666" y="5746"/>
                  <a:pt x="5660" y="5746"/>
                  <a:pt x="5654" y="5746"/>
                </a:cubicBezTo>
                <a:cubicBezTo>
                  <a:pt x="5654" y="5740"/>
                  <a:pt x="5654" y="5735"/>
                  <a:pt x="5654" y="5730"/>
                </a:cubicBezTo>
                <a:cubicBezTo>
                  <a:pt x="5643" y="5730"/>
                  <a:pt x="5631" y="5730"/>
                  <a:pt x="5620" y="5730"/>
                </a:cubicBezTo>
                <a:cubicBezTo>
                  <a:pt x="5632" y="5734"/>
                  <a:pt x="5632" y="5729"/>
                  <a:pt x="5620" y="5715"/>
                </a:cubicBezTo>
                <a:cubicBezTo>
                  <a:pt x="5605" y="5726"/>
                  <a:pt x="5594" y="5720"/>
                  <a:pt x="5586" y="5699"/>
                </a:cubicBezTo>
                <a:cubicBezTo>
                  <a:pt x="5580" y="5694"/>
                  <a:pt x="5515" y="5656"/>
                  <a:pt x="5509" y="5653"/>
                </a:cubicBezTo>
                <a:cubicBezTo>
                  <a:pt x="5494" y="5679"/>
                  <a:pt x="5480" y="5704"/>
                  <a:pt x="5465" y="5730"/>
                </a:cubicBezTo>
                <a:cubicBezTo>
                  <a:pt x="5460" y="5783"/>
                  <a:pt x="5466" y="5831"/>
                  <a:pt x="5483" y="5869"/>
                </a:cubicBezTo>
                <a:cubicBezTo>
                  <a:pt x="5491" y="5866"/>
                  <a:pt x="5496" y="5871"/>
                  <a:pt x="5500" y="5885"/>
                </a:cubicBezTo>
                <a:cubicBezTo>
                  <a:pt x="5519" y="5859"/>
                  <a:pt x="5499" y="5908"/>
                  <a:pt x="5491" y="5931"/>
                </a:cubicBezTo>
                <a:cubicBezTo>
                  <a:pt x="5487" y="5965"/>
                  <a:pt x="5479" y="5998"/>
                  <a:pt x="5465" y="6039"/>
                </a:cubicBezTo>
                <a:cubicBezTo>
                  <a:pt x="5463" y="6058"/>
                  <a:pt x="5466" y="6073"/>
                  <a:pt x="5474" y="6085"/>
                </a:cubicBezTo>
                <a:cubicBezTo>
                  <a:pt x="5483" y="6085"/>
                  <a:pt x="5483" y="6085"/>
                  <a:pt x="5483" y="6085"/>
                </a:cubicBezTo>
                <a:cubicBezTo>
                  <a:pt x="5491" y="6085"/>
                  <a:pt x="5491" y="6085"/>
                  <a:pt x="5491" y="6085"/>
                </a:cubicBezTo>
                <a:cubicBezTo>
                  <a:pt x="5500" y="6085"/>
                  <a:pt x="5500" y="6085"/>
                  <a:pt x="5500" y="6085"/>
                </a:cubicBezTo>
                <a:cubicBezTo>
                  <a:pt x="5490" y="6084"/>
                  <a:pt x="5488" y="6097"/>
                  <a:pt x="5491" y="6116"/>
                </a:cubicBezTo>
                <a:cubicBezTo>
                  <a:pt x="5488" y="6144"/>
                  <a:pt x="5491" y="6169"/>
                  <a:pt x="5500" y="6193"/>
                </a:cubicBezTo>
                <a:cubicBezTo>
                  <a:pt x="5511" y="6209"/>
                  <a:pt x="5513" y="6221"/>
                  <a:pt x="5500" y="6223"/>
                </a:cubicBezTo>
                <a:cubicBezTo>
                  <a:pt x="5490" y="6223"/>
                  <a:pt x="5488" y="6235"/>
                  <a:pt x="5491" y="6254"/>
                </a:cubicBezTo>
                <a:cubicBezTo>
                  <a:pt x="5517" y="6254"/>
                  <a:pt x="5517" y="6254"/>
                  <a:pt x="5517" y="6254"/>
                </a:cubicBezTo>
                <a:cubicBezTo>
                  <a:pt x="5529" y="6251"/>
                  <a:pt x="5529" y="6256"/>
                  <a:pt x="5517" y="6270"/>
                </a:cubicBezTo>
                <a:cubicBezTo>
                  <a:pt x="5510" y="6284"/>
                  <a:pt x="5507" y="6299"/>
                  <a:pt x="5509" y="6316"/>
                </a:cubicBezTo>
                <a:cubicBezTo>
                  <a:pt x="5517" y="6316"/>
                  <a:pt x="5517" y="6316"/>
                  <a:pt x="5517" y="6316"/>
                </a:cubicBezTo>
                <a:cubicBezTo>
                  <a:pt x="5512" y="6316"/>
                  <a:pt x="5498" y="6328"/>
                  <a:pt x="5491" y="6363"/>
                </a:cubicBezTo>
                <a:cubicBezTo>
                  <a:pt x="5489" y="6396"/>
                  <a:pt x="5476" y="6410"/>
                  <a:pt x="5457" y="6409"/>
                </a:cubicBezTo>
                <a:cubicBezTo>
                  <a:pt x="5433" y="6416"/>
                  <a:pt x="5425" y="6441"/>
                  <a:pt x="5431" y="6486"/>
                </a:cubicBezTo>
                <a:cubicBezTo>
                  <a:pt x="5431" y="6491"/>
                  <a:pt x="5431" y="6496"/>
                  <a:pt x="5431" y="6502"/>
                </a:cubicBezTo>
                <a:cubicBezTo>
                  <a:pt x="5454" y="6538"/>
                  <a:pt x="5477" y="6573"/>
                  <a:pt x="5500" y="6609"/>
                </a:cubicBezTo>
                <a:cubicBezTo>
                  <a:pt x="5527" y="6609"/>
                  <a:pt x="5549" y="6921"/>
                  <a:pt x="5551" y="6995"/>
                </a:cubicBezTo>
                <a:cubicBezTo>
                  <a:pt x="5554" y="7000"/>
                  <a:pt x="5557" y="7005"/>
                  <a:pt x="5560" y="7010"/>
                </a:cubicBezTo>
                <a:cubicBezTo>
                  <a:pt x="5563" y="6995"/>
                  <a:pt x="5566" y="6979"/>
                  <a:pt x="5568" y="6963"/>
                </a:cubicBezTo>
                <a:cubicBezTo>
                  <a:pt x="5583" y="6958"/>
                  <a:pt x="5586" y="6974"/>
                  <a:pt x="5577" y="7010"/>
                </a:cubicBezTo>
                <a:cubicBezTo>
                  <a:pt x="5590" y="7010"/>
                  <a:pt x="5588" y="7029"/>
                  <a:pt x="5568" y="7010"/>
                </a:cubicBezTo>
                <a:cubicBezTo>
                  <a:pt x="5566" y="7010"/>
                  <a:pt x="5563" y="7010"/>
                  <a:pt x="5560" y="7010"/>
                </a:cubicBezTo>
                <a:cubicBezTo>
                  <a:pt x="5557" y="7010"/>
                  <a:pt x="5554" y="7010"/>
                  <a:pt x="5551" y="7010"/>
                </a:cubicBezTo>
                <a:cubicBezTo>
                  <a:pt x="5385" y="7164"/>
                  <a:pt x="5340" y="7366"/>
                  <a:pt x="5431" y="7642"/>
                </a:cubicBezTo>
                <a:cubicBezTo>
                  <a:pt x="5431" y="7647"/>
                  <a:pt x="5431" y="7652"/>
                  <a:pt x="5431" y="7657"/>
                </a:cubicBezTo>
                <a:cubicBezTo>
                  <a:pt x="5431" y="7673"/>
                  <a:pt x="5431" y="7688"/>
                  <a:pt x="5431" y="7703"/>
                </a:cubicBezTo>
                <a:cubicBezTo>
                  <a:pt x="5440" y="7703"/>
                  <a:pt x="5440" y="7703"/>
                  <a:pt x="5440" y="7703"/>
                </a:cubicBezTo>
                <a:cubicBezTo>
                  <a:pt x="5443" y="7722"/>
                  <a:pt x="5449" y="7738"/>
                  <a:pt x="5457" y="7750"/>
                </a:cubicBezTo>
                <a:cubicBezTo>
                  <a:pt x="5451" y="7761"/>
                  <a:pt x="5437" y="7785"/>
                  <a:pt x="5431" y="7796"/>
                </a:cubicBezTo>
                <a:cubicBezTo>
                  <a:pt x="5434" y="7817"/>
                  <a:pt x="5428" y="7822"/>
                  <a:pt x="5414" y="7812"/>
                </a:cubicBezTo>
                <a:cubicBezTo>
                  <a:pt x="5412" y="7836"/>
                  <a:pt x="5418" y="7857"/>
                  <a:pt x="5431" y="7873"/>
                </a:cubicBezTo>
                <a:cubicBezTo>
                  <a:pt x="5447" y="7873"/>
                  <a:pt x="5440" y="7885"/>
                  <a:pt x="5431" y="7889"/>
                </a:cubicBezTo>
                <a:cubicBezTo>
                  <a:pt x="5434" y="7904"/>
                  <a:pt x="5431" y="7909"/>
                  <a:pt x="5423" y="7904"/>
                </a:cubicBezTo>
                <a:cubicBezTo>
                  <a:pt x="5423" y="7894"/>
                  <a:pt x="5423" y="7884"/>
                  <a:pt x="5423" y="7873"/>
                </a:cubicBezTo>
                <a:cubicBezTo>
                  <a:pt x="5417" y="7868"/>
                  <a:pt x="5411" y="7863"/>
                  <a:pt x="5406" y="7858"/>
                </a:cubicBezTo>
                <a:cubicBezTo>
                  <a:pt x="5404" y="7834"/>
                  <a:pt x="5397" y="7839"/>
                  <a:pt x="5388" y="7858"/>
                </a:cubicBezTo>
                <a:cubicBezTo>
                  <a:pt x="5385" y="7863"/>
                  <a:pt x="5383" y="7868"/>
                  <a:pt x="5380" y="7873"/>
                </a:cubicBezTo>
                <a:cubicBezTo>
                  <a:pt x="5371" y="7868"/>
                  <a:pt x="5368" y="7873"/>
                  <a:pt x="5371" y="7889"/>
                </a:cubicBezTo>
                <a:cubicBezTo>
                  <a:pt x="5371" y="7909"/>
                  <a:pt x="5371" y="7930"/>
                  <a:pt x="5371" y="7951"/>
                </a:cubicBezTo>
                <a:cubicBezTo>
                  <a:pt x="5368" y="7941"/>
                  <a:pt x="5365" y="7930"/>
                  <a:pt x="5363" y="7919"/>
                </a:cubicBezTo>
                <a:cubicBezTo>
                  <a:pt x="5353" y="7922"/>
                  <a:pt x="5344" y="7917"/>
                  <a:pt x="5337" y="7904"/>
                </a:cubicBezTo>
                <a:cubicBezTo>
                  <a:pt x="5334" y="7904"/>
                  <a:pt x="5331" y="7904"/>
                  <a:pt x="5328" y="7904"/>
                </a:cubicBezTo>
                <a:cubicBezTo>
                  <a:pt x="5330" y="7901"/>
                  <a:pt x="5330" y="7896"/>
                  <a:pt x="5328" y="7889"/>
                </a:cubicBezTo>
                <a:cubicBezTo>
                  <a:pt x="5328" y="7829"/>
                  <a:pt x="5310" y="7788"/>
                  <a:pt x="5277" y="7766"/>
                </a:cubicBezTo>
                <a:cubicBezTo>
                  <a:pt x="5271" y="7765"/>
                  <a:pt x="5217" y="7763"/>
                  <a:pt x="5260" y="7750"/>
                </a:cubicBezTo>
                <a:cubicBezTo>
                  <a:pt x="5277" y="7750"/>
                  <a:pt x="5277" y="7750"/>
                  <a:pt x="5277" y="7750"/>
                </a:cubicBezTo>
                <a:cubicBezTo>
                  <a:pt x="5266" y="7708"/>
                  <a:pt x="5251" y="7671"/>
                  <a:pt x="5234" y="7642"/>
                </a:cubicBezTo>
                <a:cubicBezTo>
                  <a:pt x="5226" y="7625"/>
                  <a:pt x="5223" y="7601"/>
                  <a:pt x="5225" y="7565"/>
                </a:cubicBezTo>
                <a:cubicBezTo>
                  <a:pt x="5248" y="7565"/>
                  <a:pt x="5203" y="7229"/>
                  <a:pt x="5191" y="7210"/>
                </a:cubicBezTo>
                <a:cubicBezTo>
                  <a:pt x="5182" y="7215"/>
                  <a:pt x="5180" y="7210"/>
                  <a:pt x="5183" y="7195"/>
                </a:cubicBezTo>
                <a:cubicBezTo>
                  <a:pt x="5177" y="7195"/>
                  <a:pt x="5171" y="7195"/>
                  <a:pt x="5165" y="7195"/>
                </a:cubicBezTo>
                <a:cubicBezTo>
                  <a:pt x="5122" y="7195"/>
                  <a:pt x="5079" y="7195"/>
                  <a:pt x="5036" y="7195"/>
                </a:cubicBezTo>
                <a:cubicBezTo>
                  <a:pt x="5036" y="7184"/>
                  <a:pt x="5036" y="7174"/>
                  <a:pt x="5036" y="7164"/>
                </a:cubicBezTo>
                <a:cubicBezTo>
                  <a:pt x="5010" y="7122"/>
                  <a:pt x="4973" y="7089"/>
                  <a:pt x="4933" y="7072"/>
                </a:cubicBezTo>
                <a:cubicBezTo>
                  <a:pt x="4923" y="7077"/>
                  <a:pt x="4916" y="7075"/>
                  <a:pt x="4916" y="7056"/>
                </a:cubicBezTo>
                <a:cubicBezTo>
                  <a:pt x="4914" y="7056"/>
                  <a:pt x="4911" y="7056"/>
                  <a:pt x="4908" y="7056"/>
                </a:cubicBezTo>
                <a:cubicBezTo>
                  <a:pt x="4905" y="7056"/>
                  <a:pt x="4902" y="7056"/>
                  <a:pt x="4899" y="7056"/>
                </a:cubicBezTo>
                <a:cubicBezTo>
                  <a:pt x="4899" y="7051"/>
                  <a:pt x="4899" y="7046"/>
                  <a:pt x="4899" y="7041"/>
                </a:cubicBezTo>
                <a:cubicBezTo>
                  <a:pt x="4824" y="6856"/>
                  <a:pt x="4723" y="6786"/>
                  <a:pt x="4616" y="6871"/>
                </a:cubicBezTo>
                <a:cubicBezTo>
                  <a:pt x="4616" y="6866"/>
                  <a:pt x="4616" y="6861"/>
                  <a:pt x="4616" y="6856"/>
                </a:cubicBezTo>
                <a:cubicBezTo>
                  <a:pt x="4599" y="6890"/>
                  <a:pt x="4605" y="6813"/>
                  <a:pt x="4607" y="6764"/>
                </a:cubicBezTo>
                <a:cubicBezTo>
                  <a:pt x="4601" y="6670"/>
                  <a:pt x="4577" y="6550"/>
                  <a:pt x="4556" y="6502"/>
                </a:cubicBezTo>
                <a:cubicBezTo>
                  <a:pt x="4548" y="6505"/>
                  <a:pt x="4543" y="6499"/>
                  <a:pt x="4539" y="6486"/>
                </a:cubicBezTo>
                <a:cubicBezTo>
                  <a:pt x="4528" y="6486"/>
                  <a:pt x="4516" y="6486"/>
                  <a:pt x="4504" y="6486"/>
                </a:cubicBezTo>
                <a:cubicBezTo>
                  <a:pt x="4504" y="6491"/>
                  <a:pt x="4504" y="6496"/>
                  <a:pt x="4504" y="6502"/>
                </a:cubicBezTo>
                <a:cubicBezTo>
                  <a:pt x="4507" y="6503"/>
                  <a:pt x="4494" y="6500"/>
                  <a:pt x="4487" y="6502"/>
                </a:cubicBezTo>
                <a:cubicBezTo>
                  <a:pt x="4451" y="6406"/>
                  <a:pt x="4450" y="6275"/>
                  <a:pt x="4479" y="6131"/>
                </a:cubicBezTo>
                <a:cubicBezTo>
                  <a:pt x="4487" y="6131"/>
                  <a:pt x="4487" y="6131"/>
                  <a:pt x="4487" y="6131"/>
                </a:cubicBezTo>
                <a:cubicBezTo>
                  <a:pt x="4499" y="6107"/>
                  <a:pt x="4499" y="6081"/>
                  <a:pt x="4487" y="6054"/>
                </a:cubicBezTo>
                <a:cubicBezTo>
                  <a:pt x="4505" y="6054"/>
                  <a:pt x="4504" y="6054"/>
                  <a:pt x="4504" y="6054"/>
                </a:cubicBezTo>
                <a:cubicBezTo>
                  <a:pt x="4521" y="5991"/>
                  <a:pt x="4514" y="5952"/>
                  <a:pt x="4487" y="5931"/>
                </a:cubicBezTo>
                <a:cubicBezTo>
                  <a:pt x="4513" y="5931"/>
                  <a:pt x="4513" y="5931"/>
                  <a:pt x="4513" y="5931"/>
                </a:cubicBezTo>
                <a:cubicBezTo>
                  <a:pt x="4537" y="5931"/>
                  <a:pt x="4555" y="5838"/>
                  <a:pt x="4556" y="5838"/>
                </a:cubicBezTo>
                <a:cubicBezTo>
                  <a:pt x="4556" y="5833"/>
                  <a:pt x="4556" y="5828"/>
                  <a:pt x="4556" y="5823"/>
                </a:cubicBezTo>
                <a:cubicBezTo>
                  <a:pt x="4565" y="5823"/>
                  <a:pt x="4565" y="5823"/>
                  <a:pt x="4565" y="5823"/>
                </a:cubicBezTo>
                <a:cubicBezTo>
                  <a:pt x="4572" y="5816"/>
                  <a:pt x="4575" y="5806"/>
                  <a:pt x="4573" y="5792"/>
                </a:cubicBezTo>
                <a:cubicBezTo>
                  <a:pt x="4571" y="5778"/>
                  <a:pt x="4574" y="5768"/>
                  <a:pt x="4582" y="5761"/>
                </a:cubicBezTo>
                <a:cubicBezTo>
                  <a:pt x="4580" y="5728"/>
                  <a:pt x="4586" y="5739"/>
                  <a:pt x="4599" y="5792"/>
                </a:cubicBezTo>
                <a:cubicBezTo>
                  <a:pt x="4602" y="5778"/>
                  <a:pt x="4607" y="5707"/>
                  <a:pt x="4607" y="5669"/>
                </a:cubicBezTo>
                <a:cubicBezTo>
                  <a:pt x="4616" y="5669"/>
                  <a:pt x="4616" y="5669"/>
                  <a:pt x="4616" y="5669"/>
                </a:cubicBezTo>
                <a:cubicBezTo>
                  <a:pt x="4625" y="5669"/>
                  <a:pt x="4625" y="5669"/>
                  <a:pt x="4625" y="5669"/>
                </a:cubicBezTo>
                <a:cubicBezTo>
                  <a:pt x="4642" y="5669"/>
                  <a:pt x="4642" y="5669"/>
                  <a:pt x="4642" y="5669"/>
                </a:cubicBezTo>
                <a:cubicBezTo>
                  <a:pt x="4642" y="5658"/>
                  <a:pt x="4642" y="5648"/>
                  <a:pt x="4642" y="5638"/>
                </a:cubicBezTo>
                <a:cubicBezTo>
                  <a:pt x="4628" y="5631"/>
                  <a:pt x="4600" y="5618"/>
                  <a:pt x="4625" y="5623"/>
                </a:cubicBezTo>
                <a:cubicBezTo>
                  <a:pt x="4628" y="5617"/>
                  <a:pt x="4630" y="5612"/>
                  <a:pt x="4633" y="5607"/>
                </a:cubicBezTo>
                <a:cubicBezTo>
                  <a:pt x="4676" y="5607"/>
                  <a:pt x="4676" y="5607"/>
                  <a:pt x="4676" y="5607"/>
                </a:cubicBezTo>
                <a:cubicBezTo>
                  <a:pt x="4684" y="5611"/>
                  <a:pt x="4690" y="5606"/>
                  <a:pt x="4693" y="5592"/>
                </a:cubicBezTo>
                <a:cubicBezTo>
                  <a:pt x="4711" y="5592"/>
                  <a:pt x="4710" y="5592"/>
                  <a:pt x="4710" y="5592"/>
                </a:cubicBezTo>
                <a:cubicBezTo>
                  <a:pt x="4743" y="5592"/>
                  <a:pt x="4719" y="5477"/>
                  <a:pt x="4710" y="5453"/>
                </a:cubicBezTo>
                <a:cubicBezTo>
                  <a:pt x="4704" y="5442"/>
                  <a:pt x="4694" y="5437"/>
                  <a:pt x="4693" y="5437"/>
                </a:cubicBezTo>
                <a:cubicBezTo>
                  <a:pt x="4675" y="5441"/>
                  <a:pt x="4667" y="5424"/>
                  <a:pt x="4668" y="5391"/>
                </a:cubicBezTo>
                <a:cubicBezTo>
                  <a:pt x="4662" y="5391"/>
                  <a:pt x="4656" y="5391"/>
                  <a:pt x="4651" y="5391"/>
                </a:cubicBezTo>
                <a:cubicBezTo>
                  <a:pt x="4645" y="5391"/>
                  <a:pt x="4639" y="5391"/>
                  <a:pt x="4633" y="5391"/>
                </a:cubicBezTo>
                <a:cubicBezTo>
                  <a:pt x="4633" y="5386"/>
                  <a:pt x="4633" y="5381"/>
                  <a:pt x="4633" y="5376"/>
                </a:cubicBezTo>
                <a:cubicBezTo>
                  <a:pt x="4642" y="5376"/>
                  <a:pt x="4642" y="5376"/>
                  <a:pt x="4642" y="5376"/>
                </a:cubicBezTo>
                <a:cubicBezTo>
                  <a:pt x="4645" y="5381"/>
                  <a:pt x="4648" y="5386"/>
                  <a:pt x="4651" y="5391"/>
                </a:cubicBezTo>
                <a:cubicBezTo>
                  <a:pt x="4654" y="5386"/>
                  <a:pt x="4656" y="5381"/>
                  <a:pt x="4659" y="5376"/>
                </a:cubicBezTo>
                <a:cubicBezTo>
                  <a:pt x="4668" y="5371"/>
                  <a:pt x="4671" y="5376"/>
                  <a:pt x="4668" y="5391"/>
                </a:cubicBezTo>
                <a:cubicBezTo>
                  <a:pt x="4679" y="5397"/>
                  <a:pt x="4691" y="5407"/>
                  <a:pt x="4702" y="5422"/>
                </a:cubicBezTo>
                <a:cubicBezTo>
                  <a:pt x="4710" y="5422"/>
                  <a:pt x="4715" y="5437"/>
                  <a:pt x="4719" y="5453"/>
                </a:cubicBezTo>
                <a:cubicBezTo>
                  <a:pt x="4728" y="5458"/>
                  <a:pt x="4731" y="5453"/>
                  <a:pt x="4728" y="5437"/>
                </a:cubicBezTo>
                <a:cubicBezTo>
                  <a:pt x="4736" y="5437"/>
                  <a:pt x="4736" y="5437"/>
                  <a:pt x="4736" y="5437"/>
                </a:cubicBezTo>
                <a:cubicBezTo>
                  <a:pt x="4739" y="5432"/>
                  <a:pt x="4742" y="5427"/>
                  <a:pt x="4745" y="5422"/>
                </a:cubicBezTo>
                <a:cubicBezTo>
                  <a:pt x="4762" y="5427"/>
                  <a:pt x="4768" y="5406"/>
                  <a:pt x="4762" y="5360"/>
                </a:cubicBezTo>
                <a:cubicBezTo>
                  <a:pt x="4762" y="5356"/>
                  <a:pt x="4762" y="5305"/>
                  <a:pt x="4762" y="5345"/>
                </a:cubicBezTo>
                <a:cubicBezTo>
                  <a:pt x="4771" y="5345"/>
                  <a:pt x="4771" y="5345"/>
                  <a:pt x="4771" y="5345"/>
                </a:cubicBezTo>
                <a:cubicBezTo>
                  <a:pt x="4771" y="5340"/>
                  <a:pt x="4771" y="5335"/>
                  <a:pt x="4771" y="5330"/>
                </a:cubicBezTo>
                <a:cubicBezTo>
                  <a:pt x="4769" y="5308"/>
                  <a:pt x="4764" y="5271"/>
                  <a:pt x="4779" y="5299"/>
                </a:cubicBezTo>
                <a:cubicBezTo>
                  <a:pt x="4782" y="5304"/>
                  <a:pt x="4785" y="5309"/>
                  <a:pt x="4788" y="5314"/>
                </a:cubicBezTo>
                <a:cubicBezTo>
                  <a:pt x="4803" y="5314"/>
                  <a:pt x="4794" y="5265"/>
                  <a:pt x="4813" y="5330"/>
                </a:cubicBezTo>
                <a:cubicBezTo>
                  <a:pt x="4820" y="5308"/>
                  <a:pt x="4829" y="5308"/>
                  <a:pt x="4839" y="5330"/>
                </a:cubicBezTo>
                <a:cubicBezTo>
                  <a:pt x="4848" y="5308"/>
                  <a:pt x="4859" y="5292"/>
                  <a:pt x="4874" y="5283"/>
                </a:cubicBezTo>
                <a:cubicBezTo>
                  <a:pt x="4888" y="5255"/>
                  <a:pt x="4893" y="5225"/>
                  <a:pt x="4891" y="5191"/>
                </a:cubicBezTo>
                <a:cubicBezTo>
                  <a:pt x="4907" y="5191"/>
                  <a:pt x="4914" y="5183"/>
                  <a:pt x="4916" y="5145"/>
                </a:cubicBezTo>
                <a:cubicBezTo>
                  <a:pt x="4925" y="5145"/>
                  <a:pt x="4925" y="5145"/>
                  <a:pt x="4925" y="5145"/>
                </a:cubicBezTo>
                <a:cubicBezTo>
                  <a:pt x="4917" y="5109"/>
                  <a:pt x="4923" y="5089"/>
                  <a:pt x="4942" y="5083"/>
                </a:cubicBezTo>
                <a:cubicBezTo>
                  <a:pt x="4940" y="5060"/>
                  <a:pt x="4943" y="5039"/>
                  <a:pt x="4951" y="5021"/>
                </a:cubicBezTo>
                <a:cubicBezTo>
                  <a:pt x="4944" y="4987"/>
                  <a:pt x="4915" y="4979"/>
                  <a:pt x="4882" y="4990"/>
                </a:cubicBezTo>
                <a:cubicBezTo>
                  <a:pt x="4821" y="4964"/>
                  <a:pt x="4763" y="4888"/>
                  <a:pt x="4771" y="4852"/>
                </a:cubicBezTo>
                <a:cubicBezTo>
                  <a:pt x="4787" y="4844"/>
                  <a:pt x="4812" y="4866"/>
                  <a:pt x="4831" y="4898"/>
                </a:cubicBezTo>
                <a:cubicBezTo>
                  <a:pt x="4851" y="4898"/>
                  <a:pt x="4875" y="4963"/>
                  <a:pt x="4882" y="4990"/>
                </a:cubicBezTo>
                <a:cubicBezTo>
                  <a:pt x="4899" y="4985"/>
                  <a:pt x="4916" y="4980"/>
                  <a:pt x="4933" y="4975"/>
                </a:cubicBezTo>
                <a:cubicBezTo>
                  <a:pt x="4942" y="4954"/>
                  <a:pt x="4951" y="4934"/>
                  <a:pt x="4959" y="4913"/>
                </a:cubicBezTo>
                <a:cubicBezTo>
                  <a:pt x="4965" y="4878"/>
                  <a:pt x="4980" y="4835"/>
                  <a:pt x="4994" y="4805"/>
                </a:cubicBezTo>
                <a:cubicBezTo>
                  <a:pt x="4997" y="4800"/>
                  <a:pt x="5000" y="4795"/>
                  <a:pt x="5002" y="4790"/>
                </a:cubicBezTo>
                <a:cubicBezTo>
                  <a:pt x="5006" y="4765"/>
                  <a:pt x="5003" y="4744"/>
                  <a:pt x="4994" y="4728"/>
                </a:cubicBezTo>
                <a:cubicBezTo>
                  <a:pt x="4977" y="4730"/>
                  <a:pt x="4963" y="4720"/>
                  <a:pt x="4959" y="4697"/>
                </a:cubicBezTo>
                <a:cubicBezTo>
                  <a:pt x="4959" y="4692"/>
                  <a:pt x="4959" y="4687"/>
                  <a:pt x="4959" y="4682"/>
                </a:cubicBezTo>
                <a:cubicBezTo>
                  <a:pt x="4969" y="4655"/>
                  <a:pt x="4984" y="4655"/>
                  <a:pt x="5002" y="4682"/>
                </a:cubicBezTo>
                <a:cubicBezTo>
                  <a:pt x="5011" y="4682"/>
                  <a:pt x="5011" y="4682"/>
                  <a:pt x="5011" y="4682"/>
                </a:cubicBezTo>
                <a:cubicBezTo>
                  <a:pt x="5036" y="4633"/>
                  <a:pt x="5046" y="4665"/>
                  <a:pt x="5045" y="4743"/>
                </a:cubicBezTo>
                <a:cubicBezTo>
                  <a:pt x="5048" y="4743"/>
                  <a:pt x="5051" y="4743"/>
                  <a:pt x="5054" y="4743"/>
                </a:cubicBezTo>
                <a:cubicBezTo>
                  <a:pt x="5062" y="4743"/>
                  <a:pt x="5062" y="4743"/>
                  <a:pt x="5062" y="4743"/>
                </a:cubicBezTo>
                <a:cubicBezTo>
                  <a:pt x="5072" y="4741"/>
                  <a:pt x="5080" y="4746"/>
                  <a:pt x="5088" y="4759"/>
                </a:cubicBezTo>
                <a:cubicBezTo>
                  <a:pt x="5102" y="4764"/>
                  <a:pt x="5105" y="4749"/>
                  <a:pt x="5097" y="4713"/>
                </a:cubicBezTo>
                <a:cubicBezTo>
                  <a:pt x="5105" y="4728"/>
                  <a:pt x="5114" y="4743"/>
                  <a:pt x="5122" y="4759"/>
                </a:cubicBezTo>
                <a:cubicBezTo>
                  <a:pt x="5131" y="4759"/>
                  <a:pt x="5131" y="4759"/>
                  <a:pt x="5131" y="4759"/>
                </a:cubicBezTo>
                <a:cubicBezTo>
                  <a:pt x="5131" y="4764"/>
                  <a:pt x="5131" y="4769"/>
                  <a:pt x="5131" y="4774"/>
                </a:cubicBezTo>
                <a:cubicBezTo>
                  <a:pt x="5155" y="4774"/>
                  <a:pt x="5116" y="4641"/>
                  <a:pt x="5114" y="4636"/>
                </a:cubicBezTo>
                <a:cubicBezTo>
                  <a:pt x="5127" y="4636"/>
                  <a:pt x="5148" y="4687"/>
                  <a:pt x="5157" y="4713"/>
                </a:cubicBezTo>
                <a:cubicBezTo>
                  <a:pt x="5165" y="4713"/>
                  <a:pt x="5165" y="4713"/>
                  <a:pt x="5165" y="4713"/>
                </a:cubicBezTo>
                <a:cubicBezTo>
                  <a:pt x="5175" y="4683"/>
                  <a:pt x="5185" y="4667"/>
                  <a:pt x="5200" y="4651"/>
                </a:cubicBezTo>
                <a:cubicBezTo>
                  <a:pt x="5217" y="4651"/>
                  <a:pt x="5263" y="4537"/>
                  <a:pt x="5277" y="4512"/>
                </a:cubicBezTo>
                <a:cubicBezTo>
                  <a:pt x="5275" y="4498"/>
                  <a:pt x="5278" y="4488"/>
                  <a:pt x="5285" y="4481"/>
                </a:cubicBezTo>
                <a:cubicBezTo>
                  <a:pt x="5273" y="4462"/>
                  <a:pt x="5273" y="4440"/>
                  <a:pt x="5285" y="4420"/>
                </a:cubicBezTo>
                <a:cubicBezTo>
                  <a:pt x="5257" y="4303"/>
                  <a:pt x="5233" y="4216"/>
                  <a:pt x="5217" y="4173"/>
                </a:cubicBezTo>
                <a:cubicBezTo>
                  <a:pt x="5225" y="4173"/>
                  <a:pt x="5225" y="4173"/>
                  <a:pt x="5225" y="4173"/>
                </a:cubicBezTo>
                <a:cubicBezTo>
                  <a:pt x="5216" y="4151"/>
                  <a:pt x="5189" y="4095"/>
                  <a:pt x="5225" y="4127"/>
                </a:cubicBezTo>
                <a:cubicBezTo>
                  <a:pt x="5228" y="4122"/>
                  <a:pt x="5231" y="4117"/>
                  <a:pt x="5234" y="4112"/>
                </a:cubicBezTo>
                <a:cubicBezTo>
                  <a:pt x="5234" y="4122"/>
                  <a:pt x="5234" y="4132"/>
                  <a:pt x="5234" y="4143"/>
                </a:cubicBezTo>
                <a:cubicBezTo>
                  <a:pt x="5251" y="4143"/>
                  <a:pt x="5256" y="4172"/>
                  <a:pt x="5260" y="4112"/>
                </a:cubicBezTo>
                <a:cubicBezTo>
                  <a:pt x="5268" y="4112"/>
                  <a:pt x="5268" y="4112"/>
                  <a:pt x="5268" y="4112"/>
                </a:cubicBezTo>
                <a:cubicBezTo>
                  <a:pt x="5274" y="4101"/>
                  <a:pt x="5280" y="4091"/>
                  <a:pt x="5285" y="4080"/>
                </a:cubicBezTo>
                <a:cubicBezTo>
                  <a:pt x="5260" y="4010"/>
                  <a:pt x="5257" y="3978"/>
                  <a:pt x="5277" y="3911"/>
                </a:cubicBezTo>
                <a:cubicBezTo>
                  <a:pt x="5269" y="3915"/>
                  <a:pt x="5263" y="3910"/>
                  <a:pt x="5260" y="3896"/>
                </a:cubicBezTo>
                <a:cubicBezTo>
                  <a:pt x="5234" y="3916"/>
                  <a:pt x="5223" y="3911"/>
                  <a:pt x="5225" y="3880"/>
                </a:cubicBezTo>
                <a:cubicBezTo>
                  <a:pt x="5220" y="3860"/>
                  <a:pt x="5214" y="3839"/>
                  <a:pt x="5208" y="3818"/>
                </a:cubicBezTo>
                <a:cubicBezTo>
                  <a:pt x="5209" y="3785"/>
                  <a:pt x="5206" y="3767"/>
                  <a:pt x="5200" y="3741"/>
                </a:cubicBezTo>
                <a:cubicBezTo>
                  <a:pt x="5193" y="3757"/>
                  <a:pt x="5185" y="3761"/>
                  <a:pt x="5174" y="3757"/>
                </a:cubicBezTo>
                <a:cubicBezTo>
                  <a:pt x="5132" y="3727"/>
                  <a:pt x="5108" y="3717"/>
                  <a:pt x="5062" y="3711"/>
                </a:cubicBezTo>
                <a:cubicBezTo>
                  <a:pt x="5056" y="3732"/>
                  <a:pt x="5047" y="3732"/>
                  <a:pt x="5036" y="3711"/>
                </a:cubicBezTo>
                <a:cubicBezTo>
                  <a:pt x="5036" y="3711"/>
                  <a:pt x="5037" y="3711"/>
                  <a:pt x="5028" y="3711"/>
                </a:cubicBezTo>
                <a:cubicBezTo>
                  <a:pt x="5022" y="3802"/>
                  <a:pt x="5026" y="3860"/>
                  <a:pt x="5045" y="3927"/>
                </a:cubicBezTo>
                <a:cubicBezTo>
                  <a:pt x="5056" y="3932"/>
                  <a:pt x="5064" y="3942"/>
                  <a:pt x="5071" y="3957"/>
                </a:cubicBezTo>
                <a:cubicBezTo>
                  <a:pt x="5082" y="3957"/>
                  <a:pt x="5069" y="3961"/>
                  <a:pt x="5062" y="3973"/>
                </a:cubicBezTo>
                <a:cubicBezTo>
                  <a:pt x="5054" y="3975"/>
                  <a:pt x="5050" y="3985"/>
                  <a:pt x="5045" y="4003"/>
                </a:cubicBezTo>
                <a:cubicBezTo>
                  <a:pt x="5048" y="4009"/>
                  <a:pt x="5051" y="4014"/>
                  <a:pt x="5054" y="4019"/>
                </a:cubicBezTo>
                <a:cubicBezTo>
                  <a:pt x="5060" y="4024"/>
                  <a:pt x="5065" y="4029"/>
                  <a:pt x="5071" y="4034"/>
                </a:cubicBezTo>
                <a:cubicBezTo>
                  <a:pt x="5065" y="4034"/>
                  <a:pt x="5060" y="4034"/>
                  <a:pt x="5054" y="4034"/>
                </a:cubicBezTo>
                <a:cubicBezTo>
                  <a:pt x="5048" y="4034"/>
                  <a:pt x="5042" y="4034"/>
                  <a:pt x="5036" y="4034"/>
                </a:cubicBezTo>
                <a:cubicBezTo>
                  <a:pt x="5033" y="4048"/>
                  <a:pt x="5027" y="4053"/>
                  <a:pt x="5019" y="4050"/>
                </a:cubicBezTo>
                <a:cubicBezTo>
                  <a:pt x="5017" y="4055"/>
                  <a:pt x="5014" y="4060"/>
                  <a:pt x="5011" y="4065"/>
                </a:cubicBezTo>
                <a:cubicBezTo>
                  <a:pt x="5023" y="4112"/>
                  <a:pt x="5020" y="4148"/>
                  <a:pt x="5002" y="4173"/>
                </a:cubicBezTo>
                <a:cubicBezTo>
                  <a:pt x="4982" y="4252"/>
                  <a:pt x="4967" y="4336"/>
                  <a:pt x="4959" y="4420"/>
                </a:cubicBezTo>
                <a:cubicBezTo>
                  <a:pt x="4953" y="4404"/>
                  <a:pt x="4949" y="4409"/>
                  <a:pt x="4942" y="4420"/>
                </a:cubicBezTo>
                <a:cubicBezTo>
                  <a:pt x="4939" y="4420"/>
                  <a:pt x="4936" y="4420"/>
                  <a:pt x="4933" y="4420"/>
                </a:cubicBezTo>
                <a:cubicBezTo>
                  <a:pt x="4880" y="4442"/>
                  <a:pt x="4860" y="4318"/>
                  <a:pt x="4865" y="4189"/>
                </a:cubicBezTo>
                <a:cubicBezTo>
                  <a:pt x="4874" y="4189"/>
                  <a:pt x="4874" y="4189"/>
                  <a:pt x="4874" y="4189"/>
                </a:cubicBezTo>
                <a:cubicBezTo>
                  <a:pt x="4881" y="4192"/>
                  <a:pt x="4887" y="4187"/>
                  <a:pt x="4891" y="4173"/>
                </a:cubicBezTo>
                <a:cubicBezTo>
                  <a:pt x="4883" y="4050"/>
                  <a:pt x="4851" y="3938"/>
                  <a:pt x="4805" y="3880"/>
                </a:cubicBezTo>
                <a:cubicBezTo>
                  <a:pt x="4774" y="3909"/>
                  <a:pt x="4758" y="3975"/>
                  <a:pt x="4762" y="4050"/>
                </a:cubicBezTo>
                <a:cubicBezTo>
                  <a:pt x="4737" y="4174"/>
                  <a:pt x="4727" y="4170"/>
                  <a:pt x="4736" y="4019"/>
                </a:cubicBezTo>
                <a:cubicBezTo>
                  <a:pt x="4733" y="4009"/>
                  <a:pt x="4731" y="3998"/>
                  <a:pt x="4728" y="3988"/>
                </a:cubicBezTo>
                <a:cubicBezTo>
                  <a:pt x="4728" y="3964"/>
                  <a:pt x="4721" y="3942"/>
                  <a:pt x="4710" y="3927"/>
                </a:cubicBezTo>
                <a:cubicBezTo>
                  <a:pt x="4693" y="3931"/>
                  <a:pt x="4684" y="3911"/>
                  <a:pt x="4685" y="3865"/>
                </a:cubicBezTo>
                <a:cubicBezTo>
                  <a:pt x="4693" y="3861"/>
                  <a:pt x="4699" y="3867"/>
                  <a:pt x="4702" y="3880"/>
                </a:cubicBezTo>
                <a:cubicBezTo>
                  <a:pt x="4712" y="3860"/>
                  <a:pt x="4714" y="3832"/>
                  <a:pt x="4710" y="3803"/>
                </a:cubicBezTo>
                <a:cubicBezTo>
                  <a:pt x="4710" y="3803"/>
                  <a:pt x="4711" y="3803"/>
                  <a:pt x="4702" y="3803"/>
                </a:cubicBezTo>
                <a:cubicBezTo>
                  <a:pt x="4704" y="3824"/>
                  <a:pt x="4701" y="3824"/>
                  <a:pt x="4693" y="3803"/>
                </a:cubicBezTo>
                <a:cubicBezTo>
                  <a:pt x="4678" y="3813"/>
                  <a:pt x="4680" y="3801"/>
                  <a:pt x="4685" y="3788"/>
                </a:cubicBezTo>
                <a:cubicBezTo>
                  <a:pt x="4685" y="3769"/>
                  <a:pt x="4678" y="3767"/>
                  <a:pt x="4668" y="3772"/>
                </a:cubicBezTo>
                <a:cubicBezTo>
                  <a:pt x="4650" y="3822"/>
                  <a:pt x="4632" y="3814"/>
                  <a:pt x="4616" y="3757"/>
                </a:cubicBezTo>
                <a:cubicBezTo>
                  <a:pt x="4610" y="3757"/>
                  <a:pt x="4605" y="3757"/>
                  <a:pt x="4599" y="3757"/>
                </a:cubicBezTo>
                <a:cubicBezTo>
                  <a:pt x="4597" y="3743"/>
                  <a:pt x="4600" y="3733"/>
                  <a:pt x="4607" y="3726"/>
                </a:cubicBezTo>
                <a:cubicBezTo>
                  <a:pt x="4618" y="3708"/>
                  <a:pt x="4606" y="3729"/>
                  <a:pt x="4616" y="3711"/>
                </a:cubicBezTo>
                <a:cubicBezTo>
                  <a:pt x="4625" y="3711"/>
                  <a:pt x="4625" y="3711"/>
                  <a:pt x="4625" y="3711"/>
                </a:cubicBezTo>
                <a:cubicBezTo>
                  <a:pt x="4639" y="3715"/>
                  <a:pt x="4645" y="3700"/>
                  <a:pt x="4642" y="3665"/>
                </a:cubicBezTo>
                <a:cubicBezTo>
                  <a:pt x="4639" y="3654"/>
                  <a:pt x="4636" y="3644"/>
                  <a:pt x="4633" y="3634"/>
                </a:cubicBezTo>
                <a:cubicBezTo>
                  <a:pt x="4628" y="3634"/>
                  <a:pt x="4622" y="3634"/>
                  <a:pt x="4616" y="3634"/>
                </a:cubicBezTo>
                <a:cubicBezTo>
                  <a:pt x="4616" y="3629"/>
                  <a:pt x="4616" y="3624"/>
                  <a:pt x="4616" y="3618"/>
                </a:cubicBezTo>
                <a:cubicBezTo>
                  <a:pt x="4616" y="3613"/>
                  <a:pt x="4616" y="3608"/>
                  <a:pt x="4616" y="3602"/>
                </a:cubicBezTo>
                <a:cubicBezTo>
                  <a:pt x="4625" y="3613"/>
                  <a:pt x="4633" y="3624"/>
                  <a:pt x="4642" y="3634"/>
                </a:cubicBezTo>
                <a:cubicBezTo>
                  <a:pt x="4652" y="3636"/>
                  <a:pt x="4660" y="3631"/>
                  <a:pt x="4668" y="3618"/>
                </a:cubicBezTo>
                <a:cubicBezTo>
                  <a:pt x="4668" y="3613"/>
                  <a:pt x="4668" y="3608"/>
                  <a:pt x="4668" y="3602"/>
                </a:cubicBezTo>
                <a:cubicBezTo>
                  <a:pt x="4660" y="3563"/>
                  <a:pt x="4653" y="3534"/>
                  <a:pt x="4642" y="3556"/>
                </a:cubicBezTo>
                <a:cubicBezTo>
                  <a:pt x="4633" y="3528"/>
                  <a:pt x="4628" y="3497"/>
                  <a:pt x="4625" y="3464"/>
                </a:cubicBezTo>
                <a:cubicBezTo>
                  <a:pt x="4606" y="3429"/>
                  <a:pt x="4596" y="3412"/>
                  <a:pt x="4582" y="3387"/>
                </a:cubicBezTo>
                <a:cubicBezTo>
                  <a:pt x="4600" y="3292"/>
                  <a:pt x="4589" y="3215"/>
                  <a:pt x="4548" y="3156"/>
                </a:cubicBezTo>
                <a:cubicBezTo>
                  <a:pt x="4536" y="3145"/>
                  <a:pt x="4534" y="3114"/>
                  <a:pt x="4539" y="3078"/>
                </a:cubicBezTo>
                <a:cubicBezTo>
                  <a:pt x="4523" y="3094"/>
                  <a:pt x="4514" y="3084"/>
                  <a:pt x="4504" y="3063"/>
                </a:cubicBezTo>
                <a:cubicBezTo>
                  <a:pt x="4500" y="3113"/>
                  <a:pt x="4498" y="3096"/>
                  <a:pt x="4496" y="3063"/>
                </a:cubicBezTo>
                <a:cubicBezTo>
                  <a:pt x="4488" y="3078"/>
                  <a:pt x="4483" y="3078"/>
                  <a:pt x="4487" y="3048"/>
                </a:cubicBezTo>
                <a:cubicBezTo>
                  <a:pt x="4497" y="3036"/>
                  <a:pt x="4492" y="3021"/>
                  <a:pt x="4479" y="3001"/>
                </a:cubicBezTo>
                <a:cubicBezTo>
                  <a:pt x="4487" y="3006"/>
                  <a:pt x="4490" y="3001"/>
                  <a:pt x="4487" y="2986"/>
                </a:cubicBezTo>
                <a:cubicBezTo>
                  <a:pt x="4497" y="2984"/>
                  <a:pt x="4506" y="2989"/>
                  <a:pt x="4513" y="3001"/>
                </a:cubicBezTo>
                <a:cubicBezTo>
                  <a:pt x="4511" y="2988"/>
                  <a:pt x="4514" y="2977"/>
                  <a:pt x="4522" y="2971"/>
                </a:cubicBezTo>
                <a:cubicBezTo>
                  <a:pt x="4510" y="2974"/>
                  <a:pt x="4510" y="2969"/>
                  <a:pt x="4522" y="2955"/>
                </a:cubicBezTo>
                <a:cubicBezTo>
                  <a:pt x="4525" y="2930"/>
                  <a:pt x="4527" y="2903"/>
                  <a:pt x="4530" y="2878"/>
                </a:cubicBezTo>
                <a:cubicBezTo>
                  <a:pt x="4539" y="2878"/>
                  <a:pt x="4539" y="2878"/>
                  <a:pt x="4539" y="2878"/>
                </a:cubicBezTo>
                <a:cubicBezTo>
                  <a:pt x="4545" y="2862"/>
                  <a:pt x="4550" y="2847"/>
                  <a:pt x="4556" y="2832"/>
                </a:cubicBezTo>
                <a:cubicBezTo>
                  <a:pt x="4550" y="2811"/>
                  <a:pt x="4545" y="2791"/>
                  <a:pt x="4539" y="2770"/>
                </a:cubicBezTo>
                <a:cubicBezTo>
                  <a:pt x="4527" y="2775"/>
                  <a:pt x="4524" y="2765"/>
                  <a:pt x="4530" y="2739"/>
                </a:cubicBezTo>
                <a:cubicBezTo>
                  <a:pt x="4516" y="2739"/>
                  <a:pt x="4511" y="2736"/>
                  <a:pt x="4504" y="2724"/>
                </a:cubicBezTo>
                <a:cubicBezTo>
                  <a:pt x="4539" y="2724"/>
                  <a:pt x="4539" y="2724"/>
                  <a:pt x="4539" y="2724"/>
                </a:cubicBezTo>
                <a:cubicBezTo>
                  <a:pt x="4546" y="2724"/>
                  <a:pt x="4555" y="2701"/>
                  <a:pt x="4548" y="2724"/>
                </a:cubicBezTo>
                <a:cubicBezTo>
                  <a:pt x="4556" y="2724"/>
                  <a:pt x="4556" y="2724"/>
                  <a:pt x="4556" y="2724"/>
                </a:cubicBezTo>
                <a:cubicBezTo>
                  <a:pt x="4556" y="2719"/>
                  <a:pt x="4556" y="2714"/>
                  <a:pt x="4556" y="2709"/>
                </a:cubicBezTo>
                <a:cubicBezTo>
                  <a:pt x="4559" y="2714"/>
                  <a:pt x="4562" y="2719"/>
                  <a:pt x="4565" y="2724"/>
                </a:cubicBezTo>
                <a:cubicBezTo>
                  <a:pt x="4573" y="2724"/>
                  <a:pt x="4573" y="2724"/>
                  <a:pt x="4573" y="2724"/>
                </a:cubicBezTo>
                <a:cubicBezTo>
                  <a:pt x="4581" y="2720"/>
                  <a:pt x="4587" y="2726"/>
                  <a:pt x="4590" y="2739"/>
                </a:cubicBezTo>
                <a:cubicBezTo>
                  <a:pt x="4599" y="2739"/>
                  <a:pt x="4599" y="2739"/>
                  <a:pt x="4599" y="2739"/>
                </a:cubicBezTo>
                <a:cubicBezTo>
                  <a:pt x="4608" y="2734"/>
                  <a:pt x="4610" y="2739"/>
                  <a:pt x="4607" y="2755"/>
                </a:cubicBezTo>
                <a:cubicBezTo>
                  <a:pt x="4616" y="2755"/>
                  <a:pt x="4616" y="2755"/>
                  <a:pt x="4616" y="2755"/>
                </a:cubicBezTo>
                <a:cubicBezTo>
                  <a:pt x="4625" y="2755"/>
                  <a:pt x="4625" y="2755"/>
                  <a:pt x="4625" y="2755"/>
                </a:cubicBezTo>
                <a:cubicBezTo>
                  <a:pt x="4637" y="2733"/>
                  <a:pt x="4647" y="2705"/>
                  <a:pt x="4651" y="2678"/>
                </a:cubicBezTo>
                <a:cubicBezTo>
                  <a:pt x="4660" y="2644"/>
                  <a:pt x="4668" y="2611"/>
                  <a:pt x="4676" y="2570"/>
                </a:cubicBezTo>
                <a:cubicBezTo>
                  <a:pt x="4676" y="2564"/>
                  <a:pt x="4676" y="2559"/>
                  <a:pt x="4676" y="2554"/>
                </a:cubicBezTo>
                <a:cubicBezTo>
                  <a:pt x="4679" y="2549"/>
                  <a:pt x="4682" y="2544"/>
                  <a:pt x="4685" y="2539"/>
                </a:cubicBezTo>
                <a:cubicBezTo>
                  <a:pt x="4690" y="2508"/>
                  <a:pt x="4696" y="2477"/>
                  <a:pt x="4702" y="2447"/>
                </a:cubicBezTo>
                <a:cubicBezTo>
                  <a:pt x="4720" y="2447"/>
                  <a:pt x="4734" y="2361"/>
                  <a:pt x="4736" y="2323"/>
                </a:cubicBezTo>
                <a:cubicBezTo>
                  <a:pt x="4753" y="2307"/>
                  <a:pt x="4754" y="2290"/>
                  <a:pt x="4736" y="2277"/>
                </a:cubicBezTo>
                <a:cubicBezTo>
                  <a:pt x="4719" y="2267"/>
                  <a:pt x="4702" y="2256"/>
                  <a:pt x="4685" y="2246"/>
                </a:cubicBezTo>
                <a:cubicBezTo>
                  <a:pt x="4673" y="2246"/>
                  <a:pt x="4662" y="2246"/>
                  <a:pt x="4651" y="2246"/>
                </a:cubicBezTo>
                <a:cubicBezTo>
                  <a:pt x="4637" y="2248"/>
                  <a:pt x="4627" y="2259"/>
                  <a:pt x="4625" y="2277"/>
                </a:cubicBezTo>
                <a:cubicBezTo>
                  <a:pt x="4625" y="2267"/>
                  <a:pt x="4625" y="2256"/>
                  <a:pt x="4625" y="2246"/>
                </a:cubicBezTo>
                <a:cubicBezTo>
                  <a:pt x="4620" y="2222"/>
                  <a:pt x="4611" y="2212"/>
                  <a:pt x="4599" y="2215"/>
                </a:cubicBezTo>
                <a:cubicBezTo>
                  <a:pt x="4591" y="2196"/>
                  <a:pt x="4579" y="2186"/>
                  <a:pt x="4565" y="2185"/>
                </a:cubicBezTo>
                <a:cubicBezTo>
                  <a:pt x="4559" y="2185"/>
                  <a:pt x="4553" y="2185"/>
                  <a:pt x="4548" y="2185"/>
                </a:cubicBezTo>
                <a:close/>
                <a:moveTo>
                  <a:pt x="5320" y="11589"/>
                </a:moveTo>
                <a:cubicBezTo>
                  <a:pt x="5309" y="11584"/>
                  <a:pt x="5302" y="11586"/>
                  <a:pt x="5303" y="11605"/>
                </a:cubicBezTo>
                <a:cubicBezTo>
                  <a:pt x="5313" y="11610"/>
                  <a:pt x="5320" y="11608"/>
                  <a:pt x="5320" y="11589"/>
                </a:cubicBezTo>
                <a:close/>
                <a:moveTo>
                  <a:pt x="7182" y="14349"/>
                </a:moveTo>
                <a:cubicBezTo>
                  <a:pt x="7183" y="14346"/>
                  <a:pt x="7183" y="14341"/>
                  <a:pt x="7182" y="14333"/>
                </a:cubicBezTo>
                <a:cubicBezTo>
                  <a:pt x="7179" y="14328"/>
                  <a:pt x="7176" y="14323"/>
                  <a:pt x="7173" y="14318"/>
                </a:cubicBezTo>
                <a:cubicBezTo>
                  <a:pt x="7170" y="14318"/>
                  <a:pt x="7167" y="14318"/>
                  <a:pt x="7164" y="14318"/>
                </a:cubicBezTo>
                <a:cubicBezTo>
                  <a:pt x="7164" y="14308"/>
                  <a:pt x="7164" y="14298"/>
                  <a:pt x="7164" y="14287"/>
                </a:cubicBezTo>
                <a:cubicBezTo>
                  <a:pt x="7156" y="14282"/>
                  <a:pt x="7153" y="14287"/>
                  <a:pt x="7156" y="14303"/>
                </a:cubicBezTo>
                <a:cubicBezTo>
                  <a:pt x="7148" y="14274"/>
                  <a:pt x="7143" y="14291"/>
                  <a:pt x="7139" y="14318"/>
                </a:cubicBezTo>
                <a:cubicBezTo>
                  <a:pt x="7139" y="14323"/>
                  <a:pt x="7139" y="14328"/>
                  <a:pt x="7139" y="14333"/>
                </a:cubicBezTo>
                <a:cubicBezTo>
                  <a:pt x="7147" y="14333"/>
                  <a:pt x="7145" y="14332"/>
                  <a:pt x="7139" y="14349"/>
                </a:cubicBezTo>
                <a:cubicBezTo>
                  <a:pt x="7139" y="14354"/>
                  <a:pt x="7139" y="14359"/>
                  <a:pt x="7139" y="14364"/>
                </a:cubicBezTo>
                <a:cubicBezTo>
                  <a:pt x="7147" y="14364"/>
                  <a:pt x="7147" y="14364"/>
                  <a:pt x="7147" y="14364"/>
                </a:cubicBezTo>
                <a:cubicBezTo>
                  <a:pt x="7147" y="14359"/>
                  <a:pt x="7147" y="14354"/>
                  <a:pt x="7147" y="14349"/>
                </a:cubicBezTo>
                <a:cubicBezTo>
                  <a:pt x="7165" y="14349"/>
                  <a:pt x="7164" y="14349"/>
                  <a:pt x="7164" y="14349"/>
                </a:cubicBezTo>
                <a:cubicBezTo>
                  <a:pt x="7173" y="14349"/>
                  <a:pt x="7173" y="14349"/>
                  <a:pt x="7173" y="14349"/>
                </a:cubicBezTo>
                <a:cubicBezTo>
                  <a:pt x="7177" y="14351"/>
                  <a:pt x="7180" y="14351"/>
                  <a:pt x="7182" y="14349"/>
                </a:cubicBezTo>
                <a:close/>
                <a:moveTo>
                  <a:pt x="5714" y="20717"/>
                </a:moveTo>
                <a:cubicBezTo>
                  <a:pt x="5714" y="20701"/>
                  <a:pt x="5714" y="20701"/>
                  <a:pt x="5714" y="20701"/>
                </a:cubicBezTo>
                <a:cubicBezTo>
                  <a:pt x="5708" y="20667"/>
                  <a:pt x="5695" y="20636"/>
                  <a:pt x="5680" y="20624"/>
                </a:cubicBezTo>
                <a:cubicBezTo>
                  <a:pt x="5680" y="20639"/>
                  <a:pt x="5680" y="20654"/>
                  <a:pt x="5680" y="20670"/>
                </a:cubicBezTo>
                <a:cubicBezTo>
                  <a:pt x="5682" y="20672"/>
                  <a:pt x="5683" y="20673"/>
                  <a:pt x="5684" y="20675"/>
                </a:cubicBezTo>
                <a:cubicBezTo>
                  <a:pt x="5681" y="20673"/>
                  <a:pt x="5677" y="20671"/>
                  <a:pt x="5671" y="20670"/>
                </a:cubicBezTo>
                <a:cubicBezTo>
                  <a:pt x="5669" y="20702"/>
                  <a:pt x="5672" y="20733"/>
                  <a:pt x="5680" y="20763"/>
                </a:cubicBezTo>
                <a:cubicBezTo>
                  <a:pt x="5674" y="20773"/>
                  <a:pt x="5668" y="20783"/>
                  <a:pt x="5663" y="20793"/>
                </a:cubicBezTo>
                <a:cubicBezTo>
                  <a:pt x="5663" y="20799"/>
                  <a:pt x="5663" y="20804"/>
                  <a:pt x="5663" y="20809"/>
                </a:cubicBezTo>
                <a:cubicBezTo>
                  <a:pt x="5671" y="20809"/>
                  <a:pt x="5671" y="20809"/>
                  <a:pt x="5671" y="20809"/>
                </a:cubicBezTo>
                <a:cubicBezTo>
                  <a:pt x="5680" y="20809"/>
                  <a:pt x="5680" y="20809"/>
                  <a:pt x="5680" y="20809"/>
                </a:cubicBezTo>
                <a:cubicBezTo>
                  <a:pt x="5692" y="20809"/>
                  <a:pt x="5692" y="20786"/>
                  <a:pt x="5689" y="20763"/>
                </a:cubicBezTo>
                <a:cubicBezTo>
                  <a:pt x="5699" y="20763"/>
                  <a:pt x="5700" y="20751"/>
                  <a:pt x="5697" y="20732"/>
                </a:cubicBezTo>
                <a:cubicBezTo>
                  <a:pt x="5697" y="20713"/>
                  <a:pt x="5697" y="20700"/>
                  <a:pt x="5695" y="20690"/>
                </a:cubicBezTo>
                <a:cubicBezTo>
                  <a:pt x="5701" y="20699"/>
                  <a:pt x="5708" y="20708"/>
                  <a:pt x="5714" y="20717"/>
                </a:cubicBezTo>
                <a:close/>
                <a:moveTo>
                  <a:pt x="5697" y="20547"/>
                </a:moveTo>
                <a:cubicBezTo>
                  <a:pt x="5694" y="20485"/>
                  <a:pt x="5691" y="20423"/>
                  <a:pt x="5689" y="20362"/>
                </a:cubicBezTo>
                <a:cubicBezTo>
                  <a:pt x="5683" y="20356"/>
                  <a:pt x="5677" y="20351"/>
                  <a:pt x="5671" y="20346"/>
                </a:cubicBezTo>
                <a:cubicBezTo>
                  <a:pt x="5654" y="20371"/>
                  <a:pt x="5648" y="20403"/>
                  <a:pt x="5654" y="20439"/>
                </a:cubicBezTo>
                <a:cubicBezTo>
                  <a:pt x="5652" y="20439"/>
                  <a:pt x="5649" y="20439"/>
                  <a:pt x="5646" y="20439"/>
                </a:cubicBezTo>
                <a:cubicBezTo>
                  <a:pt x="5647" y="20464"/>
                  <a:pt x="5656" y="20479"/>
                  <a:pt x="5671" y="20485"/>
                </a:cubicBezTo>
                <a:cubicBezTo>
                  <a:pt x="5659" y="20516"/>
                  <a:pt x="5661" y="20549"/>
                  <a:pt x="5671" y="20578"/>
                </a:cubicBezTo>
                <a:cubicBezTo>
                  <a:pt x="5680" y="20578"/>
                  <a:pt x="5680" y="20578"/>
                  <a:pt x="5680" y="20578"/>
                </a:cubicBezTo>
                <a:cubicBezTo>
                  <a:pt x="5689" y="20578"/>
                  <a:pt x="5689" y="20578"/>
                  <a:pt x="5689" y="20578"/>
                </a:cubicBezTo>
                <a:cubicBezTo>
                  <a:pt x="5697" y="20547"/>
                  <a:pt x="5697" y="20547"/>
                  <a:pt x="5697" y="20547"/>
                </a:cubicBezTo>
                <a:close/>
                <a:moveTo>
                  <a:pt x="2411" y="7627"/>
                </a:moveTo>
                <a:cubicBezTo>
                  <a:pt x="2408" y="7627"/>
                  <a:pt x="2405" y="7627"/>
                  <a:pt x="2403" y="7627"/>
                </a:cubicBezTo>
                <a:cubicBezTo>
                  <a:pt x="2403" y="7637"/>
                  <a:pt x="2403" y="7647"/>
                  <a:pt x="2403" y="7657"/>
                </a:cubicBezTo>
                <a:cubicBezTo>
                  <a:pt x="2405" y="7668"/>
                  <a:pt x="2408" y="7678"/>
                  <a:pt x="2411" y="7688"/>
                </a:cubicBezTo>
                <a:cubicBezTo>
                  <a:pt x="2420" y="7688"/>
                  <a:pt x="2420" y="7688"/>
                  <a:pt x="2420" y="7688"/>
                </a:cubicBezTo>
                <a:cubicBezTo>
                  <a:pt x="2421" y="7666"/>
                  <a:pt x="2418" y="7646"/>
                  <a:pt x="2411" y="7627"/>
                </a:cubicBezTo>
                <a:close/>
                <a:moveTo>
                  <a:pt x="2060" y="3988"/>
                </a:moveTo>
                <a:cubicBezTo>
                  <a:pt x="2060" y="3983"/>
                  <a:pt x="2060" y="3978"/>
                  <a:pt x="2060" y="3973"/>
                </a:cubicBezTo>
                <a:cubicBezTo>
                  <a:pt x="2051" y="3957"/>
                  <a:pt x="2042" y="3942"/>
                  <a:pt x="2034" y="3927"/>
                </a:cubicBezTo>
                <a:cubicBezTo>
                  <a:pt x="2043" y="3927"/>
                  <a:pt x="2015" y="3879"/>
                  <a:pt x="2016" y="3880"/>
                </a:cubicBezTo>
                <a:cubicBezTo>
                  <a:pt x="2014" y="3880"/>
                  <a:pt x="2011" y="3880"/>
                  <a:pt x="2008" y="3880"/>
                </a:cubicBezTo>
                <a:cubicBezTo>
                  <a:pt x="2005" y="3880"/>
                  <a:pt x="2002" y="3880"/>
                  <a:pt x="1999" y="3880"/>
                </a:cubicBezTo>
                <a:cubicBezTo>
                  <a:pt x="1999" y="3896"/>
                  <a:pt x="1999" y="3911"/>
                  <a:pt x="1999" y="3927"/>
                </a:cubicBezTo>
                <a:cubicBezTo>
                  <a:pt x="2002" y="3932"/>
                  <a:pt x="2005" y="3937"/>
                  <a:pt x="2008" y="3942"/>
                </a:cubicBezTo>
                <a:cubicBezTo>
                  <a:pt x="2008" y="3957"/>
                  <a:pt x="2008" y="3957"/>
                  <a:pt x="2008" y="3957"/>
                </a:cubicBezTo>
                <a:cubicBezTo>
                  <a:pt x="2020" y="3950"/>
                  <a:pt x="2028" y="3955"/>
                  <a:pt x="2034" y="3973"/>
                </a:cubicBezTo>
                <a:cubicBezTo>
                  <a:pt x="2037" y="3978"/>
                  <a:pt x="2039" y="3983"/>
                  <a:pt x="2042" y="3988"/>
                </a:cubicBezTo>
                <a:cubicBezTo>
                  <a:pt x="2051" y="3988"/>
                  <a:pt x="2051" y="3988"/>
                  <a:pt x="2051" y="3988"/>
                </a:cubicBezTo>
                <a:cubicBezTo>
                  <a:pt x="2059" y="3988"/>
                  <a:pt x="2060" y="3988"/>
                  <a:pt x="2060" y="3988"/>
                </a:cubicBezTo>
                <a:close/>
                <a:moveTo>
                  <a:pt x="4325" y="4112"/>
                </a:moveTo>
                <a:cubicBezTo>
                  <a:pt x="4333" y="4112"/>
                  <a:pt x="4333" y="4112"/>
                  <a:pt x="4333" y="4112"/>
                </a:cubicBezTo>
                <a:cubicBezTo>
                  <a:pt x="4336" y="4107"/>
                  <a:pt x="4339" y="4101"/>
                  <a:pt x="4342" y="4096"/>
                </a:cubicBezTo>
                <a:cubicBezTo>
                  <a:pt x="4350" y="4106"/>
                  <a:pt x="4359" y="4117"/>
                  <a:pt x="4367" y="4127"/>
                </a:cubicBezTo>
                <a:cubicBezTo>
                  <a:pt x="4376" y="4127"/>
                  <a:pt x="4376" y="4127"/>
                  <a:pt x="4376" y="4127"/>
                </a:cubicBezTo>
                <a:cubicBezTo>
                  <a:pt x="4385" y="4127"/>
                  <a:pt x="4384" y="4127"/>
                  <a:pt x="4384" y="4127"/>
                </a:cubicBezTo>
                <a:cubicBezTo>
                  <a:pt x="4387" y="4112"/>
                  <a:pt x="4390" y="4096"/>
                  <a:pt x="4393" y="4080"/>
                </a:cubicBezTo>
                <a:cubicBezTo>
                  <a:pt x="4402" y="4080"/>
                  <a:pt x="4402" y="4080"/>
                  <a:pt x="4402" y="4080"/>
                </a:cubicBezTo>
                <a:cubicBezTo>
                  <a:pt x="4408" y="4070"/>
                  <a:pt x="4413" y="4060"/>
                  <a:pt x="4419" y="4050"/>
                </a:cubicBezTo>
                <a:cubicBezTo>
                  <a:pt x="4428" y="4045"/>
                  <a:pt x="4431" y="4050"/>
                  <a:pt x="4428" y="4065"/>
                </a:cubicBezTo>
                <a:cubicBezTo>
                  <a:pt x="4438" y="4065"/>
                  <a:pt x="4448" y="4036"/>
                  <a:pt x="4453" y="4019"/>
                </a:cubicBezTo>
                <a:cubicBezTo>
                  <a:pt x="4445" y="4024"/>
                  <a:pt x="4442" y="4019"/>
                  <a:pt x="4445" y="4003"/>
                </a:cubicBezTo>
                <a:cubicBezTo>
                  <a:pt x="4419" y="4008"/>
                  <a:pt x="4405" y="3972"/>
                  <a:pt x="4402" y="3911"/>
                </a:cubicBezTo>
                <a:cubicBezTo>
                  <a:pt x="4396" y="3901"/>
                  <a:pt x="4390" y="3891"/>
                  <a:pt x="4384" y="3880"/>
                </a:cubicBezTo>
                <a:cubicBezTo>
                  <a:pt x="4386" y="3845"/>
                  <a:pt x="4375" y="3819"/>
                  <a:pt x="4350" y="3803"/>
                </a:cubicBezTo>
                <a:cubicBezTo>
                  <a:pt x="4342" y="3778"/>
                  <a:pt x="4334" y="3763"/>
                  <a:pt x="4325" y="3757"/>
                </a:cubicBezTo>
                <a:cubicBezTo>
                  <a:pt x="4325" y="3752"/>
                  <a:pt x="4325" y="3747"/>
                  <a:pt x="4325" y="3741"/>
                </a:cubicBezTo>
                <a:cubicBezTo>
                  <a:pt x="4316" y="3711"/>
                  <a:pt x="4300" y="3692"/>
                  <a:pt x="4281" y="3695"/>
                </a:cubicBezTo>
                <a:cubicBezTo>
                  <a:pt x="4268" y="3716"/>
                  <a:pt x="4259" y="3747"/>
                  <a:pt x="4256" y="3788"/>
                </a:cubicBezTo>
                <a:cubicBezTo>
                  <a:pt x="4270" y="3788"/>
                  <a:pt x="4267" y="3788"/>
                  <a:pt x="4247" y="3788"/>
                </a:cubicBezTo>
                <a:cubicBezTo>
                  <a:pt x="4247" y="3793"/>
                  <a:pt x="4247" y="3798"/>
                  <a:pt x="4247" y="3803"/>
                </a:cubicBezTo>
                <a:cubicBezTo>
                  <a:pt x="4252" y="3880"/>
                  <a:pt x="4230" y="3927"/>
                  <a:pt x="4187" y="3942"/>
                </a:cubicBezTo>
                <a:cubicBezTo>
                  <a:pt x="4180" y="3987"/>
                  <a:pt x="4188" y="4019"/>
                  <a:pt x="4213" y="4034"/>
                </a:cubicBezTo>
                <a:cubicBezTo>
                  <a:pt x="4213" y="4024"/>
                  <a:pt x="4213" y="4014"/>
                  <a:pt x="4213" y="4003"/>
                </a:cubicBezTo>
                <a:cubicBezTo>
                  <a:pt x="4222" y="4003"/>
                  <a:pt x="4222" y="4003"/>
                  <a:pt x="4222" y="4003"/>
                </a:cubicBezTo>
                <a:cubicBezTo>
                  <a:pt x="4233" y="4003"/>
                  <a:pt x="4239" y="4012"/>
                  <a:pt x="4239" y="4034"/>
                </a:cubicBezTo>
                <a:cubicBezTo>
                  <a:pt x="4247" y="4034"/>
                  <a:pt x="4247" y="4034"/>
                  <a:pt x="4247" y="4034"/>
                </a:cubicBezTo>
                <a:cubicBezTo>
                  <a:pt x="4247" y="4039"/>
                  <a:pt x="4247" y="4044"/>
                  <a:pt x="4247" y="4050"/>
                </a:cubicBezTo>
                <a:cubicBezTo>
                  <a:pt x="4250" y="4044"/>
                  <a:pt x="4253" y="4039"/>
                  <a:pt x="4256" y="4034"/>
                </a:cubicBezTo>
                <a:cubicBezTo>
                  <a:pt x="4264" y="4029"/>
                  <a:pt x="4267" y="4034"/>
                  <a:pt x="4264" y="4050"/>
                </a:cubicBezTo>
                <a:cubicBezTo>
                  <a:pt x="4267" y="4055"/>
                  <a:pt x="4270" y="4060"/>
                  <a:pt x="4273" y="4065"/>
                </a:cubicBezTo>
                <a:cubicBezTo>
                  <a:pt x="4292" y="4059"/>
                  <a:pt x="4307" y="4077"/>
                  <a:pt x="4325" y="4112"/>
                </a:cubicBezTo>
                <a:close/>
                <a:moveTo>
                  <a:pt x="4273" y="2215"/>
                </a:moveTo>
                <a:cubicBezTo>
                  <a:pt x="4238" y="2246"/>
                  <a:pt x="4213" y="2273"/>
                  <a:pt x="4187" y="2308"/>
                </a:cubicBezTo>
                <a:cubicBezTo>
                  <a:pt x="4184" y="2323"/>
                  <a:pt x="4187" y="2328"/>
                  <a:pt x="4196" y="2323"/>
                </a:cubicBezTo>
                <a:cubicBezTo>
                  <a:pt x="4202" y="2328"/>
                  <a:pt x="4207" y="2333"/>
                  <a:pt x="4213" y="2338"/>
                </a:cubicBezTo>
                <a:cubicBezTo>
                  <a:pt x="4216" y="2333"/>
                  <a:pt x="4219" y="2328"/>
                  <a:pt x="4222" y="2323"/>
                </a:cubicBezTo>
                <a:cubicBezTo>
                  <a:pt x="4219" y="2347"/>
                  <a:pt x="4218" y="2360"/>
                  <a:pt x="4230" y="2338"/>
                </a:cubicBezTo>
                <a:cubicBezTo>
                  <a:pt x="4239" y="2338"/>
                  <a:pt x="4239" y="2338"/>
                  <a:pt x="4239" y="2338"/>
                </a:cubicBezTo>
                <a:cubicBezTo>
                  <a:pt x="4271" y="2320"/>
                  <a:pt x="4291" y="2275"/>
                  <a:pt x="4290" y="2215"/>
                </a:cubicBezTo>
                <a:cubicBezTo>
                  <a:pt x="4273" y="2215"/>
                  <a:pt x="4273" y="2215"/>
                  <a:pt x="4273" y="2215"/>
                </a:cubicBezTo>
                <a:close/>
                <a:moveTo>
                  <a:pt x="4153" y="2292"/>
                </a:moveTo>
                <a:cubicBezTo>
                  <a:pt x="4146" y="2307"/>
                  <a:pt x="4138" y="2317"/>
                  <a:pt x="4127" y="2323"/>
                </a:cubicBezTo>
                <a:cubicBezTo>
                  <a:pt x="4130" y="2328"/>
                  <a:pt x="4133" y="2333"/>
                  <a:pt x="4136" y="2338"/>
                </a:cubicBezTo>
                <a:cubicBezTo>
                  <a:pt x="4143" y="2345"/>
                  <a:pt x="4146" y="2355"/>
                  <a:pt x="4144" y="2369"/>
                </a:cubicBezTo>
                <a:cubicBezTo>
                  <a:pt x="4134" y="2356"/>
                  <a:pt x="4129" y="2351"/>
                  <a:pt x="4119" y="2338"/>
                </a:cubicBezTo>
                <a:cubicBezTo>
                  <a:pt x="4099" y="2338"/>
                  <a:pt x="4088" y="2353"/>
                  <a:pt x="4084" y="2384"/>
                </a:cubicBezTo>
                <a:cubicBezTo>
                  <a:pt x="4084" y="2395"/>
                  <a:pt x="4084" y="2406"/>
                  <a:pt x="4084" y="2416"/>
                </a:cubicBezTo>
                <a:cubicBezTo>
                  <a:pt x="4093" y="2416"/>
                  <a:pt x="4093" y="2416"/>
                  <a:pt x="4093" y="2416"/>
                </a:cubicBezTo>
                <a:cubicBezTo>
                  <a:pt x="4102" y="2411"/>
                  <a:pt x="4104" y="2416"/>
                  <a:pt x="4101" y="2431"/>
                </a:cubicBezTo>
                <a:cubicBezTo>
                  <a:pt x="4117" y="2437"/>
                  <a:pt x="4122" y="2452"/>
                  <a:pt x="4119" y="2477"/>
                </a:cubicBezTo>
                <a:cubicBezTo>
                  <a:pt x="4111" y="2475"/>
                  <a:pt x="4106" y="2465"/>
                  <a:pt x="4101" y="2447"/>
                </a:cubicBezTo>
                <a:cubicBezTo>
                  <a:pt x="4093" y="2447"/>
                  <a:pt x="4084" y="2447"/>
                  <a:pt x="4076" y="2447"/>
                </a:cubicBezTo>
                <a:cubicBezTo>
                  <a:pt x="4076" y="2467"/>
                  <a:pt x="4076" y="2488"/>
                  <a:pt x="4076" y="2508"/>
                </a:cubicBezTo>
                <a:cubicBezTo>
                  <a:pt x="4086" y="2508"/>
                  <a:pt x="4105" y="2555"/>
                  <a:pt x="4110" y="2570"/>
                </a:cubicBezTo>
                <a:cubicBezTo>
                  <a:pt x="4120" y="2572"/>
                  <a:pt x="4128" y="2567"/>
                  <a:pt x="4136" y="2554"/>
                </a:cubicBezTo>
                <a:cubicBezTo>
                  <a:pt x="4139" y="2549"/>
                  <a:pt x="4142" y="2544"/>
                  <a:pt x="4144" y="2539"/>
                </a:cubicBezTo>
                <a:cubicBezTo>
                  <a:pt x="4150" y="2554"/>
                  <a:pt x="4156" y="2570"/>
                  <a:pt x="4161" y="2585"/>
                </a:cubicBezTo>
                <a:cubicBezTo>
                  <a:pt x="4156" y="2580"/>
                  <a:pt x="4150" y="2575"/>
                  <a:pt x="4144" y="2570"/>
                </a:cubicBezTo>
                <a:cubicBezTo>
                  <a:pt x="4142" y="2570"/>
                  <a:pt x="4139" y="2570"/>
                  <a:pt x="4136" y="2570"/>
                </a:cubicBezTo>
                <a:cubicBezTo>
                  <a:pt x="4122" y="2585"/>
                  <a:pt x="4122" y="2605"/>
                  <a:pt x="4136" y="2631"/>
                </a:cubicBezTo>
                <a:cubicBezTo>
                  <a:pt x="4139" y="2641"/>
                  <a:pt x="4142" y="2652"/>
                  <a:pt x="4144" y="2663"/>
                </a:cubicBezTo>
                <a:cubicBezTo>
                  <a:pt x="4155" y="2663"/>
                  <a:pt x="4156" y="2674"/>
                  <a:pt x="4153" y="2693"/>
                </a:cubicBezTo>
                <a:cubicBezTo>
                  <a:pt x="4150" y="2688"/>
                  <a:pt x="4147" y="2683"/>
                  <a:pt x="4144" y="2678"/>
                </a:cubicBezTo>
                <a:cubicBezTo>
                  <a:pt x="4148" y="2715"/>
                  <a:pt x="4144" y="2753"/>
                  <a:pt x="4119" y="2755"/>
                </a:cubicBezTo>
                <a:cubicBezTo>
                  <a:pt x="4103" y="2783"/>
                  <a:pt x="4090" y="2771"/>
                  <a:pt x="4084" y="2724"/>
                </a:cubicBezTo>
                <a:cubicBezTo>
                  <a:pt x="4081" y="2719"/>
                  <a:pt x="4079" y="2714"/>
                  <a:pt x="4076" y="2709"/>
                </a:cubicBezTo>
                <a:cubicBezTo>
                  <a:pt x="4061" y="2707"/>
                  <a:pt x="4055" y="2699"/>
                  <a:pt x="4067" y="2678"/>
                </a:cubicBezTo>
                <a:cubicBezTo>
                  <a:pt x="4022" y="2619"/>
                  <a:pt x="4005" y="2659"/>
                  <a:pt x="4016" y="2786"/>
                </a:cubicBezTo>
                <a:cubicBezTo>
                  <a:pt x="4046" y="2811"/>
                  <a:pt x="4060" y="2848"/>
                  <a:pt x="4058" y="2894"/>
                </a:cubicBezTo>
                <a:cubicBezTo>
                  <a:pt x="4068" y="2904"/>
                  <a:pt x="4071" y="2920"/>
                  <a:pt x="4067" y="2940"/>
                </a:cubicBezTo>
                <a:cubicBezTo>
                  <a:pt x="4076" y="2940"/>
                  <a:pt x="4076" y="2940"/>
                  <a:pt x="4076" y="2940"/>
                </a:cubicBezTo>
                <a:cubicBezTo>
                  <a:pt x="4102" y="2940"/>
                  <a:pt x="4101" y="2940"/>
                  <a:pt x="4101" y="2940"/>
                </a:cubicBezTo>
                <a:cubicBezTo>
                  <a:pt x="4101" y="2935"/>
                  <a:pt x="4101" y="2930"/>
                  <a:pt x="4101" y="2925"/>
                </a:cubicBezTo>
                <a:cubicBezTo>
                  <a:pt x="4115" y="2920"/>
                  <a:pt x="4121" y="2935"/>
                  <a:pt x="4119" y="2971"/>
                </a:cubicBezTo>
                <a:cubicBezTo>
                  <a:pt x="4127" y="2963"/>
                  <a:pt x="4137" y="2950"/>
                  <a:pt x="4136" y="2971"/>
                </a:cubicBezTo>
                <a:cubicBezTo>
                  <a:pt x="4164" y="2971"/>
                  <a:pt x="4207" y="3187"/>
                  <a:pt x="4213" y="3233"/>
                </a:cubicBezTo>
                <a:cubicBezTo>
                  <a:pt x="4219" y="3233"/>
                  <a:pt x="4224" y="3233"/>
                  <a:pt x="4230" y="3233"/>
                </a:cubicBezTo>
                <a:cubicBezTo>
                  <a:pt x="4230" y="3228"/>
                  <a:pt x="4230" y="3222"/>
                  <a:pt x="4230" y="3217"/>
                </a:cubicBezTo>
                <a:cubicBezTo>
                  <a:pt x="4241" y="3213"/>
                  <a:pt x="4247" y="3223"/>
                  <a:pt x="4247" y="3248"/>
                </a:cubicBezTo>
                <a:cubicBezTo>
                  <a:pt x="4256" y="3248"/>
                  <a:pt x="4256" y="3248"/>
                  <a:pt x="4256" y="3248"/>
                </a:cubicBezTo>
                <a:cubicBezTo>
                  <a:pt x="4259" y="3243"/>
                  <a:pt x="4262" y="3238"/>
                  <a:pt x="4264" y="3233"/>
                </a:cubicBezTo>
                <a:cubicBezTo>
                  <a:pt x="4281" y="3221"/>
                  <a:pt x="4291" y="3203"/>
                  <a:pt x="4290" y="3171"/>
                </a:cubicBezTo>
                <a:cubicBezTo>
                  <a:pt x="4284" y="3161"/>
                  <a:pt x="4279" y="3151"/>
                  <a:pt x="4273" y="3140"/>
                </a:cubicBezTo>
                <a:cubicBezTo>
                  <a:pt x="4282" y="3140"/>
                  <a:pt x="4281" y="3140"/>
                  <a:pt x="4281" y="3140"/>
                </a:cubicBezTo>
                <a:cubicBezTo>
                  <a:pt x="4290" y="3140"/>
                  <a:pt x="4290" y="3140"/>
                  <a:pt x="4290" y="3140"/>
                </a:cubicBezTo>
                <a:cubicBezTo>
                  <a:pt x="4307" y="3140"/>
                  <a:pt x="4307" y="3140"/>
                  <a:pt x="4307" y="3140"/>
                </a:cubicBezTo>
                <a:cubicBezTo>
                  <a:pt x="4316" y="3140"/>
                  <a:pt x="4316" y="3140"/>
                  <a:pt x="4316" y="3140"/>
                </a:cubicBezTo>
                <a:cubicBezTo>
                  <a:pt x="4330" y="3143"/>
                  <a:pt x="4341" y="3132"/>
                  <a:pt x="4350" y="3109"/>
                </a:cubicBezTo>
                <a:cubicBezTo>
                  <a:pt x="4346" y="3089"/>
                  <a:pt x="4349" y="3073"/>
                  <a:pt x="4359" y="3063"/>
                </a:cubicBezTo>
                <a:cubicBezTo>
                  <a:pt x="4364" y="3063"/>
                  <a:pt x="4370" y="3063"/>
                  <a:pt x="4376" y="3063"/>
                </a:cubicBezTo>
                <a:cubicBezTo>
                  <a:pt x="4384" y="3029"/>
                  <a:pt x="4381" y="3004"/>
                  <a:pt x="4367" y="2986"/>
                </a:cubicBezTo>
                <a:cubicBezTo>
                  <a:pt x="4369" y="2954"/>
                  <a:pt x="4366" y="2924"/>
                  <a:pt x="4359" y="2894"/>
                </a:cubicBezTo>
                <a:cubicBezTo>
                  <a:pt x="4370" y="2894"/>
                  <a:pt x="4377" y="2884"/>
                  <a:pt x="4376" y="2862"/>
                </a:cubicBezTo>
                <a:cubicBezTo>
                  <a:pt x="4373" y="2826"/>
                  <a:pt x="4370" y="2791"/>
                  <a:pt x="4367" y="2755"/>
                </a:cubicBezTo>
                <a:cubicBezTo>
                  <a:pt x="4360" y="2748"/>
                  <a:pt x="4357" y="2738"/>
                  <a:pt x="4359" y="2724"/>
                </a:cubicBezTo>
                <a:cubicBezTo>
                  <a:pt x="4359" y="2745"/>
                  <a:pt x="4354" y="2756"/>
                  <a:pt x="4342" y="2755"/>
                </a:cubicBezTo>
                <a:cubicBezTo>
                  <a:pt x="4334" y="2748"/>
                  <a:pt x="4331" y="2738"/>
                  <a:pt x="4333" y="2724"/>
                </a:cubicBezTo>
                <a:cubicBezTo>
                  <a:pt x="4321" y="2729"/>
                  <a:pt x="4319" y="2719"/>
                  <a:pt x="4325" y="2693"/>
                </a:cubicBezTo>
                <a:cubicBezTo>
                  <a:pt x="4287" y="2651"/>
                  <a:pt x="4255" y="2640"/>
                  <a:pt x="4273" y="2600"/>
                </a:cubicBezTo>
                <a:cubicBezTo>
                  <a:pt x="4282" y="2600"/>
                  <a:pt x="4301" y="2539"/>
                  <a:pt x="4307" y="2523"/>
                </a:cubicBezTo>
                <a:cubicBezTo>
                  <a:pt x="4316" y="2523"/>
                  <a:pt x="4316" y="2523"/>
                  <a:pt x="4316" y="2523"/>
                </a:cubicBezTo>
                <a:cubicBezTo>
                  <a:pt x="4324" y="2523"/>
                  <a:pt x="4325" y="2523"/>
                  <a:pt x="4325" y="2523"/>
                </a:cubicBezTo>
                <a:cubicBezTo>
                  <a:pt x="4325" y="2503"/>
                  <a:pt x="4325" y="2483"/>
                  <a:pt x="4325" y="2462"/>
                </a:cubicBezTo>
                <a:cubicBezTo>
                  <a:pt x="4319" y="2457"/>
                  <a:pt x="4313" y="2452"/>
                  <a:pt x="4307" y="2447"/>
                </a:cubicBezTo>
                <a:cubicBezTo>
                  <a:pt x="4313" y="2441"/>
                  <a:pt x="4319" y="2436"/>
                  <a:pt x="4325" y="2431"/>
                </a:cubicBezTo>
                <a:cubicBezTo>
                  <a:pt x="4345" y="2383"/>
                  <a:pt x="4343" y="2342"/>
                  <a:pt x="4316" y="2308"/>
                </a:cubicBezTo>
                <a:cubicBezTo>
                  <a:pt x="4316" y="2302"/>
                  <a:pt x="4316" y="2297"/>
                  <a:pt x="4316" y="2292"/>
                </a:cubicBezTo>
                <a:cubicBezTo>
                  <a:pt x="4283" y="2313"/>
                  <a:pt x="4252" y="2338"/>
                  <a:pt x="4222" y="2369"/>
                </a:cubicBezTo>
                <a:cubicBezTo>
                  <a:pt x="4191" y="2365"/>
                  <a:pt x="4167" y="2338"/>
                  <a:pt x="4153" y="2292"/>
                </a:cubicBezTo>
                <a:close/>
                <a:moveTo>
                  <a:pt x="4959" y="2323"/>
                </a:moveTo>
                <a:cubicBezTo>
                  <a:pt x="4880" y="2380"/>
                  <a:pt x="4826" y="2479"/>
                  <a:pt x="4796" y="2616"/>
                </a:cubicBezTo>
                <a:cubicBezTo>
                  <a:pt x="4811" y="2641"/>
                  <a:pt x="4808" y="2657"/>
                  <a:pt x="4788" y="2663"/>
                </a:cubicBezTo>
                <a:cubicBezTo>
                  <a:pt x="4788" y="2683"/>
                  <a:pt x="4788" y="2703"/>
                  <a:pt x="4788" y="2724"/>
                </a:cubicBezTo>
                <a:cubicBezTo>
                  <a:pt x="4785" y="2724"/>
                  <a:pt x="4782" y="2724"/>
                  <a:pt x="4779" y="2724"/>
                </a:cubicBezTo>
                <a:cubicBezTo>
                  <a:pt x="4779" y="2750"/>
                  <a:pt x="4773" y="2771"/>
                  <a:pt x="4762" y="2786"/>
                </a:cubicBezTo>
                <a:cubicBezTo>
                  <a:pt x="4766" y="2814"/>
                  <a:pt x="4763" y="2839"/>
                  <a:pt x="4754" y="2862"/>
                </a:cubicBezTo>
                <a:cubicBezTo>
                  <a:pt x="4756" y="2888"/>
                  <a:pt x="4759" y="2914"/>
                  <a:pt x="4762" y="2940"/>
                </a:cubicBezTo>
                <a:cubicBezTo>
                  <a:pt x="4772" y="2940"/>
                  <a:pt x="4756" y="2971"/>
                  <a:pt x="4745" y="3001"/>
                </a:cubicBezTo>
                <a:cubicBezTo>
                  <a:pt x="4755" y="3079"/>
                  <a:pt x="4761" y="3150"/>
                  <a:pt x="4762" y="3233"/>
                </a:cubicBezTo>
                <a:cubicBezTo>
                  <a:pt x="4931" y="3332"/>
                  <a:pt x="4950" y="3363"/>
                  <a:pt x="4788" y="3310"/>
                </a:cubicBezTo>
                <a:cubicBezTo>
                  <a:pt x="4795" y="3331"/>
                  <a:pt x="4796" y="3348"/>
                  <a:pt x="4788" y="3371"/>
                </a:cubicBezTo>
                <a:cubicBezTo>
                  <a:pt x="4783" y="3359"/>
                  <a:pt x="4869" y="3564"/>
                  <a:pt x="4865" y="3556"/>
                </a:cubicBezTo>
                <a:cubicBezTo>
                  <a:pt x="4871" y="3561"/>
                  <a:pt x="4876" y="3567"/>
                  <a:pt x="4882" y="3572"/>
                </a:cubicBezTo>
                <a:cubicBezTo>
                  <a:pt x="4898" y="3555"/>
                  <a:pt x="4912" y="3553"/>
                  <a:pt x="4933" y="3572"/>
                </a:cubicBezTo>
                <a:cubicBezTo>
                  <a:pt x="4939" y="3567"/>
                  <a:pt x="4945" y="3561"/>
                  <a:pt x="4951" y="3556"/>
                </a:cubicBezTo>
                <a:cubicBezTo>
                  <a:pt x="4953" y="3556"/>
                  <a:pt x="4998" y="3634"/>
                  <a:pt x="5028" y="3665"/>
                </a:cubicBezTo>
                <a:cubicBezTo>
                  <a:pt x="5037" y="3665"/>
                  <a:pt x="5036" y="3665"/>
                  <a:pt x="5036" y="3665"/>
                </a:cubicBezTo>
                <a:cubicBezTo>
                  <a:pt x="5055" y="3675"/>
                  <a:pt x="5031" y="3652"/>
                  <a:pt x="5028" y="3649"/>
                </a:cubicBezTo>
                <a:cubicBezTo>
                  <a:pt x="5067" y="3648"/>
                  <a:pt x="5103" y="3663"/>
                  <a:pt x="5139" y="3695"/>
                </a:cubicBezTo>
                <a:cubicBezTo>
                  <a:pt x="5156" y="3659"/>
                  <a:pt x="5177" y="3656"/>
                  <a:pt x="5208" y="3711"/>
                </a:cubicBezTo>
                <a:cubicBezTo>
                  <a:pt x="5223" y="3701"/>
                  <a:pt x="5228" y="3706"/>
                  <a:pt x="5225" y="3726"/>
                </a:cubicBezTo>
                <a:cubicBezTo>
                  <a:pt x="5230" y="3720"/>
                  <a:pt x="5240" y="3706"/>
                  <a:pt x="5234" y="3726"/>
                </a:cubicBezTo>
                <a:cubicBezTo>
                  <a:pt x="5254" y="3676"/>
                  <a:pt x="5272" y="3667"/>
                  <a:pt x="5285" y="3741"/>
                </a:cubicBezTo>
                <a:cubicBezTo>
                  <a:pt x="5294" y="3741"/>
                  <a:pt x="5294" y="3741"/>
                  <a:pt x="5294" y="3741"/>
                </a:cubicBezTo>
                <a:cubicBezTo>
                  <a:pt x="5303" y="3741"/>
                  <a:pt x="5303" y="3741"/>
                  <a:pt x="5303" y="3741"/>
                </a:cubicBezTo>
                <a:cubicBezTo>
                  <a:pt x="5307" y="3707"/>
                  <a:pt x="5298" y="3681"/>
                  <a:pt x="5277" y="3665"/>
                </a:cubicBezTo>
                <a:cubicBezTo>
                  <a:pt x="5239" y="3620"/>
                  <a:pt x="5261" y="3623"/>
                  <a:pt x="5328" y="3665"/>
                </a:cubicBezTo>
                <a:cubicBezTo>
                  <a:pt x="5346" y="3665"/>
                  <a:pt x="5345" y="3665"/>
                  <a:pt x="5345" y="3665"/>
                </a:cubicBezTo>
                <a:cubicBezTo>
                  <a:pt x="5354" y="3665"/>
                  <a:pt x="5354" y="3665"/>
                  <a:pt x="5354" y="3665"/>
                </a:cubicBezTo>
                <a:cubicBezTo>
                  <a:pt x="5364" y="3734"/>
                  <a:pt x="5386" y="3747"/>
                  <a:pt x="5423" y="3695"/>
                </a:cubicBezTo>
                <a:cubicBezTo>
                  <a:pt x="5479" y="3695"/>
                  <a:pt x="5310" y="3363"/>
                  <a:pt x="5465" y="3602"/>
                </a:cubicBezTo>
                <a:cubicBezTo>
                  <a:pt x="5471" y="3582"/>
                  <a:pt x="5477" y="3582"/>
                  <a:pt x="5483" y="3602"/>
                </a:cubicBezTo>
                <a:cubicBezTo>
                  <a:pt x="5505" y="3602"/>
                  <a:pt x="5499" y="3703"/>
                  <a:pt x="5509" y="3741"/>
                </a:cubicBezTo>
                <a:cubicBezTo>
                  <a:pt x="5512" y="3706"/>
                  <a:pt x="5517" y="3701"/>
                  <a:pt x="5526" y="3726"/>
                </a:cubicBezTo>
                <a:cubicBezTo>
                  <a:pt x="5543" y="3726"/>
                  <a:pt x="5543" y="3726"/>
                  <a:pt x="5543" y="3726"/>
                </a:cubicBezTo>
                <a:cubicBezTo>
                  <a:pt x="5548" y="3753"/>
                  <a:pt x="5542" y="3769"/>
                  <a:pt x="5526" y="3772"/>
                </a:cubicBezTo>
                <a:cubicBezTo>
                  <a:pt x="5611" y="3859"/>
                  <a:pt x="5645" y="3935"/>
                  <a:pt x="5551" y="3957"/>
                </a:cubicBezTo>
                <a:cubicBezTo>
                  <a:pt x="5561" y="3991"/>
                  <a:pt x="5564" y="4027"/>
                  <a:pt x="5560" y="4065"/>
                </a:cubicBezTo>
                <a:cubicBezTo>
                  <a:pt x="5558" y="4119"/>
                  <a:pt x="5577" y="4103"/>
                  <a:pt x="5620" y="4019"/>
                </a:cubicBezTo>
                <a:cubicBezTo>
                  <a:pt x="5615" y="3982"/>
                  <a:pt x="5620" y="3977"/>
                  <a:pt x="5637" y="4003"/>
                </a:cubicBezTo>
                <a:cubicBezTo>
                  <a:pt x="5642" y="3999"/>
                  <a:pt x="5653" y="3989"/>
                  <a:pt x="5663" y="3980"/>
                </a:cubicBezTo>
                <a:cubicBezTo>
                  <a:pt x="5663" y="3983"/>
                  <a:pt x="5663" y="3985"/>
                  <a:pt x="5663" y="3988"/>
                </a:cubicBezTo>
                <a:cubicBezTo>
                  <a:pt x="5676" y="3984"/>
                  <a:pt x="5676" y="3994"/>
                  <a:pt x="5663" y="4019"/>
                </a:cubicBezTo>
                <a:cubicBezTo>
                  <a:pt x="5677" y="4050"/>
                  <a:pt x="5692" y="4081"/>
                  <a:pt x="5706" y="4112"/>
                </a:cubicBezTo>
                <a:cubicBezTo>
                  <a:pt x="5709" y="4107"/>
                  <a:pt x="5711" y="4101"/>
                  <a:pt x="5714" y="4096"/>
                </a:cubicBezTo>
                <a:cubicBezTo>
                  <a:pt x="5711" y="4085"/>
                  <a:pt x="5709" y="4075"/>
                  <a:pt x="5706" y="4065"/>
                </a:cubicBezTo>
                <a:cubicBezTo>
                  <a:pt x="5722" y="4065"/>
                  <a:pt x="5727" y="4156"/>
                  <a:pt x="5749" y="4189"/>
                </a:cubicBezTo>
                <a:cubicBezTo>
                  <a:pt x="5781" y="4189"/>
                  <a:pt x="5806" y="4417"/>
                  <a:pt x="5809" y="4466"/>
                </a:cubicBezTo>
                <a:cubicBezTo>
                  <a:pt x="5837" y="4466"/>
                  <a:pt x="5781" y="4538"/>
                  <a:pt x="5774" y="4543"/>
                </a:cubicBezTo>
                <a:cubicBezTo>
                  <a:pt x="5774" y="4569"/>
                  <a:pt x="5774" y="4595"/>
                  <a:pt x="5774" y="4620"/>
                </a:cubicBezTo>
                <a:cubicBezTo>
                  <a:pt x="5769" y="4626"/>
                  <a:pt x="5763" y="4631"/>
                  <a:pt x="5757" y="4636"/>
                </a:cubicBezTo>
                <a:cubicBezTo>
                  <a:pt x="5676" y="4722"/>
                  <a:pt x="5675" y="4813"/>
                  <a:pt x="5732" y="4913"/>
                </a:cubicBezTo>
                <a:cubicBezTo>
                  <a:pt x="5739" y="4913"/>
                  <a:pt x="5758" y="4948"/>
                  <a:pt x="5723" y="4929"/>
                </a:cubicBezTo>
                <a:cubicBezTo>
                  <a:pt x="5726" y="4953"/>
                  <a:pt x="5720" y="4953"/>
                  <a:pt x="5706" y="4929"/>
                </a:cubicBezTo>
                <a:cubicBezTo>
                  <a:pt x="5690" y="4959"/>
                  <a:pt x="5670" y="4975"/>
                  <a:pt x="5646" y="4975"/>
                </a:cubicBezTo>
                <a:cubicBezTo>
                  <a:pt x="5645" y="5006"/>
                  <a:pt x="5637" y="5012"/>
                  <a:pt x="5620" y="4990"/>
                </a:cubicBezTo>
                <a:cubicBezTo>
                  <a:pt x="5564" y="4962"/>
                  <a:pt x="5522" y="4955"/>
                  <a:pt x="5509" y="4975"/>
                </a:cubicBezTo>
                <a:cubicBezTo>
                  <a:pt x="5472" y="5054"/>
                  <a:pt x="5461" y="5137"/>
                  <a:pt x="5491" y="5221"/>
                </a:cubicBezTo>
                <a:cubicBezTo>
                  <a:pt x="5503" y="5218"/>
                  <a:pt x="5512" y="5228"/>
                  <a:pt x="5517" y="5252"/>
                </a:cubicBezTo>
                <a:cubicBezTo>
                  <a:pt x="5529" y="5251"/>
                  <a:pt x="5541" y="5256"/>
                  <a:pt x="5551" y="5268"/>
                </a:cubicBezTo>
                <a:cubicBezTo>
                  <a:pt x="5560" y="5268"/>
                  <a:pt x="5560" y="5268"/>
                  <a:pt x="5560" y="5268"/>
                </a:cubicBezTo>
                <a:cubicBezTo>
                  <a:pt x="5569" y="5262"/>
                  <a:pt x="5577" y="5257"/>
                  <a:pt x="5586" y="5252"/>
                </a:cubicBezTo>
                <a:cubicBezTo>
                  <a:pt x="5586" y="5247"/>
                  <a:pt x="5586" y="5242"/>
                  <a:pt x="5586" y="5237"/>
                </a:cubicBezTo>
                <a:cubicBezTo>
                  <a:pt x="5597" y="5244"/>
                  <a:pt x="5606" y="5239"/>
                  <a:pt x="5612" y="5221"/>
                </a:cubicBezTo>
                <a:cubicBezTo>
                  <a:pt x="5612" y="5216"/>
                  <a:pt x="5612" y="5211"/>
                  <a:pt x="5612" y="5206"/>
                </a:cubicBezTo>
                <a:cubicBezTo>
                  <a:pt x="5598" y="5191"/>
                  <a:pt x="5600" y="5181"/>
                  <a:pt x="5620" y="5175"/>
                </a:cubicBezTo>
                <a:cubicBezTo>
                  <a:pt x="5636" y="5175"/>
                  <a:pt x="5640" y="5196"/>
                  <a:pt x="5637" y="5221"/>
                </a:cubicBezTo>
                <a:cubicBezTo>
                  <a:pt x="5671" y="5221"/>
                  <a:pt x="5671" y="5221"/>
                  <a:pt x="5671" y="5221"/>
                </a:cubicBezTo>
                <a:cubicBezTo>
                  <a:pt x="5680" y="5221"/>
                  <a:pt x="5680" y="5221"/>
                  <a:pt x="5680" y="5221"/>
                </a:cubicBezTo>
                <a:cubicBezTo>
                  <a:pt x="5680" y="5211"/>
                  <a:pt x="5680" y="5201"/>
                  <a:pt x="5680" y="5191"/>
                </a:cubicBezTo>
                <a:cubicBezTo>
                  <a:pt x="5690" y="5191"/>
                  <a:pt x="5694" y="5216"/>
                  <a:pt x="5689" y="5175"/>
                </a:cubicBezTo>
                <a:cubicBezTo>
                  <a:pt x="5686" y="5170"/>
                  <a:pt x="5683" y="5165"/>
                  <a:pt x="5680" y="5160"/>
                </a:cubicBezTo>
                <a:cubicBezTo>
                  <a:pt x="5666" y="5159"/>
                  <a:pt x="5660" y="5148"/>
                  <a:pt x="5663" y="5129"/>
                </a:cubicBezTo>
                <a:cubicBezTo>
                  <a:pt x="5671" y="5133"/>
                  <a:pt x="5677" y="5128"/>
                  <a:pt x="5680" y="5114"/>
                </a:cubicBezTo>
                <a:cubicBezTo>
                  <a:pt x="5680" y="5124"/>
                  <a:pt x="5680" y="5134"/>
                  <a:pt x="5680" y="5145"/>
                </a:cubicBezTo>
                <a:cubicBezTo>
                  <a:pt x="5686" y="5147"/>
                  <a:pt x="5685" y="5150"/>
                  <a:pt x="5697" y="5175"/>
                </a:cubicBezTo>
                <a:cubicBezTo>
                  <a:pt x="5706" y="5180"/>
                  <a:pt x="5709" y="5175"/>
                  <a:pt x="5706" y="5160"/>
                </a:cubicBezTo>
                <a:cubicBezTo>
                  <a:pt x="5715" y="5160"/>
                  <a:pt x="5714" y="5160"/>
                  <a:pt x="5714" y="5160"/>
                </a:cubicBezTo>
                <a:cubicBezTo>
                  <a:pt x="5738" y="5160"/>
                  <a:pt x="5725" y="5205"/>
                  <a:pt x="5740" y="5175"/>
                </a:cubicBezTo>
                <a:cubicBezTo>
                  <a:pt x="5749" y="5170"/>
                  <a:pt x="5752" y="5175"/>
                  <a:pt x="5749" y="5191"/>
                </a:cubicBezTo>
                <a:cubicBezTo>
                  <a:pt x="5748" y="5212"/>
                  <a:pt x="5751" y="5233"/>
                  <a:pt x="5757" y="5252"/>
                </a:cubicBezTo>
                <a:cubicBezTo>
                  <a:pt x="5770" y="5252"/>
                  <a:pt x="5775" y="5277"/>
                  <a:pt x="5774" y="5299"/>
                </a:cubicBezTo>
                <a:cubicBezTo>
                  <a:pt x="5774" y="5304"/>
                  <a:pt x="5774" y="5309"/>
                  <a:pt x="5774" y="5314"/>
                </a:cubicBezTo>
                <a:cubicBezTo>
                  <a:pt x="5777" y="5319"/>
                  <a:pt x="5780" y="5325"/>
                  <a:pt x="5783" y="5330"/>
                </a:cubicBezTo>
                <a:cubicBezTo>
                  <a:pt x="5792" y="5330"/>
                  <a:pt x="5792" y="5330"/>
                  <a:pt x="5792" y="5330"/>
                </a:cubicBezTo>
                <a:cubicBezTo>
                  <a:pt x="5799" y="5343"/>
                  <a:pt x="5802" y="5359"/>
                  <a:pt x="5800" y="5376"/>
                </a:cubicBezTo>
                <a:cubicBezTo>
                  <a:pt x="5809" y="5376"/>
                  <a:pt x="5809" y="5376"/>
                  <a:pt x="5809" y="5376"/>
                </a:cubicBezTo>
                <a:cubicBezTo>
                  <a:pt x="5812" y="5371"/>
                  <a:pt x="5814" y="5366"/>
                  <a:pt x="5817" y="5360"/>
                </a:cubicBezTo>
                <a:cubicBezTo>
                  <a:pt x="5817" y="5366"/>
                  <a:pt x="5817" y="5371"/>
                  <a:pt x="5817" y="5376"/>
                </a:cubicBezTo>
                <a:cubicBezTo>
                  <a:pt x="5825" y="5383"/>
                  <a:pt x="5828" y="5393"/>
                  <a:pt x="5826" y="5407"/>
                </a:cubicBezTo>
                <a:cubicBezTo>
                  <a:pt x="5835" y="5407"/>
                  <a:pt x="5835" y="5407"/>
                  <a:pt x="5835" y="5407"/>
                </a:cubicBezTo>
                <a:cubicBezTo>
                  <a:pt x="5846" y="5412"/>
                  <a:pt x="5849" y="5401"/>
                  <a:pt x="5843" y="5376"/>
                </a:cubicBezTo>
                <a:cubicBezTo>
                  <a:pt x="5852" y="5391"/>
                  <a:pt x="5860" y="5407"/>
                  <a:pt x="5869" y="5422"/>
                </a:cubicBezTo>
                <a:cubicBezTo>
                  <a:pt x="5867" y="5422"/>
                  <a:pt x="5863" y="5459"/>
                  <a:pt x="5835" y="5422"/>
                </a:cubicBezTo>
                <a:cubicBezTo>
                  <a:pt x="5833" y="5462"/>
                  <a:pt x="5842" y="5498"/>
                  <a:pt x="5860" y="5530"/>
                </a:cubicBezTo>
                <a:cubicBezTo>
                  <a:pt x="5866" y="5540"/>
                  <a:pt x="5872" y="5551"/>
                  <a:pt x="5877" y="5561"/>
                </a:cubicBezTo>
                <a:cubicBezTo>
                  <a:pt x="5896" y="5561"/>
                  <a:pt x="5914" y="5582"/>
                  <a:pt x="5920" y="5607"/>
                </a:cubicBezTo>
                <a:cubicBezTo>
                  <a:pt x="5928" y="5604"/>
                  <a:pt x="5934" y="5609"/>
                  <a:pt x="5938" y="5623"/>
                </a:cubicBezTo>
                <a:cubicBezTo>
                  <a:pt x="5955" y="5623"/>
                  <a:pt x="5967" y="5566"/>
                  <a:pt x="5963" y="5623"/>
                </a:cubicBezTo>
                <a:cubicBezTo>
                  <a:pt x="5972" y="5623"/>
                  <a:pt x="5972" y="5623"/>
                  <a:pt x="5972" y="5623"/>
                </a:cubicBezTo>
                <a:cubicBezTo>
                  <a:pt x="5977" y="5602"/>
                  <a:pt x="5983" y="5602"/>
                  <a:pt x="5989" y="5623"/>
                </a:cubicBezTo>
                <a:cubicBezTo>
                  <a:pt x="5989" y="5633"/>
                  <a:pt x="5989" y="5643"/>
                  <a:pt x="5989" y="5653"/>
                </a:cubicBezTo>
                <a:cubicBezTo>
                  <a:pt x="5998" y="5653"/>
                  <a:pt x="5998" y="5653"/>
                  <a:pt x="5998" y="5653"/>
                </a:cubicBezTo>
                <a:cubicBezTo>
                  <a:pt x="6006" y="5653"/>
                  <a:pt x="6011" y="5683"/>
                  <a:pt x="6015" y="5699"/>
                </a:cubicBezTo>
                <a:cubicBezTo>
                  <a:pt x="6021" y="5705"/>
                  <a:pt x="6026" y="5710"/>
                  <a:pt x="6032" y="5715"/>
                </a:cubicBezTo>
                <a:cubicBezTo>
                  <a:pt x="6040" y="5711"/>
                  <a:pt x="6045" y="5716"/>
                  <a:pt x="6049" y="5730"/>
                </a:cubicBezTo>
                <a:cubicBezTo>
                  <a:pt x="6052" y="5735"/>
                  <a:pt x="6055" y="5740"/>
                  <a:pt x="6058" y="5746"/>
                </a:cubicBezTo>
                <a:cubicBezTo>
                  <a:pt x="6066" y="5746"/>
                  <a:pt x="6066" y="5746"/>
                  <a:pt x="6066" y="5746"/>
                </a:cubicBezTo>
                <a:cubicBezTo>
                  <a:pt x="6075" y="5740"/>
                  <a:pt x="6078" y="5746"/>
                  <a:pt x="6075" y="5761"/>
                </a:cubicBezTo>
                <a:cubicBezTo>
                  <a:pt x="6100" y="5761"/>
                  <a:pt x="6100" y="5761"/>
                  <a:pt x="6100" y="5761"/>
                </a:cubicBezTo>
                <a:cubicBezTo>
                  <a:pt x="6106" y="5771"/>
                  <a:pt x="6112" y="5782"/>
                  <a:pt x="6118" y="5792"/>
                </a:cubicBezTo>
                <a:cubicBezTo>
                  <a:pt x="6135" y="5792"/>
                  <a:pt x="6135" y="5792"/>
                  <a:pt x="6135" y="5792"/>
                </a:cubicBezTo>
                <a:cubicBezTo>
                  <a:pt x="6153" y="5764"/>
                  <a:pt x="6167" y="5774"/>
                  <a:pt x="6178" y="5823"/>
                </a:cubicBezTo>
                <a:cubicBezTo>
                  <a:pt x="6203" y="5823"/>
                  <a:pt x="6203" y="5823"/>
                  <a:pt x="6203" y="5823"/>
                </a:cubicBezTo>
                <a:cubicBezTo>
                  <a:pt x="6198" y="5804"/>
                  <a:pt x="6195" y="5785"/>
                  <a:pt x="6195" y="5761"/>
                </a:cubicBezTo>
                <a:cubicBezTo>
                  <a:pt x="6183" y="5692"/>
                  <a:pt x="6154" y="5625"/>
                  <a:pt x="6118" y="5576"/>
                </a:cubicBezTo>
                <a:cubicBezTo>
                  <a:pt x="6101" y="5573"/>
                  <a:pt x="6095" y="5557"/>
                  <a:pt x="6100" y="5530"/>
                </a:cubicBezTo>
                <a:cubicBezTo>
                  <a:pt x="6089" y="5531"/>
                  <a:pt x="6083" y="5520"/>
                  <a:pt x="6083" y="5499"/>
                </a:cubicBezTo>
                <a:cubicBezTo>
                  <a:pt x="6063" y="5529"/>
                  <a:pt x="6049" y="5524"/>
                  <a:pt x="6032" y="5391"/>
                </a:cubicBezTo>
                <a:cubicBezTo>
                  <a:pt x="6052" y="5388"/>
                  <a:pt x="6066" y="5408"/>
                  <a:pt x="6075" y="5453"/>
                </a:cubicBezTo>
                <a:cubicBezTo>
                  <a:pt x="6083" y="5453"/>
                  <a:pt x="6083" y="5453"/>
                  <a:pt x="6083" y="5453"/>
                </a:cubicBezTo>
                <a:cubicBezTo>
                  <a:pt x="6092" y="5453"/>
                  <a:pt x="6092" y="5453"/>
                  <a:pt x="6092" y="5453"/>
                </a:cubicBezTo>
                <a:cubicBezTo>
                  <a:pt x="6100" y="5453"/>
                  <a:pt x="6100" y="5453"/>
                  <a:pt x="6100" y="5453"/>
                </a:cubicBezTo>
                <a:cubicBezTo>
                  <a:pt x="6098" y="5448"/>
                  <a:pt x="6095" y="5442"/>
                  <a:pt x="6092" y="5437"/>
                </a:cubicBezTo>
                <a:cubicBezTo>
                  <a:pt x="6107" y="5437"/>
                  <a:pt x="6127" y="5491"/>
                  <a:pt x="6135" y="5514"/>
                </a:cubicBezTo>
                <a:cubicBezTo>
                  <a:pt x="6155" y="5504"/>
                  <a:pt x="6161" y="5520"/>
                  <a:pt x="6152" y="5561"/>
                </a:cubicBezTo>
                <a:cubicBezTo>
                  <a:pt x="6161" y="5561"/>
                  <a:pt x="6161" y="5561"/>
                  <a:pt x="6161" y="5561"/>
                </a:cubicBezTo>
                <a:cubicBezTo>
                  <a:pt x="6180" y="5550"/>
                  <a:pt x="6194" y="5560"/>
                  <a:pt x="6203" y="5592"/>
                </a:cubicBezTo>
                <a:cubicBezTo>
                  <a:pt x="6212" y="5597"/>
                  <a:pt x="6215" y="5592"/>
                  <a:pt x="6212" y="5576"/>
                </a:cubicBezTo>
                <a:cubicBezTo>
                  <a:pt x="6218" y="5582"/>
                  <a:pt x="6224" y="5587"/>
                  <a:pt x="6229" y="5592"/>
                </a:cubicBezTo>
                <a:cubicBezTo>
                  <a:pt x="6232" y="5587"/>
                  <a:pt x="6235" y="5582"/>
                  <a:pt x="6238" y="5576"/>
                </a:cubicBezTo>
                <a:cubicBezTo>
                  <a:pt x="6236" y="5590"/>
                  <a:pt x="6239" y="5600"/>
                  <a:pt x="6246" y="5607"/>
                </a:cubicBezTo>
                <a:cubicBezTo>
                  <a:pt x="6255" y="5607"/>
                  <a:pt x="6255" y="5607"/>
                  <a:pt x="6255" y="5607"/>
                </a:cubicBezTo>
                <a:cubicBezTo>
                  <a:pt x="6252" y="5617"/>
                  <a:pt x="6249" y="5628"/>
                  <a:pt x="6246" y="5638"/>
                </a:cubicBezTo>
                <a:cubicBezTo>
                  <a:pt x="6260" y="5639"/>
                  <a:pt x="6266" y="5649"/>
                  <a:pt x="6264" y="5669"/>
                </a:cubicBezTo>
                <a:cubicBezTo>
                  <a:pt x="6269" y="5669"/>
                  <a:pt x="6275" y="5669"/>
                  <a:pt x="6281" y="5669"/>
                </a:cubicBezTo>
                <a:cubicBezTo>
                  <a:pt x="6268" y="5640"/>
                  <a:pt x="6263" y="5609"/>
                  <a:pt x="6264" y="5576"/>
                </a:cubicBezTo>
                <a:cubicBezTo>
                  <a:pt x="6275" y="5576"/>
                  <a:pt x="6281" y="5585"/>
                  <a:pt x="6281" y="5607"/>
                </a:cubicBezTo>
                <a:cubicBezTo>
                  <a:pt x="6289" y="5607"/>
                  <a:pt x="6289" y="5607"/>
                  <a:pt x="6289" y="5607"/>
                </a:cubicBezTo>
                <a:cubicBezTo>
                  <a:pt x="6300" y="5607"/>
                  <a:pt x="6301" y="5596"/>
                  <a:pt x="6298" y="5576"/>
                </a:cubicBezTo>
                <a:cubicBezTo>
                  <a:pt x="6301" y="5561"/>
                  <a:pt x="6298" y="5556"/>
                  <a:pt x="6289" y="5561"/>
                </a:cubicBezTo>
                <a:cubicBezTo>
                  <a:pt x="6272" y="5536"/>
                  <a:pt x="6238" y="5493"/>
                  <a:pt x="6289" y="5499"/>
                </a:cubicBezTo>
                <a:cubicBezTo>
                  <a:pt x="6289" y="5483"/>
                  <a:pt x="6289" y="5468"/>
                  <a:pt x="6289" y="5453"/>
                </a:cubicBezTo>
                <a:cubicBezTo>
                  <a:pt x="6307" y="5458"/>
                  <a:pt x="6309" y="5437"/>
                  <a:pt x="6298" y="5391"/>
                </a:cubicBezTo>
                <a:cubicBezTo>
                  <a:pt x="6288" y="5368"/>
                  <a:pt x="6286" y="5343"/>
                  <a:pt x="6289" y="5314"/>
                </a:cubicBezTo>
                <a:cubicBezTo>
                  <a:pt x="6264" y="5319"/>
                  <a:pt x="6247" y="5298"/>
                  <a:pt x="6246" y="5252"/>
                </a:cubicBezTo>
                <a:cubicBezTo>
                  <a:pt x="6269" y="5252"/>
                  <a:pt x="6270" y="5216"/>
                  <a:pt x="6264" y="5175"/>
                </a:cubicBezTo>
                <a:cubicBezTo>
                  <a:pt x="6258" y="5175"/>
                  <a:pt x="6252" y="5175"/>
                  <a:pt x="6246" y="5175"/>
                </a:cubicBezTo>
                <a:cubicBezTo>
                  <a:pt x="6252" y="5150"/>
                  <a:pt x="6249" y="5140"/>
                  <a:pt x="6238" y="5145"/>
                </a:cubicBezTo>
                <a:cubicBezTo>
                  <a:pt x="6241" y="5152"/>
                  <a:pt x="6214" y="5108"/>
                  <a:pt x="6203" y="5098"/>
                </a:cubicBezTo>
                <a:cubicBezTo>
                  <a:pt x="6172" y="5162"/>
                  <a:pt x="6189" y="5106"/>
                  <a:pt x="6195" y="5083"/>
                </a:cubicBezTo>
                <a:cubicBezTo>
                  <a:pt x="6186" y="5083"/>
                  <a:pt x="6178" y="5083"/>
                  <a:pt x="6169" y="5083"/>
                </a:cubicBezTo>
                <a:cubicBezTo>
                  <a:pt x="6166" y="5083"/>
                  <a:pt x="6164" y="5083"/>
                  <a:pt x="6161" y="5083"/>
                </a:cubicBezTo>
                <a:cubicBezTo>
                  <a:pt x="6162" y="5126"/>
                  <a:pt x="6156" y="5105"/>
                  <a:pt x="6143" y="5021"/>
                </a:cubicBezTo>
                <a:cubicBezTo>
                  <a:pt x="6138" y="5016"/>
                  <a:pt x="6132" y="5011"/>
                  <a:pt x="6126" y="5006"/>
                </a:cubicBezTo>
                <a:cubicBezTo>
                  <a:pt x="6129" y="5000"/>
                  <a:pt x="6132" y="4995"/>
                  <a:pt x="6135" y="4990"/>
                </a:cubicBezTo>
                <a:cubicBezTo>
                  <a:pt x="6132" y="4985"/>
                  <a:pt x="6129" y="4980"/>
                  <a:pt x="6126" y="4975"/>
                </a:cubicBezTo>
                <a:cubicBezTo>
                  <a:pt x="6135" y="4975"/>
                  <a:pt x="6135" y="4975"/>
                  <a:pt x="6135" y="4975"/>
                </a:cubicBezTo>
                <a:cubicBezTo>
                  <a:pt x="6129" y="4955"/>
                  <a:pt x="6127" y="4938"/>
                  <a:pt x="6126" y="4913"/>
                </a:cubicBezTo>
                <a:cubicBezTo>
                  <a:pt x="6121" y="4908"/>
                  <a:pt x="6115" y="4903"/>
                  <a:pt x="6109" y="4898"/>
                </a:cubicBezTo>
                <a:cubicBezTo>
                  <a:pt x="6103" y="4903"/>
                  <a:pt x="6098" y="4908"/>
                  <a:pt x="6092" y="4913"/>
                </a:cubicBezTo>
                <a:cubicBezTo>
                  <a:pt x="6092" y="4893"/>
                  <a:pt x="6092" y="4872"/>
                  <a:pt x="6092" y="4852"/>
                </a:cubicBezTo>
                <a:cubicBezTo>
                  <a:pt x="6100" y="4852"/>
                  <a:pt x="6100" y="4852"/>
                  <a:pt x="6100" y="4852"/>
                </a:cubicBezTo>
                <a:cubicBezTo>
                  <a:pt x="6106" y="4847"/>
                  <a:pt x="6112" y="4842"/>
                  <a:pt x="6118" y="4836"/>
                </a:cubicBezTo>
                <a:cubicBezTo>
                  <a:pt x="6135" y="4836"/>
                  <a:pt x="6135" y="4836"/>
                  <a:pt x="6135" y="4836"/>
                </a:cubicBezTo>
                <a:cubicBezTo>
                  <a:pt x="6134" y="4805"/>
                  <a:pt x="6124" y="4777"/>
                  <a:pt x="6109" y="4759"/>
                </a:cubicBezTo>
                <a:cubicBezTo>
                  <a:pt x="6101" y="4754"/>
                  <a:pt x="6092" y="4749"/>
                  <a:pt x="6083" y="4743"/>
                </a:cubicBezTo>
                <a:cubicBezTo>
                  <a:pt x="6081" y="4733"/>
                  <a:pt x="6078" y="4723"/>
                  <a:pt x="6075" y="4713"/>
                </a:cubicBezTo>
                <a:cubicBezTo>
                  <a:pt x="6092" y="4713"/>
                  <a:pt x="6092" y="4713"/>
                  <a:pt x="6092" y="4713"/>
                </a:cubicBezTo>
                <a:cubicBezTo>
                  <a:pt x="6092" y="4708"/>
                  <a:pt x="6092" y="4702"/>
                  <a:pt x="6092" y="4697"/>
                </a:cubicBezTo>
                <a:cubicBezTo>
                  <a:pt x="6100" y="4713"/>
                  <a:pt x="6109" y="4728"/>
                  <a:pt x="6118" y="4743"/>
                </a:cubicBezTo>
                <a:cubicBezTo>
                  <a:pt x="6126" y="4743"/>
                  <a:pt x="6126" y="4743"/>
                  <a:pt x="6126" y="4743"/>
                </a:cubicBezTo>
                <a:cubicBezTo>
                  <a:pt x="6138" y="4731"/>
                  <a:pt x="6138" y="4716"/>
                  <a:pt x="6126" y="4697"/>
                </a:cubicBezTo>
                <a:cubicBezTo>
                  <a:pt x="6142" y="4701"/>
                  <a:pt x="6139" y="4691"/>
                  <a:pt x="6118" y="4667"/>
                </a:cubicBezTo>
                <a:cubicBezTo>
                  <a:pt x="6123" y="4672"/>
                  <a:pt x="6129" y="4677"/>
                  <a:pt x="6135" y="4682"/>
                </a:cubicBezTo>
                <a:cubicBezTo>
                  <a:pt x="6147" y="4682"/>
                  <a:pt x="6146" y="4708"/>
                  <a:pt x="6143" y="4728"/>
                </a:cubicBezTo>
                <a:cubicBezTo>
                  <a:pt x="6216" y="4816"/>
                  <a:pt x="6249" y="4868"/>
                  <a:pt x="6281" y="4959"/>
                </a:cubicBezTo>
                <a:cubicBezTo>
                  <a:pt x="6267" y="4990"/>
                  <a:pt x="6269" y="5016"/>
                  <a:pt x="6289" y="5036"/>
                </a:cubicBezTo>
                <a:cubicBezTo>
                  <a:pt x="6309" y="5013"/>
                  <a:pt x="6316" y="5032"/>
                  <a:pt x="6315" y="5068"/>
                </a:cubicBezTo>
                <a:cubicBezTo>
                  <a:pt x="6327" y="5050"/>
                  <a:pt x="6334" y="5071"/>
                  <a:pt x="6341" y="5098"/>
                </a:cubicBezTo>
                <a:cubicBezTo>
                  <a:pt x="6350" y="5098"/>
                  <a:pt x="6349" y="5098"/>
                  <a:pt x="6349" y="5098"/>
                </a:cubicBezTo>
                <a:cubicBezTo>
                  <a:pt x="6352" y="5068"/>
                  <a:pt x="6355" y="5036"/>
                  <a:pt x="6358" y="5006"/>
                </a:cubicBezTo>
                <a:cubicBezTo>
                  <a:pt x="6367" y="5006"/>
                  <a:pt x="6367" y="5006"/>
                  <a:pt x="6367" y="5006"/>
                </a:cubicBezTo>
                <a:cubicBezTo>
                  <a:pt x="6355" y="4935"/>
                  <a:pt x="6339" y="4834"/>
                  <a:pt x="6384" y="4929"/>
                </a:cubicBezTo>
                <a:cubicBezTo>
                  <a:pt x="6401" y="4929"/>
                  <a:pt x="6401" y="4929"/>
                  <a:pt x="6401" y="4929"/>
                </a:cubicBezTo>
                <a:cubicBezTo>
                  <a:pt x="6404" y="4913"/>
                  <a:pt x="6407" y="4898"/>
                  <a:pt x="6409" y="4883"/>
                </a:cubicBezTo>
                <a:cubicBezTo>
                  <a:pt x="6423" y="4883"/>
                  <a:pt x="6422" y="4846"/>
                  <a:pt x="6418" y="4821"/>
                </a:cubicBezTo>
                <a:cubicBezTo>
                  <a:pt x="6435" y="4821"/>
                  <a:pt x="6435" y="4821"/>
                  <a:pt x="6435" y="4821"/>
                </a:cubicBezTo>
                <a:cubicBezTo>
                  <a:pt x="6429" y="4783"/>
                  <a:pt x="6419" y="4771"/>
                  <a:pt x="6409" y="4774"/>
                </a:cubicBezTo>
                <a:cubicBezTo>
                  <a:pt x="6418" y="4774"/>
                  <a:pt x="6418" y="4774"/>
                  <a:pt x="6418" y="4774"/>
                </a:cubicBezTo>
                <a:cubicBezTo>
                  <a:pt x="6429" y="4779"/>
                  <a:pt x="6432" y="4769"/>
                  <a:pt x="6427" y="4743"/>
                </a:cubicBezTo>
                <a:cubicBezTo>
                  <a:pt x="6421" y="4738"/>
                  <a:pt x="6415" y="4733"/>
                  <a:pt x="6409" y="4728"/>
                </a:cubicBezTo>
                <a:cubicBezTo>
                  <a:pt x="6423" y="4725"/>
                  <a:pt x="6434" y="4735"/>
                  <a:pt x="6444" y="4759"/>
                </a:cubicBezTo>
                <a:cubicBezTo>
                  <a:pt x="6461" y="4759"/>
                  <a:pt x="6461" y="4759"/>
                  <a:pt x="6461" y="4759"/>
                </a:cubicBezTo>
                <a:cubicBezTo>
                  <a:pt x="6464" y="4749"/>
                  <a:pt x="6466" y="4738"/>
                  <a:pt x="6469" y="4728"/>
                </a:cubicBezTo>
                <a:cubicBezTo>
                  <a:pt x="6459" y="4718"/>
                  <a:pt x="6457" y="4702"/>
                  <a:pt x="6461" y="4682"/>
                </a:cubicBezTo>
                <a:cubicBezTo>
                  <a:pt x="6470" y="4682"/>
                  <a:pt x="6469" y="4682"/>
                  <a:pt x="6469" y="4682"/>
                </a:cubicBezTo>
                <a:cubicBezTo>
                  <a:pt x="6481" y="4687"/>
                  <a:pt x="6484" y="4677"/>
                  <a:pt x="6478" y="4651"/>
                </a:cubicBezTo>
                <a:cubicBezTo>
                  <a:pt x="6415" y="4565"/>
                  <a:pt x="6390" y="4530"/>
                  <a:pt x="6384" y="4466"/>
                </a:cubicBezTo>
                <a:cubicBezTo>
                  <a:pt x="6378" y="4466"/>
                  <a:pt x="6372" y="4466"/>
                  <a:pt x="6367" y="4466"/>
                </a:cubicBezTo>
                <a:cubicBezTo>
                  <a:pt x="6352" y="4470"/>
                  <a:pt x="6338" y="4474"/>
                  <a:pt x="6324" y="4479"/>
                </a:cubicBezTo>
                <a:cubicBezTo>
                  <a:pt x="6324" y="4476"/>
                  <a:pt x="6325" y="4472"/>
                  <a:pt x="6324" y="4466"/>
                </a:cubicBezTo>
                <a:cubicBezTo>
                  <a:pt x="6315" y="4471"/>
                  <a:pt x="6312" y="4466"/>
                  <a:pt x="6315" y="4451"/>
                </a:cubicBezTo>
                <a:cubicBezTo>
                  <a:pt x="6324" y="4451"/>
                  <a:pt x="6324" y="4451"/>
                  <a:pt x="6324" y="4451"/>
                </a:cubicBezTo>
                <a:cubicBezTo>
                  <a:pt x="6315" y="4416"/>
                  <a:pt x="6271" y="4293"/>
                  <a:pt x="6264" y="4281"/>
                </a:cubicBezTo>
                <a:cubicBezTo>
                  <a:pt x="6264" y="4271"/>
                  <a:pt x="6264" y="4260"/>
                  <a:pt x="6264" y="4250"/>
                </a:cubicBezTo>
                <a:cubicBezTo>
                  <a:pt x="6249" y="4255"/>
                  <a:pt x="6235" y="4260"/>
                  <a:pt x="6221" y="4266"/>
                </a:cubicBezTo>
                <a:cubicBezTo>
                  <a:pt x="6198" y="4275"/>
                  <a:pt x="6179" y="4278"/>
                  <a:pt x="6203" y="4235"/>
                </a:cubicBezTo>
                <a:cubicBezTo>
                  <a:pt x="6196" y="4186"/>
                  <a:pt x="6179" y="4175"/>
                  <a:pt x="6152" y="4204"/>
                </a:cubicBezTo>
                <a:cubicBezTo>
                  <a:pt x="6173" y="4119"/>
                  <a:pt x="6139" y="4086"/>
                  <a:pt x="6066" y="4096"/>
                </a:cubicBezTo>
                <a:cubicBezTo>
                  <a:pt x="6072" y="4091"/>
                  <a:pt x="6078" y="4085"/>
                  <a:pt x="6083" y="4080"/>
                </a:cubicBezTo>
                <a:cubicBezTo>
                  <a:pt x="6083" y="4075"/>
                  <a:pt x="6083" y="4070"/>
                  <a:pt x="6083" y="4065"/>
                </a:cubicBezTo>
                <a:cubicBezTo>
                  <a:pt x="6101" y="4065"/>
                  <a:pt x="6100" y="4065"/>
                  <a:pt x="6100" y="4065"/>
                </a:cubicBezTo>
                <a:cubicBezTo>
                  <a:pt x="6093" y="4058"/>
                  <a:pt x="6090" y="4048"/>
                  <a:pt x="6092" y="4034"/>
                </a:cubicBezTo>
                <a:cubicBezTo>
                  <a:pt x="6078" y="4024"/>
                  <a:pt x="6073" y="4009"/>
                  <a:pt x="6075" y="3988"/>
                </a:cubicBezTo>
                <a:cubicBezTo>
                  <a:pt x="6092" y="3988"/>
                  <a:pt x="6092" y="3988"/>
                  <a:pt x="6092" y="3988"/>
                </a:cubicBezTo>
                <a:cubicBezTo>
                  <a:pt x="6100" y="3993"/>
                  <a:pt x="6103" y="3988"/>
                  <a:pt x="6100" y="3973"/>
                </a:cubicBezTo>
                <a:cubicBezTo>
                  <a:pt x="6089" y="3957"/>
                  <a:pt x="6077" y="3942"/>
                  <a:pt x="6066" y="3927"/>
                </a:cubicBezTo>
                <a:cubicBezTo>
                  <a:pt x="6052" y="3937"/>
                  <a:pt x="6046" y="3932"/>
                  <a:pt x="6049" y="3911"/>
                </a:cubicBezTo>
                <a:cubicBezTo>
                  <a:pt x="6066" y="3911"/>
                  <a:pt x="6066" y="3911"/>
                  <a:pt x="6066" y="3911"/>
                </a:cubicBezTo>
                <a:cubicBezTo>
                  <a:pt x="6075" y="3911"/>
                  <a:pt x="6075" y="3911"/>
                  <a:pt x="6075" y="3911"/>
                </a:cubicBezTo>
                <a:cubicBezTo>
                  <a:pt x="6083" y="3911"/>
                  <a:pt x="6083" y="3911"/>
                  <a:pt x="6083" y="3911"/>
                </a:cubicBezTo>
                <a:cubicBezTo>
                  <a:pt x="6081" y="3876"/>
                  <a:pt x="6092" y="3881"/>
                  <a:pt x="6118" y="3927"/>
                </a:cubicBezTo>
                <a:cubicBezTo>
                  <a:pt x="6144" y="3927"/>
                  <a:pt x="6144" y="3909"/>
                  <a:pt x="6169" y="3927"/>
                </a:cubicBezTo>
                <a:cubicBezTo>
                  <a:pt x="6170" y="3850"/>
                  <a:pt x="6129" y="3812"/>
                  <a:pt x="6075" y="3803"/>
                </a:cubicBezTo>
                <a:cubicBezTo>
                  <a:pt x="6069" y="3851"/>
                  <a:pt x="6053" y="3815"/>
                  <a:pt x="6040" y="3788"/>
                </a:cubicBezTo>
                <a:cubicBezTo>
                  <a:pt x="6040" y="3782"/>
                  <a:pt x="6040" y="3777"/>
                  <a:pt x="6040" y="3772"/>
                </a:cubicBezTo>
                <a:cubicBezTo>
                  <a:pt x="6066" y="3772"/>
                  <a:pt x="6066" y="3772"/>
                  <a:pt x="6066" y="3772"/>
                </a:cubicBezTo>
                <a:cubicBezTo>
                  <a:pt x="6085" y="3732"/>
                  <a:pt x="6104" y="3721"/>
                  <a:pt x="6126" y="3757"/>
                </a:cubicBezTo>
                <a:cubicBezTo>
                  <a:pt x="6129" y="3741"/>
                  <a:pt x="6132" y="3726"/>
                  <a:pt x="6135" y="3711"/>
                </a:cubicBezTo>
                <a:cubicBezTo>
                  <a:pt x="6054" y="3537"/>
                  <a:pt x="6042" y="3611"/>
                  <a:pt x="6040" y="3634"/>
                </a:cubicBezTo>
                <a:cubicBezTo>
                  <a:pt x="6040" y="3624"/>
                  <a:pt x="6040" y="3613"/>
                  <a:pt x="6040" y="3602"/>
                </a:cubicBezTo>
                <a:cubicBezTo>
                  <a:pt x="6026" y="3602"/>
                  <a:pt x="6012" y="3602"/>
                  <a:pt x="5998" y="3602"/>
                </a:cubicBezTo>
                <a:cubicBezTo>
                  <a:pt x="5998" y="3605"/>
                  <a:pt x="6026" y="3562"/>
                  <a:pt x="6049" y="3541"/>
                </a:cubicBezTo>
                <a:cubicBezTo>
                  <a:pt x="6055" y="3465"/>
                  <a:pt x="6030" y="3429"/>
                  <a:pt x="5989" y="3418"/>
                </a:cubicBezTo>
                <a:cubicBezTo>
                  <a:pt x="5981" y="3423"/>
                  <a:pt x="5972" y="3428"/>
                  <a:pt x="5963" y="3433"/>
                </a:cubicBezTo>
                <a:cubicBezTo>
                  <a:pt x="5958" y="3444"/>
                  <a:pt x="5952" y="3454"/>
                  <a:pt x="5946" y="3464"/>
                </a:cubicBezTo>
                <a:cubicBezTo>
                  <a:pt x="5930" y="3516"/>
                  <a:pt x="5962" y="3394"/>
                  <a:pt x="5963" y="3387"/>
                </a:cubicBezTo>
                <a:cubicBezTo>
                  <a:pt x="5907" y="3398"/>
                  <a:pt x="5923" y="3390"/>
                  <a:pt x="5869" y="3325"/>
                </a:cubicBezTo>
                <a:cubicBezTo>
                  <a:pt x="5834" y="3330"/>
                  <a:pt x="5834" y="3325"/>
                  <a:pt x="5869" y="3310"/>
                </a:cubicBezTo>
                <a:cubicBezTo>
                  <a:pt x="5869" y="3310"/>
                  <a:pt x="5877" y="3310"/>
                  <a:pt x="5877" y="3310"/>
                </a:cubicBezTo>
                <a:cubicBezTo>
                  <a:pt x="5891" y="3314"/>
                  <a:pt x="5897" y="3299"/>
                  <a:pt x="5895" y="3263"/>
                </a:cubicBezTo>
                <a:cubicBezTo>
                  <a:pt x="5899" y="3227"/>
                  <a:pt x="5894" y="3197"/>
                  <a:pt x="5877" y="3171"/>
                </a:cubicBezTo>
                <a:cubicBezTo>
                  <a:pt x="5849" y="3158"/>
                  <a:pt x="5827" y="3132"/>
                  <a:pt x="5809" y="3094"/>
                </a:cubicBezTo>
                <a:cubicBezTo>
                  <a:pt x="5807" y="3121"/>
                  <a:pt x="5799" y="3158"/>
                  <a:pt x="5774" y="3140"/>
                </a:cubicBezTo>
                <a:cubicBezTo>
                  <a:pt x="5769" y="3146"/>
                  <a:pt x="5763" y="3151"/>
                  <a:pt x="5757" y="3156"/>
                </a:cubicBezTo>
                <a:cubicBezTo>
                  <a:pt x="5760" y="3176"/>
                  <a:pt x="5763" y="3197"/>
                  <a:pt x="5766" y="3217"/>
                </a:cubicBezTo>
                <a:cubicBezTo>
                  <a:pt x="5760" y="3217"/>
                  <a:pt x="5754" y="3217"/>
                  <a:pt x="5749" y="3217"/>
                </a:cubicBezTo>
                <a:cubicBezTo>
                  <a:pt x="5736" y="3168"/>
                  <a:pt x="5736" y="3126"/>
                  <a:pt x="5749" y="3078"/>
                </a:cubicBezTo>
                <a:cubicBezTo>
                  <a:pt x="5749" y="3073"/>
                  <a:pt x="5749" y="3068"/>
                  <a:pt x="5749" y="3063"/>
                </a:cubicBezTo>
                <a:cubicBezTo>
                  <a:pt x="5732" y="3076"/>
                  <a:pt x="5715" y="3081"/>
                  <a:pt x="5697" y="3078"/>
                </a:cubicBezTo>
                <a:cubicBezTo>
                  <a:pt x="5692" y="3094"/>
                  <a:pt x="5686" y="3109"/>
                  <a:pt x="5680" y="3124"/>
                </a:cubicBezTo>
                <a:cubicBezTo>
                  <a:pt x="5680" y="3114"/>
                  <a:pt x="5680" y="3104"/>
                  <a:pt x="5680" y="3094"/>
                </a:cubicBezTo>
                <a:cubicBezTo>
                  <a:pt x="5680" y="3094"/>
                  <a:pt x="5680" y="3094"/>
                  <a:pt x="5671" y="3094"/>
                </a:cubicBezTo>
                <a:cubicBezTo>
                  <a:pt x="5689" y="3083"/>
                  <a:pt x="5701" y="3063"/>
                  <a:pt x="5706" y="3032"/>
                </a:cubicBezTo>
                <a:cubicBezTo>
                  <a:pt x="5676" y="2977"/>
                  <a:pt x="5665" y="2964"/>
                  <a:pt x="5663" y="2925"/>
                </a:cubicBezTo>
                <a:cubicBezTo>
                  <a:pt x="5657" y="2899"/>
                  <a:pt x="5651" y="2873"/>
                  <a:pt x="5646" y="2847"/>
                </a:cubicBezTo>
                <a:cubicBezTo>
                  <a:pt x="5638" y="2840"/>
                  <a:pt x="5635" y="2830"/>
                  <a:pt x="5637" y="2816"/>
                </a:cubicBezTo>
                <a:cubicBezTo>
                  <a:pt x="5605" y="2816"/>
                  <a:pt x="5537" y="2740"/>
                  <a:pt x="5500" y="2724"/>
                </a:cubicBezTo>
                <a:cubicBezTo>
                  <a:pt x="5475" y="2738"/>
                  <a:pt x="5455" y="2764"/>
                  <a:pt x="5440" y="2801"/>
                </a:cubicBezTo>
                <a:cubicBezTo>
                  <a:pt x="5440" y="2816"/>
                  <a:pt x="5440" y="2832"/>
                  <a:pt x="5440" y="2847"/>
                </a:cubicBezTo>
                <a:cubicBezTo>
                  <a:pt x="5454" y="2882"/>
                  <a:pt x="5444" y="2886"/>
                  <a:pt x="5423" y="2878"/>
                </a:cubicBezTo>
                <a:cubicBezTo>
                  <a:pt x="5416" y="2924"/>
                  <a:pt x="5407" y="2919"/>
                  <a:pt x="5397" y="2862"/>
                </a:cubicBezTo>
                <a:cubicBezTo>
                  <a:pt x="5379" y="2833"/>
                  <a:pt x="5359" y="2805"/>
                  <a:pt x="5337" y="2925"/>
                </a:cubicBezTo>
                <a:cubicBezTo>
                  <a:pt x="5327" y="2969"/>
                  <a:pt x="5313" y="3009"/>
                  <a:pt x="5303" y="3001"/>
                </a:cubicBezTo>
                <a:cubicBezTo>
                  <a:pt x="5291" y="2991"/>
                  <a:pt x="5291" y="2981"/>
                  <a:pt x="5303" y="2971"/>
                </a:cubicBezTo>
                <a:cubicBezTo>
                  <a:pt x="5311" y="2971"/>
                  <a:pt x="5311" y="2971"/>
                  <a:pt x="5311" y="2971"/>
                </a:cubicBezTo>
                <a:cubicBezTo>
                  <a:pt x="5320" y="2971"/>
                  <a:pt x="5320" y="2971"/>
                  <a:pt x="5320" y="2971"/>
                </a:cubicBezTo>
                <a:cubicBezTo>
                  <a:pt x="5322" y="2957"/>
                  <a:pt x="5319" y="2947"/>
                  <a:pt x="5311" y="2940"/>
                </a:cubicBezTo>
                <a:cubicBezTo>
                  <a:pt x="5310" y="2910"/>
                  <a:pt x="5324" y="2796"/>
                  <a:pt x="5337" y="2739"/>
                </a:cubicBezTo>
                <a:cubicBezTo>
                  <a:pt x="5312" y="2703"/>
                  <a:pt x="5307" y="2662"/>
                  <a:pt x="5320" y="2616"/>
                </a:cubicBezTo>
                <a:cubicBezTo>
                  <a:pt x="5296" y="2579"/>
                  <a:pt x="5284" y="2554"/>
                  <a:pt x="5285" y="2523"/>
                </a:cubicBezTo>
                <a:cubicBezTo>
                  <a:pt x="5262" y="2316"/>
                  <a:pt x="5195" y="2330"/>
                  <a:pt x="5114" y="2462"/>
                </a:cubicBezTo>
                <a:cubicBezTo>
                  <a:pt x="5114" y="2463"/>
                  <a:pt x="5118" y="2470"/>
                  <a:pt x="5119" y="2475"/>
                </a:cubicBezTo>
                <a:cubicBezTo>
                  <a:pt x="5115" y="2470"/>
                  <a:pt x="5110" y="2466"/>
                  <a:pt x="5105" y="2462"/>
                </a:cubicBezTo>
                <a:cubicBezTo>
                  <a:pt x="5097" y="2467"/>
                  <a:pt x="5088" y="2472"/>
                  <a:pt x="5080" y="2477"/>
                </a:cubicBezTo>
                <a:cubicBezTo>
                  <a:pt x="5080" y="2488"/>
                  <a:pt x="5080" y="2498"/>
                  <a:pt x="5080" y="2508"/>
                </a:cubicBezTo>
                <a:cubicBezTo>
                  <a:pt x="5098" y="2604"/>
                  <a:pt x="5078" y="2532"/>
                  <a:pt x="5071" y="2508"/>
                </a:cubicBezTo>
                <a:cubicBezTo>
                  <a:pt x="5065" y="2508"/>
                  <a:pt x="5060" y="2508"/>
                  <a:pt x="5054" y="2508"/>
                </a:cubicBezTo>
                <a:cubicBezTo>
                  <a:pt x="5051" y="2524"/>
                  <a:pt x="5048" y="2539"/>
                  <a:pt x="5045" y="2554"/>
                </a:cubicBezTo>
                <a:cubicBezTo>
                  <a:pt x="5051" y="2565"/>
                  <a:pt x="5057" y="2575"/>
                  <a:pt x="5062" y="2585"/>
                </a:cubicBezTo>
                <a:cubicBezTo>
                  <a:pt x="5082" y="2600"/>
                  <a:pt x="5102" y="2616"/>
                  <a:pt x="5122" y="2631"/>
                </a:cubicBezTo>
                <a:cubicBezTo>
                  <a:pt x="5094" y="2616"/>
                  <a:pt x="5065" y="2600"/>
                  <a:pt x="5036" y="2585"/>
                </a:cubicBezTo>
                <a:cubicBezTo>
                  <a:pt x="5036" y="2590"/>
                  <a:pt x="5036" y="2595"/>
                  <a:pt x="5036" y="2600"/>
                </a:cubicBezTo>
                <a:cubicBezTo>
                  <a:pt x="5034" y="2600"/>
                  <a:pt x="5031" y="2600"/>
                  <a:pt x="5028" y="2600"/>
                </a:cubicBezTo>
                <a:cubicBezTo>
                  <a:pt x="5025" y="2605"/>
                  <a:pt x="5022" y="2611"/>
                  <a:pt x="5019" y="2616"/>
                </a:cubicBezTo>
                <a:cubicBezTo>
                  <a:pt x="5025" y="2621"/>
                  <a:pt x="5031" y="2626"/>
                  <a:pt x="5036" y="2631"/>
                </a:cubicBezTo>
                <a:cubicBezTo>
                  <a:pt x="5074" y="2602"/>
                  <a:pt x="5049" y="2686"/>
                  <a:pt x="5019" y="2847"/>
                </a:cubicBezTo>
                <a:cubicBezTo>
                  <a:pt x="5036" y="2870"/>
                  <a:pt x="5047" y="2877"/>
                  <a:pt x="5054" y="2862"/>
                </a:cubicBezTo>
                <a:cubicBezTo>
                  <a:pt x="5062" y="2862"/>
                  <a:pt x="5062" y="2862"/>
                  <a:pt x="5062" y="2862"/>
                </a:cubicBezTo>
                <a:cubicBezTo>
                  <a:pt x="5058" y="2897"/>
                  <a:pt x="5047" y="2914"/>
                  <a:pt x="5028" y="2909"/>
                </a:cubicBezTo>
                <a:cubicBezTo>
                  <a:pt x="5025" y="2949"/>
                  <a:pt x="5013" y="2980"/>
                  <a:pt x="4994" y="3001"/>
                </a:cubicBezTo>
                <a:cubicBezTo>
                  <a:pt x="5003" y="3025"/>
                  <a:pt x="5008" y="3049"/>
                  <a:pt x="5011" y="3078"/>
                </a:cubicBezTo>
                <a:cubicBezTo>
                  <a:pt x="5022" y="3074"/>
                  <a:pt x="5028" y="3084"/>
                  <a:pt x="5028" y="3109"/>
                </a:cubicBezTo>
                <a:cubicBezTo>
                  <a:pt x="5037" y="3114"/>
                  <a:pt x="5045" y="3119"/>
                  <a:pt x="5054" y="3124"/>
                </a:cubicBezTo>
                <a:cubicBezTo>
                  <a:pt x="5083" y="3124"/>
                  <a:pt x="5075" y="3183"/>
                  <a:pt x="5062" y="3217"/>
                </a:cubicBezTo>
                <a:cubicBezTo>
                  <a:pt x="5070" y="3263"/>
                  <a:pt x="5067" y="3304"/>
                  <a:pt x="5054" y="3340"/>
                </a:cubicBezTo>
                <a:cubicBezTo>
                  <a:pt x="5057" y="3325"/>
                  <a:pt x="5059" y="3310"/>
                  <a:pt x="5062" y="3294"/>
                </a:cubicBezTo>
                <a:cubicBezTo>
                  <a:pt x="5059" y="3289"/>
                  <a:pt x="5057" y="3284"/>
                  <a:pt x="5054" y="3279"/>
                </a:cubicBezTo>
                <a:cubicBezTo>
                  <a:pt x="5045" y="3279"/>
                  <a:pt x="5037" y="3279"/>
                  <a:pt x="5028" y="3279"/>
                </a:cubicBezTo>
                <a:cubicBezTo>
                  <a:pt x="4958" y="3340"/>
                  <a:pt x="4959" y="3334"/>
                  <a:pt x="5028" y="3263"/>
                </a:cubicBezTo>
                <a:cubicBezTo>
                  <a:pt x="5031" y="3258"/>
                  <a:pt x="5034" y="3253"/>
                  <a:pt x="5036" y="3248"/>
                </a:cubicBezTo>
                <a:cubicBezTo>
                  <a:pt x="5045" y="3248"/>
                  <a:pt x="5045" y="3248"/>
                  <a:pt x="5045" y="3248"/>
                </a:cubicBezTo>
                <a:cubicBezTo>
                  <a:pt x="5054" y="3248"/>
                  <a:pt x="5054" y="3248"/>
                  <a:pt x="5054" y="3248"/>
                </a:cubicBezTo>
                <a:cubicBezTo>
                  <a:pt x="5023" y="3177"/>
                  <a:pt x="4986" y="3004"/>
                  <a:pt x="4977" y="2862"/>
                </a:cubicBezTo>
                <a:cubicBezTo>
                  <a:pt x="4945" y="2688"/>
                  <a:pt x="4979" y="2510"/>
                  <a:pt x="5062" y="2369"/>
                </a:cubicBezTo>
                <a:cubicBezTo>
                  <a:pt x="5057" y="2359"/>
                  <a:pt x="5051" y="2349"/>
                  <a:pt x="5045" y="2338"/>
                </a:cubicBezTo>
                <a:cubicBezTo>
                  <a:pt x="5017" y="2333"/>
                  <a:pt x="4988" y="2328"/>
                  <a:pt x="4959" y="2323"/>
                </a:cubicBezTo>
                <a:close/>
                <a:moveTo>
                  <a:pt x="3835" y="2338"/>
                </a:moveTo>
                <a:cubicBezTo>
                  <a:pt x="3816" y="2355"/>
                  <a:pt x="3796" y="2360"/>
                  <a:pt x="3775" y="2354"/>
                </a:cubicBezTo>
                <a:cubicBezTo>
                  <a:pt x="3752" y="2375"/>
                  <a:pt x="3736" y="2416"/>
                  <a:pt x="3732" y="2462"/>
                </a:cubicBezTo>
                <a:cubicBezTo>
                  <a:pt x="3773" y="2522"/>
                  <a:pt x="3808" y="2597"/>
                  <a:pt x="3835" y="2678"/>
                </a:cubicBezTo>
                <a:cubicBezTo>
                  <a:pt x="3844" y="2683"/>
                  <a:pt x="3847" y="2678"/>
                  <a:pt x="3844" y="2663"/>
                </a:cubicBezTo>
                <a:cubicBezTo>
                  <a:pt x="3864" y="2663"/>
                  <a:pt x="3887" y="2433"/>
                  <a:pt x="3887" y="2431"/>
                </a:cubicBezTo>
                <a:cubicBezTo>
                  <a:pt x="3887" y="2421"/>
                  <a:pt x="3887" y="2410"/>
                  <a:pt x="3887" y="2400"/>
                </a:cubicBezTo>
                <a:cubicBezTo>
                  <a:pt x="3872" y="2393"/>
                  <a:pt x="3856" y="2375"/>
                  <a:pt x="3844" y="2354"/>
                </a:cubicBezTo>
                <a:cubicBezTo>
                  <a:pt x="3836" y="2338"/>
                  <a:pt x="3835" y="2338"/>
                  <a:pt x="3835" y="2338"/>
                </a:cubicBezTo>
                <a:close/>
                <a:moveTo>
                  <a:pt x="4450" y="2358"/>
                </a:moveTo>
                <a:cubicBezTo>
                  <a:pt x="4452" y="2363"/>
                  <a:pt x="4454" y="2367"/>
                  <a:pt x="4456" y="2372"/>
                </a:cubicBezTo>
                <a:cubicBezTo>
                  <a:pt x="4453" y="2368"/>
                  <a:pt x="4452" y="2363"/>
                  <a:pt x="4450" y="2358"/>
                </a:cubicBezTo>
                <a:close/>
                <a:moveTo>
                  <a:pt x="5327" y="2371"/>
                </a:moveTo>
                <a:cubicBezTo>
                  <a:pt x="5305" y="2370"/>
                  <a:pt x="5297" y="2407"/>
                  <a:pt x="5303" y="2477"/>
                </a:cubicBezTo>
                <a:cubicBezTo>
                  <a:pt x="5300" y="2505"/>
                  <a:pt x="5303" y="2531"/>
                  <a:pt x="5311" y="2554"/>
                </a:cubicBezTo>
                <a:cubicBezTo>
                  <a:pt x="5327" y="2614"/>
                  <a:pt x="5359" y="2691"/>
                  <a:pt x="5397" y="2755"/>
                </a:cubicBezTo>
                <a:cubicBezTo>
                  <a:pt x="5422" y="2743"/>
                  <a:pt x="5445" y="2723"/>
                  <a:pt x="5465" y="2693"/>
                </a:cubicBezTo>
                <a:cubicBezTo>
                  <a:pt x="5490" y="2685"/>
                  <a:pt x="5513" y="2690"/>
                  <a:pt x="5534" y="2709"/>
                </a:cubicBezTo>
                <a:cubicBezTo>
                  <a:pt x="5586" y="2709"/>
                  <a:pt x="5586" y="2709"/>
                  <a:pt x="5586" y="2709"/>
                </a:cubicBezTo>
                <a:cubicBezTo>
                  <a:pt x="5598" y="2683"/>
                  <a:pt x="5592" y="2656"/>
                  <a:pt x="5577" y="2631"/>
                </a:cubicBezTo>
                <a:cubicBezTo>
                  <a:pt x="5610" y="2631"/>
                  <a:pt x="5544" y="2529"/>
                  <a:pt x="5551" y="2539"/>
                </a:cubicBezTo>
                <a:cubicBezTo>
                  <a:pt x="5549" y="2534"/>
                  <a:pt x="5546" y="2529"/>
                  <a:pt x="5543" y="2523"/>
                </a:cubicBezTo>
                <a:cubicBezTo>
                  <a:pt x="5506" y="2457"/>
                  <a:pt x="5564" y="2447"/>
                  <a:pt x="5465" y="2400"/>
                </a:cubicBezTo>
                <a:cubicBezTo>
                  <a:pt x="5424" y="2413"/>
                  <a:pt x="5396" y="2410"/>
                  <a:pt x="5354" y="2384"/>
                </a:cubicBezTo>
                <a:cubicBezTo>
                  <a:pt x="5344" y="2376"/>
                  <a:pt x="5335" y="2371"/>
                  <a:pt x="5327" y="2371"/>
                </a:cubicBezTo>
                <a:close/>
                <a:moveTo>
                  <a:pt x="13453" y="2384"/>
                </a:moveTo>
                <a:cubicBezTo>
                  <a:pt x="13462" y="2384"/>
                  <a:pt x="13462" y="2384"/>
                  <a:pt x="13462" y="2384"/>
                </a:cubicBezTo>
                <a:cubicBezTo>
                  <a:pt x="13471" y="2384"/>
                  <a:pt x="13471" y="2384"/>
                  <a:pt x="13471" y="2384"/>
                </a:cubicBezTo>
                <a:cubicBezTo>
                  <a:pt x="13463" y="2396"/>
                  <a:pt x="13455" y="2401"/>
                  <a:pt x="13446" y="2400"/>
                </a:cubicBezTo>
                <a:cubicBezTo>
                  <a:pt x="13449" y="2395"/>
                  <a:pt x="13452" y="2390"/>
                  <a:pt x="13453" y="2384"/>
                </a:cubicBezTo>
                <a:close/>
                <a:moveTo>
                  <a:pt x="3278" y="2493"/>
                </a:moveTo>
                <a:cubicBezTo>
                  <a:pt x="3249" y="2560"/>
                  <a:pt x="3215" y="2590"/>
                  <a:pt x="3175" y="2585"/>
                </a:cubicBezTo>
                <a:cubicBezTo>
                  <a:pt x="3174" y="2610"/>
                  <a:pt x="3169" y="2620"/>
                  <a:pt x="3158" y="2616"/>
                </a:cubicBezTo>
                <a:cubicBezTo>
                  <a:pt x="3098" y="2675"/>
                  <a:pt x="3050" y="2779"/>
                  <a:pt x="3055" y="2878"/>
                </a:cubicBezTo>
                <a:cubicBezTo>
                  <a:pt x="3066" y="2878"/>
                  <a:pt x="3072" y="2887"/>
                  <a:pt x="3072" y="2909"/>
                </a:cubicBezTo>
                <a:cubicBezTo>
                  <a:pt x="3063" y="2914"/>
                  <a:pt x="3055" y="2919"/>
                  <a:pt x="3046" y="2925"/>
                </a:cubicBezTo>
                <a:cubicBezTo>
                  <a:pt x="3014" y="2983"/>
                  <a:pt x="3005" y="3050"/>
                  <a:pt x="3020" y="3124"/>
                </a:cubicBezTo>
                <a:cubicBezTo>
                  <a:pt x="3045" y="3094"/>
                  <a:pt x="3050" y="3107"/>
                  <a:pt x="3046" y="3140"/>
                </a:cubicBezTo>
                <a:cubicBezTo>
                  <a:pt x="3055" y="3140"/>
                  <a:pt x="3055" y="3140"/>
                  <a:pt x="3055" y="3140"/>
                </a:cubicBezTo>
                <a:cubicBezTo>
                  <a:pt x="3062" y="3144"/>
                  <a:pt x="3068" y="3138"/>
                  <a:pt x="3072" y="3124"/>
                </a:cubicBezTo>
                <a:cubicBezTo>
                  <a:pt x="3102" y="3124"/>
                  <a:pt x="3090" y="3148"/>
                  <a:pt x="3072" y="3156"/>
                </a:cubicBezTo>
                <a:cubicBezTo>
                  <a:pt x="3064" y="3163"/>
                  <a:pt x="3061" y="3173"/>
                  <a:pt x="3063" y="3187"/>
                </a:cubicBezTo>
                <a:cubicBezTo>
                  <a:pt x="3063" y="3192"/>
                  <a:pt x="3063" y="3197"/>
                  <a:pt x="3063" y="3202"/>
                </a:cubicBezTo>
                <a:cubicBezTo>
                  <a:pt x="3066" y="3207"/>
                  <a:pt x="3069" y="3212"/>
                  <a:pt x="3072" y="3217"/>
                </a:cubicBezTo>
                <a:cubicBezTo>
                  <a:pt x="3089" y="3217"/>
                  <a:pt x="3089" y="3217"/>
                  <a:pt x="3089" y="3217"/>
                </a:cubicBezTo>
                <a:cubicBezTo>
                  <a:pt x="3089" y="3212"/>
                  <a:pt x="3089" y="3207"/>
                  <a:pt x="3089" y="3202"/>
                </a:cubicBezTo>
                <a:cubicBezTo>
                  <a:pt x="3106" y="3202"/>
                  <a:pt x="3106" y="3202"/>
                  <a:pt x="3106" y="3202"/>
                </a:cubicBezTo>
                <a:cubicBezTo>
                  <a:pt x="3106" y="3197"/>
                  <a:pt x="3106" y="3192"/>
                  <a:pt x="3106" y="3187"/>
                </a:cubicBezTo>
                <a:cubicBezTo>
                  <a:pt x="3115" y="3187"/>
                  <a:pt x="3115" y="3187"/>
                  <a:pt x="3115" y="3187"/>
                </a:cubicBezTo>
                <a:cubicBezTo>
                  <a:pt x="3118" y="3192"/>
                  <a:pt x="3120" y="3197"/>
                  <a:pt x="3123" y="3202"/>
                </a:cubicBezTo>
                <a:cubicBezTo>
                  <a:pt x="3132" y="3202"/>
                  <a:pt x="3132" y="3202"/>
                  <a:pt x="3132" y="3202"/>
                </a:cubicBezTo>
                <a:cubicBezTo>
                  <a:pt x="3135" y="3197"/>
                  <a:pt x="3138" y="3192"/>
                  <a:pt x="3141" y="3187"/>
                </a:cubicBezTo>
                <a:cubicBezTo>
                  <a:pt x="3149" y="3187"/>
                  <a:pt x="3149" y="3187"/>
                  <a:pt x="3149" y="3187"/>
                </a:cubicBezTo>
                <a:cubicBezTo>
                  <a:pt x="3163" y="3187"/>
                  <a:pt x="3183" y="3179"/>
                  <a:pt x="3200" y="3173"/>
                </a:cubicBezTo>
                <a:cubicBezTo>
                  <a:pt x="3188" y="3194"/>
                  <a:pt x="3188" y="3206"/>
                  <a:pt x="3209" y="3202"/>
                </a:cubicBezTo>
                <a:cubicBezTo>
                  <a:pt x="3212" y="3222"/>
                  <a:pt x="3206" y="3227"/>
                  <a:pt x="3192" y="3217"/>
                </a:cubicBezTo>
                <a:cubicBezTo>
                  <a:pt x="3192" y="3212"/>
                  <a:pt x="3192" y="3207"/>
                  <a:pt x="3192" y="3202"/>
                </a:cubicBezTo>
                <a:cubicBezTo>
                  <a:pt x="3137" y="3216"/>
                  <a:pt x="3090" y="3258"/>
                  <a:pt x="3055" y="3325"/>
                </a:cubicBezTo>
                <a:cubicBezTo>
                  <a:pt x="3067" y="3359"/>
                  <a:pt x="3080" y="3399"/>
                  <a:pt x="3089" y="3433"/>
                </a:cubicBezTo>
                <a:cubicBezTo>
                  <a:pt x="3098" y="3433"/>
                  <a:pt x="3097" y="3433"/>
                  <a:pt x="3097" y="3433"/>
                </a:cubicBezTo>
                <a:cubicBezTo>
                  <a:pt x="3108" y="3463"/>
                  <a:pt x="3119" y="3467"/>
                  <a:pt x="3141" y="3464"/>
                </a:cubicBezTo>
                <a:cubicBezTo>
                  <a:pt x="3149" y="3464"/>
                  <a:pt x="3149" y="3464"/>
                  <a:pt x="3149" y="3464"/>
                </a:cubicBezTo>
                <a:cubicBezTo>
                  <a:pt x="3183" y="3464"/>
                  <a:pt x="3183" y="3464"/>
                  <a:pt x="3183" y="3464"/>
                </a:cubicBezTo>
                <a:cubicBezTo>
                  <a:pt x="3192" y="3464"/>
                  <a:pt x="3192" y="3464"/>
                  <a:pt x="3192" y="3464"/>
                </a:cubicBezTo>
                <a:cubicBezTo>
                  <a:pt x="3195" y="3469"/>
                  <a:pt x="3198" y="3474"/>
                  <a:pt x="3200" y="3479"/>
                </a:cubicBezTo>
                <a:cubicBezTo>
                  <a:pt x="3212" y="3472"/>
                  <a:pt x="3221" y="3477"/>
                  <a:pt x="3226" y="3495"/>
                </a:cubicBezTo>
                <a:cubicBezTo>
                  <a:pt x="3258" y="3479"/>
                  <a:pt x="3289" y="3464"/>
                  <a:pt x="3320" y="3449"/>
                </a:cubicBezTo>
                <a:cubicBezTo>
                  <a:pt x="3329" y="3449"/>
                  <a:pt x="3329" y="3449"/>
                  <a:pt x="3329" y="3449"/>
                </a:cubicBezTo>
                <a:cubicBezTo>
                  <a:pt x="3338" y="3449"/>
                  <a:pt x="3338" y="3449"/>
                  <a:pt x="3338" y="3449"/>
                </a:cubicBezTo>
                <a:cubicBezTo>
                  <a:pt x="3354" y="3449"/>
                  <a:pt x="3368" y="3460"/>
                  <a:pt x="3381" y="3479"/>
                </a:cubicBezTo>
                <a:cubicBezTo>
                  <a:pt x="3389" y="3474"/>
                  <a:pt x="3392" y="3479"/>
                  <a:pt x="3389" y="3495"/>
                </a:cubicBezTo>
                <a:cubicBezTo>
                  <a:pt x="3399" y="3492"/>
                  <a:pt x="3408" y="3498"/>
                  <a:pt x="3415" y="3510"/>
                </a:cubicBezTo>
                <a:cubicBezTo>
                  <a:pt x="3428" y="3510"/>
                  <a:pt x="3446" y="3550"/>
                  <a:pt x="3415" y="3526"/>
                </a:cubicBezTo>
                <a:cubicBezTo>
                  <a:pt x="3415" y="3531"/>
                  <a:pt x="3415" y="3536"/>
                  <a:pt x="3415" y="3541"/>
                </a:cubicBezTo>
                <a:cubicBezTo>
                  <a:pt x="3405" y="3616"/>
                  <a:pt x="3361" y="3607"/>
                  <a:pt x="3303" y="3541"/>
                </a:cubicBezTo>
                <a:cubicBezTo>
                  <a:pt x="3240" y="3577"/>
                  <a:pt x="3178" y="3613"/>
                  <a:pt x="3115" y="3649"/>
                </a:cubicBezTo>
                <a:cubicBezTo>
                  <a:pt x="3130" y="3721"/>
                  <a:pt x="3131" y="3727"/>
                  <a:pt x="3141" y="3788"/>
                </a:cubicBezTo>
                <a:cubicBezTo>
                  <a:pt x="3143" y="3793"/>
                  <a:pt x="3146" y="3798"/>
                  <a:pt x="3149" y="3803"/>
                </a:cubicBezTo>
                <a:cubicBezTo>
                  <a:pt x="3154" y="3803"/>
                  <a:pt x="3199" y="3878"/>
                  <a:pt x="3200" y="3880"/>
                </a:cubicBezTo>
                <a:cubicBezTo>
                  <a:pt x="3216" y="3870"/>
                  <a:pt x="3227" y="3875"/>
                  <a:pt x="3235" y="3896"/>
                </a:cubicBezTo>
                <a:cubicBezTo>
                  <a:pt x="3261" y="3896"/>
                  <a:pt x="3261" y="3896"/>
                  <a:pt x="3261" y="3896"/>
                </a:cubicBezTo>
                <a:cubicBezTo>
                  <a:pt x="3263" y="3891"/>
                  <a:pt x="3266" y="3886"/>
                  <a:pt x="3269" y="3880"/>
                </a:cubicBezTo>
                <a:cubicBezTo>
                  <a:pt x="3304" y="3880"/>
                  <a:pt x="3303" y="3880"/>
                  <a:pt x="3303" y="3880"/>
                </a:cubicBezTo>
                <a:cubicBezTo>
                  <a:pt x="3312" y="3875"/>
                  <a:pt x="3315" y="3881"/>
                  <a:pt x="3312" y="3896"/>
                </a:cubicBezTo>
                <a:cubicBezTo>
                  <a:pt x="3324" y="3896"/>
                  <a:pt x="3330" y="3905"/>
                  <a:pt x="3329" y="3927"/>
                </a:cubicBezTo>
                <a:cubicBezTo>
                  <a:pt x="3332" y="3932"/>
                  <a:pt x="3335" y="3937"/>
                  <a:pt x="3338" y="3942"/>
                </a:cubicBezTo>
                <a:cubicBezTo>
                  <a:pt x="3345" y="3997"/>
                  <a:pt x="3358" y="4080"/>
                  <a:pt x="3364" y="4112"/>
                </a:cubicBezTo>
                <a:cubicBezTo>
                  <a:pt x="3361" y="4168"/>
                  <a:pt x="3386" y="4168"/>
                  <a:pt x="3441" y="4112"/>
                </a:cubicBezTo>
                <a:cubicBezTo>
                  <a:pt x="3451" y="4139"/>
                  <a:pt x="3465" y="4139"/>
                  <a:pt x="3484" y="4112"/>
                </a:cubicBezTo>
                <a:cubicBezTo>
                  <a:pt x="3481" y="4096"/>
                  <a:pt x="3484" y="4091"/>
                  <a:pt x="3492" y="4096"/>
                </a:cubicBezTo>
                <a:cubicBezTo>
                  <a:pt x="3478" y="4098"/>
                  <a:pt x="3480" y="4093"/>
                  <a:pt x="3501" y="4080"/>
                </a:cubicBezTo>
                <a:cubicBezTo>
                  <a:pt x="3509" y="4080"/>
                  <a:pt x="3509" y="4080"/>
                  <a:pt x="3509" y="4080"/>
                </a:cubicBezTo>
                <a:cubicBezTo>
                  <a:pt x="3518" y="4080"/>
                  <a:pt x="3518" y="4080"/>
                  <a:pt x="3518" y="4080"/>
                </a:cubicBezTo>
                <a:cubicBezTo>
                  <a:pt x="3527" y="4080"/>
                  <a:pt x="3526" y="4080"/>
                  <a:pt x="3526" y="4080"/>
                </a:cubicBezTo>
                <a:cubicBezTo>
                  <a:pt x="3544" y="4080"/>
                  <a:pt x="3544" y="4080"/>
                  <a:pt x="3544" y="4080"/>
                </a:cubicBezTo>
                <a:cubicBezTo>
                  <a:pt x="3561" y="4080"/>
                  <a:pt x="3561" y="4080"/>
                  <a:pt x="3561" y="4080"/>
                </a:cubicBezTo>
                <a:cubicBezTo>
                  <a:pt x="3569" y="4080"/>
                  <a:pt x="3570" y="4080"/>
                  <a:pt x="3570" y="4080"/>
                </a:cubicBezTo>
                <a:cubicBezTo>
                  <a:pt x="3601" y="4080"/>
                  <a:pt x="3632" y="4036"/>
                  <a:pt x="3647" y="3988"/>
                </a:cubicBezTo>
                <a:cubicBezTo>
                  <a:pt x="3647" y="3983"/>
                  <a:pt x="3647" y="3978"/>
                  <a:pt x="3647" y="3973"/>
                </a:cubicBezTo>
                <a:cubicBezTo>
                  <a:pt x="3715" y="3973"/>
                  <a:pt x="3715" y="3973"/>
                  <a:pt x="3715" y="3973"/>
                </a:cubicBezTo>
                <a:cubicBezTo>
                  <a:pt x="3721" y="3952"/>
                  <a:pt x="3727" y="3932"/>
                  <a:pt x="3732" y="3911"/>
                </a:cubicBezTo>
                <a:cubicBezTo>
                  <a:pt x="3755" y="3911"/>
                  <a:pt x="3752" y="3875"/>
                  <a:pt x="3741" y="3849"/>
                </a:cubicBezTo>
                <a:cubicBezTo>
                  <a:pt x="3752" y="3849"/>
                  <a:pt x="3761" y="3835"/>
                  <a:pt x="3767" y="3818"/>
                </a:cubicBezTo>
                <a:cubicBezTo>
                  <a:pt x="3774" y="3838"/>
                  <a:pt x="3776" y="3859"/>
                  <a:pt x="3775" y="3880"/>
                </a:cubicBezTo>
                <a:cubicBezTo>
                  <a:pt x="3775" y="3891"/>
                  <a:pt x="3775" y="3901"/>
                  <a:pt x="3775" y="3911"/>
                </a:cubicBezTo>
                <a:cubicBezTo>
                  <a:pt x="3801" y="3911"/>
                  <a:pt x="3801" y="3911"/>
                  <a:pt x="3801" y="3911"/>
                </a:cubicBezTo>
                <a:cubicBezTo>
                  <a:pt x="3810" y="3911"/>
                  <a:pt x="3810" y="3911"/>
                  <a:pt x="3810" y="3911"/>
                </a:cubicBezTo>
                <a:cubicBezTo>
                  <a:pt x="3824" y="3901"/>
                  <a:pt x="3830" y="3906"/>
                  <a:pt x="3827" y="3927"/>
                </a:cubicBezTo>
                <a:cubicBezTo>
                  <a:pt x="3844" y="3927"/>
                  <a:pt x="3844" y="3927"/>
                  <a:pt x="3844" y="3927"/>
                </a:cubicBezTo>
                <a:cubicBezTo>
                  <a:pt x="3853" y="3927"/>
                  <a:pt x="3852" y="3927"/>
                  <a:pt x="3852" y="3927"/>
                </a:cubicBezTo>
                <a:cubicBezTo>
                  <a:pt x="3845" y="3940"/>
                  <a:pt x="3843" y="3956"/>
                  <a:pt x="3844" y="3973"/>
                </a:cubicBezTo>
                <a:cubicBezTo>
                  <a:pt x="3841" y="4008"/>
                  <a:pt x="3855" y="4018"/>
                  <a:pt x="3887" y="4003"/>
                </a:cubicBezTo>
                <a:cubicBezTo>
                  <a:pt x="3890" y="3998"/>
                  <a:pt x="3893" y="3993"/>
                  <a:pt x="3896" y="3988"/>
                </a:cubicBezTo>
                <a:cubicBezTo>
                  <a:pt x="3904" y="3988"/>
                  <a:pt x="3904" y="3988"/>
                  <a:pt x="3904" y="3988"/>
                </a:cubicBezTo>
                <a:cubicBezTo>
                  <a:pt x="3915" y="3994"/>
                  <a:pt x="3923" y="4004"/>
                  <a:pt x="3930" y="4019"/>
                </a:cubicBezTo>
                <a:cubicBezTo>
                  <a:pt x="3938" y="4024"/>
                  <a:pt x="3947" y="4029"/>
                  <a:pt x="3955" y="4034"/>
                </a:cubicBezTo>
                <a:cubicBezTo>
                  <a:pt x="3966" y="4013"/>
                  <a:pt x="3975" y="4013"/>
                  <a:pt x="3981" y="4034"/>
                </a:cubicBezTo>
                <a:cubicBezTo>
                  <a:pt x="3984" y="4029"/>
                  <a:pt x="3987" y="4024"/>
                  <a:pt x="3990" y="4019"/>
                </a:cubicBezTo>
                <a:cubicBezTo>
                  <a:pt x="3999" y="4024"/>
                  <a:pt x="4002" y="4019"/>
                  <a:pt x="3999" y="4003"/>
                </a:cubicBezTo>
                <a:cubicBezTo>
                  <a:pt x="4016" y="4003"/>
                  <a:pt x="4016" y="4003"/>
                  <a:pt x="4016" y="4003"/>
                </a:cubicBezTo>
                <a:cubicBezTo>
                  <a:pt x="4022" y="3988"/>
                  <a:pt x="4031" y="3978"/>
                  <a:pt x="4041" y="3973"/>
                </a:cubicBezTo>
                <a:cubicBezTo>
                  <a:pt x="4050" y="3973"/>
                  <a:pt x="4050" y="3973"/>
                  <a:pt x="4050" y="3973"/>
                </a:cubicBezTo>
                <a:cubicBezTo>
                  <a:pt x="4048" y="3959"/>
                  <a:pt x="4051" y="3949"/>
                  <a:pt x="4058" y="3942"/>
                </a:cubicBezTo>
                <a:cubicBezTo>
                  <a:pt x="4067" y="3942"/>
                  <a:pt x="4067" y="3942"/>
                  <a:pt x="4067" y="3942"/>
                </a:cubicBezTo>
                <a:cubicBezTo>
                  <a:pt x="4067" y="3927"/>
                  <a:pt x="4067" y="3911"/>
                  <a:pt x="4067" y="3896"/>
                </a:cubicBezTo>
                <a:cubicBezTo>
                  <a:pt x="4056" y="3903"/>
                  <a:pt x="4047" y="3898"/>
                  <a:pt x="4041" y="3880"/>
                </a:cubicBezTo>
                <a:cubicBezTo>
                  <a:pt x="4037" y="3878"/>
                  <a:pt x="4034" y="3878"/>
                  <a:pt x="4033" y="3880"/>
                </a:cubicBezTo>
                <a:cubicBezTo>
                  <a:pt x="4036" y="3864"/>
                  <a:pt x="4038" y="3850"/>
                  <a:pt x="4041" y="3834"/>
                </a:cubicBezTo>
                <a:cubicBezTo>
                  <a:pt x="4050" y="3839"/>
                  <a:pt x="4053" y="3834"/>
                  <a:pt x="4050" y="3818"/>
                </a:cubicBezTo>
                <a:cubicBezTo>
                  <a:pt x="4039" y="3824"/>
                  <a:pt x="4032" y="3821"/>
                  <a:pt x="4033" y="3803"/>
                </a:cubicBezTo>
                <a:cubicBezTo>
                  <a:pt x="4024" y="3803"/>
                  <a:pt x="4016" y="3803"/>
                  <a:pt x="4007" y="3803"/>
                </a:cubicBezTo>
                <a:cubicBezTo>
                  <a:pt x="3988" y="3863"/>
                  <a:pt x="3975" y="3871"/>
                  <a:pt x="3973" y="3788"/>
                </a:cubicBezTo>
                <a:cubicBezTo>
                  <a:pt x="3981" y="3788"/>
                  <a:pt x="3981" y="3788"/>
                  <a:pt x="3981" y="3788"/>
                </a:cubicBezTo>
                <a:cubicBezTo>
                  <a:pt x="3989" y="3784"/>
                  <a:pt x="3995" y="3789"/>
                  <a:pt x="3999" y="3803"/>
                </a:cubicBezTo>
                <a:cubicBezTo>
                  <a:pt x="4007" y="3803"/>
                  <a:pt x="4007" y="3803"/>
                  <a:pt x="4007" y="3803"/>
                </a:cubicBezTo>
                <a:cubicBezTo>
                  <a:pt x="4007" y="3782"/>
                  <a:pt x="4007" y="3762"/>
                  <a:pt x="4007" y="3741"/>
                </a:cubicBezTo>
                <a:cubicBezTo>
                  <a:pt x="4010" y="3736"/>
                  <a:pt x="4013" y="3731"/>
                  <a:pt x="4016" y="3726"/>
                </a:cubicBezTo>
                <a:cubicBezTo>
                  <a:pt x="4027" y="3731"/>
                  <a:pt x="4030" y="3721"/>
                  <a:pt x="4024" y="3695"/>
                </a:cubicBezTo>
                <a:cubicBezTo>
                  <a:pt x="4037" y="3695"/>
                  <a:pt x="4042" y="3732"/>
                  <a:pt x="4041" y="3757"/>
                </a:cubicBezTo>
                <a:cubicBezTo>
                  <a:pt x="4050" y="3757"/>
                  <a:pt x="4050" y="3757"/>
                  <a:pt x="4050" y="3757"/>
                </a:cubicBezTo>
                <a:cubicBezTo>
                  <a:pt x="4050" y="3752"/>
                  <a:pt x="4050" y="3747"/>
                  <a:pt x="4050" y="3741"/>
                </a:cubicBezTo>
                <a:cubicBezTo>
                  <a:pt x="4060" y="3741"/>
                  <a:pt x="4062" y="3753"/>
                  <a:pt x="4058" y="3772"/>
                </a:cubicBezTo>
                <a:cubicBezTo>
                  <a:pt x="4062" y="3754"/>
                  <a:pt x="4063" y="3704"/>
                  <a:pt x="4084" y="3757"/>
                </a:cubicBezTo>
                <a:cubicBezTo>
                  <a:pt x="4093" y="3757"/>
                  <a:pt x="4093" y="3757"/>
                  <a:pt x="4093" y="3757"/>
                </a:cubicBezTo>
                <a:cubicBezTo>
                  <a:pt x="4101" y="3757"/>
                  <a:pt x="4101" y="3757"/>
                  <a:pt x="4101" y="3757"/>
                </a:cubicBezTo>
                <a:cubicBezTo>
                  <a:pt x="4110" y="3723"/>
                  <a:pt x="4113" y="3687"/>
                  <a:pt x="4110" y="3649"/>
                </a:cubicBezTo>
                <a:cubicBezTo>
                  <a:pt x="4119" y="3613"/>
                  <a:pt x="4116" y="3597"/>
                  <a:pt x="4101" y="3602"/>
                </a:cubicBezTo>
                <a:cubicBezTo>
                  <a:pt x="4098" y="3602"/>
                  <a:pt x="4096" y="3602"/>
                  <a:pt x="4093" y="3602"/>
                </a:cubicBezTo>
                <a:cubicBezTo>
                  <a:pt x="4087" y="3602"/>
                  <a:pt x="4082" y="3602"/>
                  <a:pt x="4076" y="3602"/>
                </a:cubicBezTo>
                <a:cubicBezTo>
                  <a:pt x="4064" y="3592"/>
                  <a:pt x="4064" y="3582"/>
                  <a:pt x="4076" y="3572"/>
                </a:cubicBezTo>
                <a:cubicBezTo>
                  <a:pt x="4073" y="3567"/>
                  <a:pt x="4070" y="3561"/>
                  <a:pt x="4067" y="3556"/>
                </a:cubicBezTo>
                <a:cubicBezTo>
                  <a:pt x="4027" y="3506"/>
                  <a:pt x="4009" y="3481"/>
                  <a:pt x="3981" y="3433"/>
                </a:cubicBezTo>
                <a:cubicBezTo>
                  <a:pt x="3976" y="3453"/>
                  <a:pt x="3978" y="3444"/>
                  <a:pt x="3973" y="3464"/>
                </a:cubicBezTo>
                <a:cubicBezTo>
                  <a:pt x="3973" y="3446"/>
                  <a:pt x="3966" y="3443"/>
                  <a:pt x="3955" y="3449"/>
                </a:cubicBezTo>
                <a:cubicBezTo>
                  <a:pt x="3911" y="3386"/>
                  <a:pt x="3885" y="3300"/>
                  <a:pt x="3896" y="3202"/>
                </a:cubicBezTo>
                <a:cubicBezTo>
                  <a:pt x="3901" y="3193"/>
                  <a:pt x="3899" y="3169"/>
                  <a:pt x="3896" y="3140"/>
                </a:cubicBezTo>
                <a:cubicBezTo>
                  <a:pt x="3886" y="3091"/>
                  <a:pt x="3874" y="3034"/>
                  <a:pt x="3861" y="2986"/>
                </a:cubicBezTo>
                <a:cubicBezTo>
                  <a:pt x="3853" y="2904"/>
                  <a:pt x="3844" y="2822"/>
                  <a:pt x="3835" y="2739"/>
                </a:cubicBezTo>
                <a:cubicBezTo>
                  <a:pt x="3838" y="2734"/>
                  <a:pt x="3841" y="2729"/>
                  <a:pt x="3844" y="2724"/>
                </a:cubicBezTo>
                <a:cubicBezTo>
                  <a:pt x="3841" y="2719"/>
                  <a:pt x="3838" y="2714"/>
                  <a:pt x="3835" y="2709"/>
                </a:cubicBezTo>
                <a:cubicBezTo>
                  <a:pt x="3811" y="2652"/>
                  <a:pt x="3792" y="2609"/>
                  <a:pt x="3767" y="2554"/>
                </a:cubicBezTo>
                <a:cubicBezTo>
                  <a:pt x="3758" y="2559"/>
                  <a:pt x="3755" y="2554"/>
                  <a:pt x="3758" y="2539"/>
                </a:cubicBezTo>
                <a:cubicBezTo>
                  <a:pt x="3752" y="2534"/>
                  <a:pt x="3747" y="2529"/>
                  <a:pt x="3741" y="2523"/>
                </a:cubicBezTo>
                <a:cubicBezTo>
                  <a:pt x="3733" y="2538"/>
                  <a:pt x="3735" y="2551"/>
                  <a:pt x="3741" y="2570"/>
                </a:cubicBezTo>
                <a:cubicBezTo>
                  <a:pt x="3722" y="2573"/>
                  <a:pt x="3709" y="2556"/>
                  <a:pt x="3707" y="2523"/>
                </a:cubicBezTo>
                <a:cubicBezTo>
                  <a:pt x="3696" y="2512"/>
                  <a:pt x="3685" y="2506"/>
                  <a:pt x="3673" y="2508"/>
                </a:cubicBezTo>
                <a:cubicBezTo>
                  <a:pt x="3662" y="2507"/>
                  <a:pt x="3661" y="2520"/>
                  <a:pt x="3664" y="2539"/>
                </a:cubicBezTo>
                <a:cubicBezTo>
                  <a:pt x="3688" y="2557"/>
                  <a:pt x="3681" y="2565"/>
                  <a:pt x="3664" y="2570"/>
                </a:cubicBezTo>
                <a:cubicBezTo>
                  <a:pt x="3664" y="2580"/>
                  <a:pt x="3664" y="2590"/>
                  <a:pt x="3664" y="2600"/>
                </a:cubicBezTo>
                <a:cubicBezTo>
                  <a:pt x="3676" y="2597"/>
                  <a:pt x="3676" y="2602"/>
                  <a:pt x="3664" y="2616"/>
                </a:cubicBezTo>
                <a:cubicBezTo>
                  <a:pt x="3670" y="2701"/>
                  <a:pt x="3679" y="2786"/>
                  <a:pt x="3690" y="2862"/>
                </a:cubicBezTo>
                <a:cubicBezTo>
                  <a:pt x="3675" y="2881"/>
                  <a:pt x="3675" y="2907"/>
                  <a:pt x="3690" y="2940"/>
                </a:cubicBezTo>
                <a:cubicBezTo>
                  <a:pt x="3698" y="2973"/>
                  <a:pt x="3704" y="2996"/>
                  <a:pt x="3715" y="3032"/>
                </a:cubicBezTo>
                <a:cubicBezTo>
                  <a:pt x="3702" y="3046"/>
                  <a:pt x="3691" y="3066"/>
                  <a:pt x="3681" y="3094"/>
                </a:cubicBezTo>
                <a:cubicBezTo>
                  <a:pt x="3678" y="3099"/>
                  <a:pt x="3675" y="3104"/>
                  <a:pt x="3673" y="3109"/>
                </a:cubicBezTo>
                <a:cubicBezTo>
                  <a:pt x="3670" y="3099"/>
                  <a:pt x="3667" y="3089"/>
                  <a:pt x="3664" y="3078"/>
                </a:cubicBezTo>
                <a:cubicBezTo>
                  <a:pt x="3654" y="3004"/>
                  <a:pt x="3641" y="2882"/>
                  <a:pt x="3629" y="2770"/>
                </a:cubicBezTo>
                <a:cubicBezTo>
                  <a:pt x="3627" y="2770"/>
                  <a:pt x="3624" y="2770"/>
                  <a:pt x="3621" y="2770"/>
                </a:cubicBezTo>
                <a:cubicBezTo>
                  <a:pt x="3621" y="2765"/>
                  <a:pt x="3621" y="2760"/>
                  <a:pt x="3621" y="2755"/>
                </a:cubicBezTo>
                <a:cubicBezTo>
                  <a:pt x="3618" y="2750"/>
                  <a:pt x="3615" y="2745"/>
                  <a:pt x="3612" y="2739"/>
                </a:cubicBezTo>
                <a:cubicBezTo>
                  <a:pt x="3601" y="2730"/>
                  <a:pt x="3594" y="2713"/>
                  <a:pt x="3587" y="2678"/>
                </a:cubicBezTo>
                <a:cubicBezTo>
                  <a:pt x="3581" y="2667"/>
                  <a:pt x="3575" y="2657"/>
                  <a:pt x="3570" y="2646"/>
                </a:cubicBezTo>
                <a:cubicBezTo>
                  <a:pt x="3558" y="2641"/>
                  <a:pt x="3547" y="2636"/>
                  <a:pt x="3535" y="2631"/>
                </a:cubicBezTo>
                <a:cubicBezTo>
                  <a:pt x="3532" y="2631"/>
                  <a:pt x="3529" y="2631"/>
                  <a:pt x="3526" y="2631"/>
                </a:cubicBezTo>
                <a:cubicBezTo>
                  <a:pt x="3525" y="2658"/>
                  <a:pt x="3528" y="2684"/>
                  <a:pt x="3535" y="2709"/>
                </a:cubicBezTo>
                <a:cubicBezTo>
                  <a:pt x="3573" y="2709"/>
                  <a:pt x="3556" y="2751"/>
                  <a:pt x="3544" y="2755"/>
                </a:cubicBezTo>
                <a:cubicBezTo>
                  <a:pt x="3547" y="2765"/>
                  <a:pt x="3549" y="2775"/>
                  <a:pt x="3552" y="2786"/>
                </a:cubicBezTo>
                <a:cubicBezTo>
                  <a:pt x="3565" y="2786"/>
                  <a:pt x="3555" y="2794"/>
                  <a:pt x="3544" y="2786"/>
                </a:cubicBezTo>
                <a:cubicBezTo>
                  <a:pt x="3544" y="2796"/>
                  <a:pt x="3544" y="2806"/>
                  <a:pt x="3544" y="2816"/>
                </a:cubicBezTo>
                <a:cubicBezTo>
                  <a:pt x="3543" y="2791"/>
                  <a:pt x="3537" y="2781"/>
                  <a:pt x="3526" y="2786"/>
                </a:cubicBezTo>
                <a:cubicBezTo>
                  <a:pt x="3521" y="2786"/>
                  <a:pt x="3515" y="2786"/>
                  <a:pt x="3509" y="2786"/>
                </a:cubicBezTo>
                <a:cubicBezTo>
                  <a:pt x="3509" y="2811"/>
                  <a:pt x="3503" y="2821"/>
                  <a:pt x="3492" y="2816"/>
                </a:cubicBezTo>
                <a:cubicBezTo>
                  <a:pt x="3484" y="2873"/>
                  <a:pt x="3480" y="2894"/>
                  <a:pt x="3484" y="2832"/>
                </a:cubicBezTo>
                <a:cubicBezTo>
                  <a:pt x="3455" y="2867"/>
                  <a:pt x="3394" y="2951"/>
                  <a:pt x="3484" y="2786"/>
                </a:cubicBezTo>
                <a:cubicBezTo>
                  <a:pt x="3480" y="2738"/>
                  <a:pt x="3465" y="2704"/>
                  <a:pt x="3441" y="2678"/>
                </a:cubicBezTo>
                <a:cubicBezTo>
                  <a:pt x="3414" y="2640"/>
                  <a:pt x="3385" y="2619"/>
                  <a:pt x="3355" y="2631"/>
                </a:cubicBezTo>
                <a:cubicBezTo>
                  <a:pt x="3340" y="2646"/>
                  <a:pt x="3334" y="2682"/>
                  <a:pt x="3338" y="2724"/>
                </a:cubicBezTo>
                <a:cubicBezTo>
                  <a:pt x="3332" y="2808"/>
                  <a:pt x="3325" y="2739"/>
                  <a:pt x="3312" y="2739"/>
                </a:cubicBezTo>
                <a:cubicBezTo>
                  <a:pt x="3305" y="2749"/>
                  <a:pt x="3301" y="2749"/>
                  <a:pt x="3295" y="2755"/>
                </a:cubicBezTo>
                <a:cubicBezTo>
                  <a:pt x="3295" y="2750"/>
                  <a:pt x="3295" y="2745"/>
                  <a:pt x="3295" y="2739"/>
                </a:cubicBezTo>
                <a:cubicBezTo>
                  <a:pt x="3296" y="2721"/>
                  <a:pt x="3302" y="2705"/>
                  <a:pt x="3312" y="2693"/>
                </a:cubicBezTo>
                <a:cubicBezTo>
                  <a:pt x="3320" y="2625"/>
                  <a:pt x="3316" y="2574"/>
                  <a:pt x="3303" y="2523"/>
                </a:cubicBezTo>
                <a:cubicBezTo>
                  <a:pt x="3295" y="2529"/>
                  <a:pt x="3292" y="2523"/>
                  <a:pt x="3295" y="2508"/>
                </a:cubicBezTo>
                <a:cubicBezTo>
                  <a:pt x="3289" y="2503"/>
                  <a:pt x="3283" y="2498"/>
                  <a:pt x="3278" y="2493"/>
                </a:cubicBezTo>
                <a:close/>
                <a:moveTo>
                  <a:pt x="4350" y="2570"/>
                </a:moveTo>
                <a:cubicBezTo>
                  <a:pt x="4321" y="2586"/>
                  <a:pt x="4316" y="2625"/>
                  <a:pt x="4333" y="2678"/>
                </a:cubicBezTo>
                <a:cubicBezTo>
                  <a:pt x="4336" y="2678"/>
                  <a:pt x="4339" y="2678"/>
                  <a:pt x="4342" y="2678"/>
                </a:cubicBezTo>
                <a:cubicBezTo>
                  <a:pt x="4350" y="2678"/>
                  <a:pt x="4350" y="2678"/>
                  <a:pt x="4350" y="2678"/>
                </a:cubicBezTo>
                <a:cubicBezTo>
                  <a:pt x="4358" y="2671"/>
                  <a:pt x="4361" y="2660"/>
                  <a:pt x="4359" y="2646"/>
                </a:cubicBezTo>
                <a:cubicBezTo>
                  <a:pt x="4362" y="2636"/>
                  <a:pt x="4365" y="2626"/>
                  <a:pt x="4367" y="2616"/>
                </a:cubicBezTo>
                <a:cubicBezTo>
                  <a:pt x="4367" y="2611"/>
                  <a:pt x="4367" y="2605"/>
                  <a:pt x="4367" y="2600"/>
                </a:cubicBezTo>
                <a:cubicBezTo>
                  <a:pt x="4362" y="2590"/>
                  <a:pt x="4356" y="2580"/>
                  <a:pt x="4350" y="2570"/>
                </a:cubicBezTo>
                <a:close/>
                <a:moveTo>
                  <a:pt x="18590" y="2897"/>
                </a:moveTo>
                <a:cubicBezTo>
                  <a:pt x="18591" y="2898"/>
                  <a:pt x="18592" y="2902"/>
                  <a:pt x="18593" y="2909"/>
                </a:cubicBezTo>
                <a:cubicBezTo>
                  <a:pt x="18591" y="2917"/>
                  <a:pt x="18588" y="2921"/>
                  <a:pt x="18584" y="2923"/>
                </a:cubicBezTo>
                <a:cubicBezTo>
                  <a:pt x="18585" y="2911"/>
                  <a:pt x="18587" y="2894"/>
                  <a:pt x="18590" y="2897"/>
                </a:cubicBezTo>
                <a:close/>
                <a:moveTo>
                  <a:pt x="6813" y="3171"/>
                </a:moveTo>
                <a:cubicBezTo>
                  <a:pt x="6810" y="3187"/>
                  <a:pt x="6812" y="3192"/>
                  <a:pt x="6821" y="3187"/>
                </a:cubicBezTo>
                <a:cubicBezTo>
                  <a:pt x="6821" y="3181"/>
                  <a:pt x="6821" y="3176"/>
                  <a:pt x="6821" y="3171"/>
                </a:cubicBezTo>
                <a:cubicBezTo>
                  <a:pt x="6821" y="3171"/>
                  <a:pt x="6821" y="3171"/>
                  <a:pt x="6813" y="3171"/>
                </a:cubicBezTo>
                <a:close/>
                <a:moveTo>
                  <a:pt x="13321" y="3216"/>
                </a:moveTo>
                <a:cubicBezTo>
                  <a:pt x="13314" y="3216"/>
                  <a:pt x="13307" y="3222"/>
                  <a:pt x="13299" y="3233"/>
                </a:cubicBezTo>
                <a:cubicBezTo>
                  <a:pt x="13302" y="3238"/>
                  <a:pt x="13305" y="3243"/>
                  <a:pt x="13308" y="3248"/>
                </a:cubicBezTo>
                <a:cubicBezTo>
                  <a:pt x="13329" y="3280"/>
                  <a:pt x="13343" y="3321"/>
                  <a:pt x="13350" y="3371"/>
                </a:cubicBezTo>
                <a:cubicBezTo>
                  <a:pt x="13365" y="3376"/>
                  <a:pt x="13368" y="3361"/>
                  <a:pt x="13359" y="3325"/>
                </a:cubicBezTo>
                <a:cubicBezTo>
                  <a:pt x="13359" y="3310"/>
                  <a:pt x="13359" y="3294"/>
                  <a:pt x="13359" y="3279"/>
                </a:cubicBezTo>
                <a:cubicBezTo>
                  <a:pt x="13361" y="3258"/>
                  <a:pt x="13356" y="3243"/>
                  <a:pt x="13342" y="3233"/>
                </a:cubicBezTo>
                <a:cubicBezTo>
                  <a:pt x="13336" y="3221"/>
                  <a:pt x="13329" y="3216"/>
                  <a:pt x="13321" y="3216"/>
                </a:cubicBezTo>
                <a:close/>
                <a:moveTo>
                  <a:pt x="601" y="3387"/>
                </a:moveTo>
                <a:cubicBezTo>
                  <a:pt x="605" y="3390"/>
                  <a:pt x="606" y="3389"/>
                  <a:pt x="609" y="3389"/>
                </a:cubicBezTo>
                <a:cubicBezTo>
                  <a:pt x="600" y="3422"/>
                  <a:pt x="614" y="3372"/>
                  <a:pt x="601" y="3418"/>
                </a:cubicBezTo>
                <a:cubicBezTo>
                  <a:pt x="589" y="3447"/>
                  <a:pt x="598" y="3406"/>
                  <a:pt x="601" y="3387"/>
                </a:cubicBezTo>
                <a:close/>
                <a:moveTo>
                  <a:pt x="11531" y="3418"/>
                </a:moveTo>
                <a:cubicBezTo>
                  <a:pt x="11524" y="3425"/>
                  <a:pt x="11521" y="3435"/>
                  <a:pt x="11523" y="3449"/>
                </a:cubicBezTo>
                <a:cubicBezTo>
                  <a:pt x="11523" y="3444"/>
                  <a:pt x="11523" y="3438"/>
                  <a:pt x="11523" y="3433"/>
                </a:cubicBezTo>
                <a:cubicBezTo>
                  <a:pt x="11520" y="3433"/>
                  <a:pt x="11517" y="3433"/>
                  <a:pt x="11514" y="3433"/>
                </a:cubicBezTo>
                <a:cubicBezTo>
                  <a:pt x="11512" y="3433"/>
                  <a:pt x="11509" y="3433"/>
                  <a:pt x="11506" y="3433"/>
                </a:cubicBezTo>
                <a:cubicBezTo>
                  <a:pt x="11506" y="3438"/>
                  <a:pt x="11506" y="3444"/>
                  <a:pt x="11506" y="3449"/>
                </a:cubicBezTo>
                <a:cubicBezTo>
                  <a:pt x="11503" y="3449"/>
                  <a:pt x="11500" y="3449"/>
                  <a:pt x="11497" y="3449"/>
                </a:cubicBezTo>
                <a:cubicBezTo>
                  <a:pt x="11485" y="3453"/>
                  <a:pt x="11479" y="3462"/>
                  <a:pt x="11489" y="3479"/>
                </a:cubicBezTo>
                <a:cubicBezTo>
                  <a:pt x="11497" y="3510"/>
                  <a:pt x="11497" y="3510"/>
                  <a:pt x="11497" y="3510"/>
                </a:cubicBezTo>
                <a:cubicBezTo>
                  <a:pt x="11506" y="3502"/>
                  <a:pt x="11516" y="3490"/>
                  <a:pt x="11514" y="3510"/>
                </a:cubicBezTo>
                <a:cubicBezTo>
                  <a:pt x="11523" y="3510"/>
                  <a:pt x="11523" y="3510"/>
                  <a:pt x="11523" y="3510"/>
                </a:cubicBezTo>
                <a:cubicBezTo>
                  <a:pt x="11526" y="3505"/>
                  <a:pt x="11529" y="3500"/>
                  <a:pt x="11531" y="3495"/>
                </a:cubicBezTo>
                <a:cubicBezTo>
                  <a:pt x="11540" y="3495"/>
                  <a:pt x="11540" y="3495"/>
                  <a:pt x="11540" y="3495"/>
                </a:cubicBezTo>
                <a:cubicBezTo>
                  <a:pt x="11543" y="3490"/>
                  <a:pt x="11546" y="3485"/>
                  <a:pt x="11549" y="3479"/>
                </a:cubicBezTo>
                <a:cubicBezTo>
                  <a:pt x="11549" y="3469"/>
                  <a:pt x="11549" y="3459"/>
                  <a:pt x="11549" y="3449"/>
                </a:cubicBezTo>
                <a:cubicBezTo>
                  <a:pt x="11546" y="3444"/>
                  <a:pt x="11543" y="3438"/>
                  <a:pt x="11540" y="3433"/>
                </a:cubicBezTo>
                <a:cubicBezTo>
                  <a:pt x="11543" y="3418"/>
                  <a:pt x="11540" y="3413"/>
                  <a:pt x="11531" y="3418"/>
                </a:cubicBezTo>
                <a:close/>
                <a:moveTo>
                  <a:pt x="11549" y="3479"/>
                </a:moveTo>
                <a:cubicBezTo>
                  <a:pt x="11549" y="3495"/>
                  <a:pt x="11549" y="3495"/>
                  <a:pt x="11549" y="3495"/>
                </a:cubicBezTo>
                <a:cubicBezTo>
                  <a:pt x="11545" y="3492"/>
                  <a:pt x="11542" y="3492"/>
                  <a:pt x="11540" y="3495"/>
                </a:cubicBezTo>
                <a:cubicBezTo>
                  <a:pt x="11539" y="3497"/>
                  <a:pt x="11539" y="3502"/>
                  <a:pt x="11540" y="3510"/>
                </a:cubicBezTo>
                <a:cubicBezTo>
                  <a:pt x="11537" y="3534"/>
                  <a:pt x="11540" y="3555"/>
                  <a:pt x="11549" y="3572"/>
                </a:cubicBezTo>
                <a:cubicBezTo>
                  <a:pt x="11557" y="3572"/>
                  <a:pt x="11557" y="3572"/>
                  <a:pt x="11557" y="3572"/>
                </a:cubicBezTo>
                <a:cubicBezTo>
                  <a:pt x="11560" y="3567"/>
                  <a:pt x="11563" y="3561"/>
                  <a:pt x="11566" y="3556"/>
                </a:cubicBezTo>
                <a:cubicBezTo>
                  <a:pt x="11572" y="3541"/>
                  <a:pt x="11577" y="3526"/>
                  <a:pt x="11583" y="3510"/>
                </a:cubicBezTo>
                <a:cubicBezTo>
                  <a:pt x="11575" y="3482"/>
                  <a:pt x="11566" y="3476"/>
                  <a:pt x="11557" y="3479"/>
                </a:cubicBezTo>
                <a:cubicBezTo>
                  <a:pt x="11557" y="3479"/>
                  <a:pt x="11557" y="3479"/>
                  <a:pt x="11549" y="3479"/>
                </a:cubicBezTo>
                <a:close/>
                <a:moveTo>
                  <a:pt x="11530" y="3538"/>
                </a:moveTo>
                <a:cubicBezTo>
                  <a:pt x="11527" y="3535"/>
                  <a:pt x="11522" y="3536"/>
                  <a:pt x="11514" y="3541"/>
                </a:cubicBezTo>
                <a:cubicBezTo>
                  <a:pt x="11512" y="3546"/>
                  <a:pt x="11509" y="3551"/>
                  <a:pt x="11506" y="3556"/>
                </a:cubicBezTo>
                <a:cubicBezTo>
                  <a:pt x="11506" y="3561"/>
                  <a:pt x="11506" y="3567"/>
                  <a:pt x="11506" y="3572"/>
                </a:cubicBezTo>
                <a:cubicBezTo>
                  <a:pt x="11514" y="3568"/>
                  <a:pt x="11519" y="3573"/>
                  <a:pt x="11523" y="3587"/>
                </a:cubicBezTo>
                <a:cubicBezTo>
                  <a:pt x="11532" y="3587"/>
                  <a:pt x="11531" y="3587"/>
                  <a:pt x="11531" y="3587"/>
                </a:cubicBezTo>
                <a:cubicBezTo>
                  <a:pt x="11540" y="3587"/>
                  <a:pt x="11540" y="3587"/>
                  <a:pt x="11540" y="3587"/>
                </a:cubicBezTo>
                <a:cubicBezTo>
                  <a:pt x="11543" y="3568"/>
                  <a:pt x="11542" y="3556"/>
                  <a:pt x="11531" y="3556"/>
                </a:cubicBezTo>
                <a:cubicBezTo>
                  <a:pt x="11533" y="3546"/>
                  <a:pt x="11532" y="3540"/>
                  <a:pt x="11530" y="3538"/>
                </a:cubicBezTo>
                <a:close/>
                <a:moveTo>
                  <a:pt x="11343" y="3572"/>
                </a:moveTo>
                <a:cubicBezTo>
                  <a:pt x="11328" y="3583"/>
                  <a:pt x="11334" y="3618"/>
                  <a:pt x="11343" y="3649"/>
                </a:cubicBezTo>
                <a:cubicBezTo>
                  <a:pt x="11360" y="3649"/>
                  <a:pt x="11360" y="3649"/>
                  <a:pt x="11360" y="3649"/>
                </a:cubicBezTo>
                <a:cubicBezTo>
                  <a:pt x="11369" y="3654"/>
                  <a:pt x="11372" y="3649"/>
                  <a:pt x="11369" y="3634"/>
                </a:cubicBezTo>
                <a:cubicBezTo>
                  <a:pt x="11361" y="3627"/>
                  <a:pt x="11358" y="3616"/>
                  <a:pt x="11360" y="3602"/>
                </a:cubicBezTo>
                <a:cubicBezTo>
                  <a:pt x="11357" y="3602"/>
                  <a:pt x="11354" y="3602"/>
                  <a:pt x="11352" y="3602"/>
                </a:cubicBezTo>
                <a:cubicBezTo>
                  <a:pt x="11346" y="3583"/>
                  <a:pt x="11348" y="3591"/>
                  <a:pt x="11343" y="3572"/>
                </a:cubicBezTo>
                <a:close/>
                <a:moveTo>
                  <a:pt x="11394" y="3587"/>
                </a:moveTo>
                <a:cubicBezTo>
                  <a:pt x="11385" y="3597"/>
                  <a:pt x="11382" y="3613"/>
                  <a:pt x="11386" y="3634"/>
                </a:cubicBezTo>
                <a:cubicBezTo>
                  <a:pt x="11394" y="3629"/>
                  <a:pt x="11397" y="3634"/>
                  <a:pt x="11394" y="3649"/>
                </a:cubicBezTo>
                <a:cubicBezTo>
                  <a:pt x="11397" y="3649"/>
                  <a:pt x="11400" y="3649"/>
                  <a:pt x="11403" y="3649"/>
                </a:cubicBezTo>
                <a:cubicBezTo>
                  <a:pt x="11418" y="3654"/>
                  <a:pt x="11420" y="3638"/>
                  <a:pt x="11411" y="3602"/>
                </a:cubicBezTo>
                <a:cubicBezTo>
                  <a:pt x="11411" y="3597"/>
                  <a:pt x="11411" y="3592"/>
                  <a:pt x="11411" y="3587"/>
                </a:cubicBezTo>
                <a:cubicBezTo>
                  <a:pt x="11406" y="3587"/>
                  <a:pt x="11400" y="3587"/>
                  <a:pt x="11394" y="3587"/>
                </a:cubicBezTo>
                <a:close/>
                <a:moveTo>
                  <a:pt x="20251" y="3647"/>
                </a:moveTo>
                <a:cubicBezTo>
                  <a:pt x="20247" y="3650"/>
                  <a:pt x="20243" y="3656"/>
                  <a:pt x="20240" y="3665"/>
                </a:cubicBezTo>
                <a:cubicBezTo>
                  <a:pt x="20238" y="3675"/>
                  <a:pt x="20235" y="3685"/>
                  <a:pt x="20232" y="3695"/>
                </a:cubicBezTo>
                <a:cubicBezTo>
                  <a:pt x="20240" y="3690"/>
                  <a:pt x="20243" y="3695"/>
                  <a:pt x="20240" y="3711"/>
                </a:cubicBezTo>
                <a:cubicBezTo>
                  <a:pt x="20257" y="3714"/>
                  <a:pt x="20263" y="3730"/>
                  <a:pt x="20257" y="3757"/>
                </a:cubicBezTo>
                <a:cubicBezTo>
                  <a:pt x="20275" y="3747"/>
                  <a:pt x="20280" y="3757"/>
                  <a:pt x="20274" y="3788"/>
                </a:cubicBezTo>
                <a:cubicBezTo>
                  <a:pt x="20287" y="3786"/>
                  <a:pt x="20298" y="3791"/>
                  <a:pt x="20309" y="3803"/>
                </a:cubicBezTo>
                <a:cubicBezTo>
                  <a:pt x="20326" y="3803"/>
                  <a:pt x="20326" y="3803"/>
                  <a:pt x="20326" y="3803"/>
                </a:cubicBezTo>
                <a:cubicBezTo>
                  <a:pt x="20320" y="3776"/>
                  <a:pt x="20323" y="3756"/>
                  <a:pt x="20335" y="3741"/>
                </a:cubicBezTo>
                <a:cubicBezTo>
                  <a:pt x="20327" y="3688"/>
                  <a:pt x="20301" y="3656"/>
                  <a:pt x="20266" y="3649"/>
                </a:cubicBezTo>
                <a:cubicBezTo>
                  <a:pt x="20260" y="3646"/>
                  <a:pt x="20255" y="3645"/>
                  <a:pt x="20251" y="3647"/>
                </a:cubicBezTo>
                <a:close/>
                <a:moveTo>
                  <a:pt x="5328" y="3726"/>
                </a:moveTo>
                <a:cubicBezTo>
                  <a:pt x="5335" y="3769"/>
                  <a:pt x="5342" y="3801"/>
                  <a:pt x="5354" y="3834"/>
                </a:cubicBezTo>
                <a:cubicBezTo>
                  <a:pt x="5364" y="3823"/>
                  <a:pt x="5367" y="3808"/>
                  <a:pt x="5363" y="3788"/>
                </a:cubicBezTo>
                <a:cubicBezTo>
                  <a:pt x="5375" y="3789"/>
                  <a:pt x="5386" y="3784"/>
                  <a:pt x="5397" y="3772"/>
                </a:cubicBezTo>
                <a:cubicBezTo>
                  <a:pt x="5397" y="3762"/>
                  <a:pt x="5397" y="3752"/>
                  <a:pt x="5397" y="3741"/>
                </a:cubicBezTo>
                <a:cubicBezTo>
                  <a:pt x="5394" y="3736"/>
                  <a:pt x="5391" y="3731"/>
                  <a:pt x="5388" y="3726"/>
                </a:cubicBezTo>
                <a:cubicBezTo>
                  <a:pt x="5385" y="3726"/>
                  <a:pt x="5383" y="3726"/>
                  <a:pt x="5380" y="3726"/>
                </a:cubicBezTo>
                <a:cubicBezTo>
                  <a:pt x="5353" y="3734"/>
                  <a:pt x="5350" y="3735"/>
                  <a:pt x="5328" y="3726"/>
                </a:cubicBezTo>
                <a:close/>
                <a:moveTo>
                  <a:pt x="11120" y="3865"/>
                </a:moveTo>
                <a:cubicBezTo>
                  <a:pt x="11117" y="3875"/>
                  <a:pt x="11114" y="3886"/>
                  <a:pt x="11111" y="3896"/>
                </a:cubicBezTo>
                <a:cubicBezTo>
                  <a:pt x="11110" y="3910"/>
                  <a:pt x="11104" y="3919"/>
                  <a:pt x="11094" y="3927"/>
                </a:cubicBezTo>
                <a:cubicBezTo>
                  <a:pt x="11094" y="3937"/>
                  <a:pt x="11094" y="3947"/>
                  <a:pt x="11094" y="3957"/>
                </a:cubicBezTo>
                <a:cubicBezTo>
                  <a:pt x="11094" y="3962"/>
                  <a:pt x="11094" y="3968"/>
                  <a:pt x="11094" y="3973"/>
                </a:cubicBezTo>
                <a:cubicBezTo>
                  <a:pt x="11103" y="3973"/>
                  <a:pt x="11102" y="3973"/>
                  <a:pt x="11102" y="3973"/>
                </a:cubicBezTo>
                <a:cubicBezTo>
                  <a:pt x="11111" y="3968"/>
                  <a:pt x="11120" y="3962"/>
                  <a:pt x="11128" y="3957"/>
                </a:cubicBezTo>
                <a:cubicBezTo>
                  <a:pt x="11131" y="3932"/>
                  <a:pt x="11134" y="3906"/>
                  <a:pt x="11137" y="3880"/>
                </a:cubicBezTo>
                <a:cubicBezTo>
                  <a:pt x="11134" y="3875"/>
                  <a:pt x="11131" y="3870"/>
                  <a:pt x="11128" y="3865"/>
                </a:cubicBezTo>
                <a:cubicBezTo>
                  <a:pt x="11125" y="3865"/>
                  <a:pt x="11123" y="3865"/>
                  <a:pt x="11120" y="3865"/>
                </a:cubicBezTo>
                <a:close/>
                <a:moveTo>
                  <a:pt x="11068" y="3973"/>
                </a:moveTo>
                <a:cubicBezTo>
                  <a:pt x="11071" y="4042"/>
                  <a:pt x="11061" y="4022"/>
                  <a:pt x="11051" y="3988"/>
                </a:cubicBezTo>
                <a:cubicBezTo>
                  <a:pt x="11051" y="4010"/>
                  <a:pt x="11054" y="4019"/>
                  <a:pt x="11043" y="4034"/>
                </a:cubicBezTo>
                <a:cubicBezTo>
                  <a:pt x="11040" y="4034"/>
                  <a:pt x="11037" y="4034"/>
                  <a:pt x="11034" y="4034"/>
                </a:cubicBezTo>
                <a:cubicBezTo>
                  <a:pt x="11034" y="4039"/>
                  <a:pt x="11034" y="4044"/>
                  <a:pt x="11034" y="4050"/>
                </a:cubicBezTo>
                <a:cubicBezTo>
                  <a:pt x="11024" y="4049"/>
                  <a:pt x="11023" y="4061"/>
                  <a:pt x="11026" y="4080"/>
                </a:cubicBezTo>
                <a:cubicBezTo>
                  <a:pt x="11028" y="4085"/>
                  <a:pt x="11031" y="4091"/>
                  <a:pt x="11034" y="4096"/>
                </a:cubicBezTo>
                <a:cubicBezTo>
                  <a:pt x="11040" y="4085"/>
                  <a:pt x="11045" y="4075"/>
                  <a:pt x="11051" y="4065"/>
                </a:cubicBezTo>
                <a:cubicBezTo>
                  <a:pt x="11057" y="4065"/>
                  <a:pt x="11053" y="4064"/>
                  <a:pt x="11060" y="4096"/>
                </a:cubicBezTo>
                <a:cubicBezTo>
                  <a:pt x="11067" y="4099"/>
                  <a:pt x="11073" y="4094"/>
                  <a:pt x="11077" y="4080"/>
                </a:cubicBezTo>
                <a:cubicBezTo>
                  <a:pt x="11081" y="4080"/>
                  <a:pt x="11080" y="4080"/>
                  <a:pt x="11081" y="4080"/>
                </a:cubicBezTo>
                <a:cubicBezTo>
                  <a:pt x="11080" y="4090"/>
                  <a:pt x="11079" y="4101"/>
                  <a:pt x="11077" y="4112"/>
                </a:cubicBezTo>
                <a:cubicBezTo>
                  <a:pt x="11066" y="4117"/>
                  <a:pt x="11058" y="4127"/>
                  <a:pt x="11051" y="4143"/>
                </a:cubicBezTo>
                <a:cubicBezTo>
                  <a:pt x="11045" y="4143"/>
                  <a:pt x="11040" y="4143"/>
                  <a:pt x="11034" y="4143"/>
                </a:cubicBezTo>
                <a:cubicBezTo>
                  <a:pt x="11031" y="4148"/>
                  <a:pt x="11028" y="4153"/>
                  <a:pt x="11026" y="4158"/>
                </a:cubicBezTo>
                <a:cubicBezTo>
                  <a:pt x="11023" y="4163"/>
                  <a:pt x="11020" y="4168"/>
                  <a:pt x="11017" y="4173"/>
                </a:cubicBezTo>
                <a:cubicBezTo>
                  <a:pt x="11017" y="4184"/>
                  <a:pt x="11017" y="4194"/>
                  <a:pt x="11017" y="4204"/>
                </a:cubicBezTo>
                <a:cubicBezTo>
                  <a:pt x="11017" y="4209"/>
                  <a:pt x="11017" y="4214"/>
                  <a:pt x="11017" y="4219"/>
                </a:cubicBezTo>
                <a:cubicBezTo>
                  <a:pt x="11026" y="4222"/>
                  <a:pt x="11035" y="4217"/>
                  <a:pt x="11043" y="4204"/>
                </a:cubicBezTo>
                <a:cubicBezTo>
                  <a:pt x="11045" y="4199"/>
                  <a:pt x="11048" y="4194"/>
                  <a:pt x="11051" y="4189"/>
                </a:cubicBezTo>
                <a:cubicBezTo>
                  <a:pt x="11051" y="4194"/>
                  <a:pt x="11051" y="4199"/>
                  <a:pt x="11051" y="4204"/>
                </a:cubicBezTo>
                <a:cubicBezTo>
                  <a:pt x="11066" y="4176"/>
                  <a:pt x="11093" y="4117"/>
                  <a:pt x="11094" y="4173"/>
                </a:cubicBezTo>
                <a:cubicBezTo>
                  <a:pt x="11102" y="4177"/>
                  <a:pt x="11108" y="4172"/>
                  <a:pt x="11111" y="4158"/>
                </a:cubicBezTo>
                <a:cubicBezTo>
                  <a:pt x="11113" y="4141"/>
                  <a:pt x="11115" y="4114"/>
                  <a:pt x="11120" y="4143"/>
                </a:cubicBezTo>
                <a:cubicBezTo>
                  <a:pt x="11131" y="4148"/>
                  <a:pt x="11134" y="4137"/>
                  <a:pt x="11128" y="4112"/>
                </a:cubicBezTo>
                <a:cubicBezTo>
                  <a:pt x="11136" y="4115"/>
                  <a:pt x="11142" y="4110"/>
                  <a:pt x="11146" y="4096"/>
                </a:cubicBezTo>
                <a:cubicBezTo>
                  <a:pt x="11163" y="4096"/>
                  <a:pt x="11161" y="4057"/>
                  <a:pt x="11154" y="4034"/>
                </a:cubicBezTo>
                <a:cubicBezTo>
                  <a:pt x="11153" y="4009"/>
                  <a:pt x="11148" y="3999"/>
                  <a:pt x="11137" y="4003"/>
                </a:cubicBezTo>
                <a:cubicBezTo>
                  <a:pt x="11134" y="4009"/>
                  <a:pt x="11131" y="4014"/>
                  <a:pt x="11128" y="4019"/>
                </a:cubicBezTo>
                <a:cubicBezTo>
                  <a:pt x="11131" y="4034"/>
                  <a:pt x="11129" y="4039"/>
                  <a:pt x="11120" y="4034"/>
                </a:cubicBezTo>
                <a:cubicBezTo>
                  <a:pt x="11120" y="4074"/>
                  <a:pt x="11120" y="4023"/>
                  <a:pt x="11120" y="4019"/>
                </a:cubicBezTo>
                <a:cubicBezTo>
                  <a:pt x="11117" y="4003"/>
                  <a:pt x="11114" y="3988"/>
                  <a:pt x="11111" y="3973"/>
                </a:cubicBezTo>
                <a:cubicBezTo>
                  <a:pt x="11108" y="3978"/>
                  <a:pt x="11105" y="3983"/>
                  <a:pt x="11102" y="3988"/>
                </a:cubicBezTo>
                <a:cubicBezTo>
                  <a:pt x="11098" y="4012"/>
                  <a:pt x="11091" y="4039"/>
                  <a:pt x="11085" y="4050"/>
                </a:cubicBezTo>
                <a:cubicBezTo>
                  <a:pt x="11085" y="4051"/>
                  <a:pt x="11085" y="4051"/>
                  <a:pt x="11085" y="4052"/>
                </a:cubicBezTo>
                <a:cubicBezTo>
                  <a:pt x="11085" y="4023"/>
                  <a:pt x="11081" y="3996"/>
                  <a:pt x="11068" y="3973"/>
                </a:cubicBezTo>
                <a:close/>
                <a:moveTo>
                  <a:pt x="5586" y="4158"/>
                </a:moveTo>
                <a:cubicBezTo>
                  <a:pt x="5579" y="4174"/>
                  <a:pt x="5569" y="4185"/>
                  <a:pt x="5551" y="4189"/>
                </a:cubicBezTo>
                <a:cubicBezTo>
                  <a:pt x="5540" y="4230"/>
                  <a:pt x="5528" y="4271"/>
                  <a:pt x="5517" y="4312"/>
                </a:cubicBezTo>
                <a:cubicBezTo>
                  <a:pt x="5518" y="4365"/>
                  <a:pt x="5524" y="4417"/>
                  <a:pt x="5534" y="4466"/>
                </a:cubicBezTo>
                <a:cubicBezTo>
                  <a:pt x="5552" y="4481"/>
                  <a:pt x="5551" y="4481"/>
                  <a:pt x="5551" y="4481"/>
                </a:cubicBezTo>
                <a:cubicBezTo>
                  <a:pt x="5590" y="4481"/>
                  <a:pt x="5485" y="4612"/>
                  <a:pt x="5620" y="4466"/>
                </a:cubicBezTo>
                <a:cubicBezTo>
                  <a:pt x="5631" y="4445"/>
                  <a:pt x="5643" y="4425"/>
                  <a:pt x="5654" y="4405"/>
                </a:cubicBezTo>
                <a:cubicBezTo>
                  <a:pt x="5672" y="4260"/>
                  <a:pt x="5654" y="4185"/>
                  <a:pt x="5603" y="4173"/>
                </a:cubicBezTo>
                <a:cubicBezTo>
                  <a:pt x="5591" y="4194"/>
                  <a:pt x="5587" y="4184"/>
                  <a:pt x="5586" y="4158"/>
                </a:cubicBezTo>
                <a:close/>
                <a:moveTo>
                  <a:pt x="4305" y="4262"/>
                </a:moveTo>
                <a:cubicBezTo>
                  <a:pt x="4308" y="4265"/>
                  <a:pt x="4309" y="4271"/>
                  <a:pt x="4307" y="4281"/>
                </a:cubicBezTo>
                <a:cubicBezTo>
                  <a:pt x="4307" y="4286"/>
                  <a:pt x="4307" y="4291"/>
                  <a:pt x="4307" y="4296"/>
                </a:cubicBezTo>
                <a:cubicBezTo>
                  <a:pt x="4313" y="4296"/>
                  <a:pt x="4319" y="4296"/>
                  <a:pt x="4325" y="4296"/>
                </a:cubicBezTo>
                <a:cubicBezTo>
                  <a:pt x="4329" y="4343"/>
                  <a:pt x="4319" y="4373"/>
                  <a:pt x="4281" y="4327"/>
                </a:cubicBezTo>
                <a:cubicBezTo>
                  <a:pt x="4269" y="4314"/>
                  <a:pt x="4264" y="4295"/>
                  <a:pt x="4265" y="4272"/>
                </a:cubicBezTo>
                <a:cubicBezTo>
                  <a:pt x="4267" y="4280"/>
                  <a:pt x="4270" y="4288"/>
                  <a:pt x="4273" y="4296"/>
                </a:cubicBezTo>
                <a:cubicBezTo>
                  <a:pt x="4276" y="4301"/>
                  <a:pt x="4279" y="4306"/>
                  <a:pt x="4281" y="4312"/>
                </a:cubicBezTo>
                <a:cubicBezTo>
                  <a:pt x="4277" y="4291"/>
                  <a:pt x="4280" y="4276"/>
                  <a:pt x="4290" y="4266"/>
                </a:cubicBezTo>
                <a:cubicBezTo>
                  <a:pt x="4297" y="4260"/>
                  <a:pt x="4302" y="4260"/>
                  <a:pt x="4305" y="4262"/>
                </a:cubicBezTo>
                <a:close/>
                <a:moveTo>
                  <a:pt x="3628" y="4378"/>
                </a:moveTo>
                <a:cubicBezTo>
                  <a:pt x="3628" y="4387"/>
                  <a:pt x="3628" y="4395"/>
                  <a:pt x="3629" y="4405"/>
                </a:cubicBezTo>
                <a:cubicBezTo>
                  <a:pt x="3627" y="4405"/>
                  <a:pt x="3624" y="4405"/>
                  <a:pt x="3621" y="4405"/>
                </a:cubicBezTo>
                <a:cubicBezTo>
                  <a:pt x="3624" y="4396"/>
                  <a:pt x="3626" y="4387"/>
                  <a:pt x="3628" y="4378"/>
                </a:cubicBezTo>
                <a:close/>
                <a:moveTo>
                  <a:pt x="21229" y="4389"/>
                </a:moveTo>
                <a:cubicBezTo>
                  <a:pt x="21233" y="4389"/>
                  <a:pt x="21235" y="4389"/>
                  <a:pt x="21235" y="4389"/>
                </a:cubicBezTo>
                <a:cubicBezTo>
                  <a:pt x="21238" y="4394"/>
                  <a:pt x="21241" y="4399"/>
                  <a:pt x="21244" y="4405"/>
                </a:cubicBezTo>
                <a:cubicBezTo>
                  <a:pt x="21237" y="4399"/>
                  <a:pt x="21234" y="4394"/>
                  <a:pt x="21229" y="4389"/>
                </a:cubicBezTo>
                <a:close/>
                <a:moveTo>
                  <a:pt x="14449" y="4497"/>
                </a:moveTo>
                <a:cubicBezTo>
                  <a:pt x="14466" y="4512"/>
                  <a:pt x="14466" y="4512"/>
                  <a:pt x="14466" y="4512"/>
                </a:cubicBezTo>
                <a:cubicBezTo>
                  <a:pt x="14457" y="4527"/>
                  <a:pt x="14450" y="4530"/>
                  <a:pt x="14449" y="4497"/>
                </a:cubicBezTo>
                <a:close/>
                <a:moveTo>
                  <a:pt x="14421" y="4574"/>
                </a:moveTo>
                <a:cubicBezTo>
                  <a:pt x="14424" y="4572"/>
                  <a:pt x="14427" y="4577"/>
                  <a:pt x="14432" y="4590"/>
                </a:cubicBezTo>
                <a:cubicBezTo>
                  <a:pt x="14422" y="4605"/>
                  <a:pt x="14410" y="4615"/>
                  <a:pt x="14399" y="4624"/>
                </a:cubicBezTo>
                <a:cubicBezTo>
                  <a:pt x="14401" y="4619"/>
                  <a:pt x="14404" y="4615"/>
                  <a:pt x="14406" y="4605"/>
                </a:cubicBezTo>
                <a:cubicBezTo>
                  <a:pt x="14414" y="4605"/>
                  <a:pt x="14414" y="4605"/>
                  <a:pt x="14414" y="4605"/>
                </a:cubicBezTo>
                <a:cubicBezTo>
                  <a:pt x="14416" y="4588"/>
                  <a:pt x="14418" y="4577"/>
                  <a:pt x="14421" y="4574"/>
                </a:cubicBezTo>
                <a:close/>
                <a:moveTo>
                  <a:pt x="489" y="4636"/>
                </a:moveTo>
                <a:cubicBezTo>
                  <a:pt x="505" y="4629"/>
                  <a:pt x="516" y="4639"/>
                  <a:pt x="524" y="4667"/>
                </a:cubicBezTo>
                <a:cubicBezTo>
                  <a:pt x="529" y="4661"/>
                  <a:pt x="535" y="4656"/>
                  <a:pt x="541" y="4651"/>
                </a:cubicBezTo>
                <a:cubicBezTo>
                  <a:pt x="544" y="4646"/>
                  <a:pt x="547" y="4641"/>
                  <a:pt x="549" y="4636"/>
                </a:cubicBezTo>
                <a:cubicBezTo>
                  <a:pt x="558" y="4636"/>
                  <a:pt x="558" y="4636"/>
                  <a:pt x="558" y="4636"/>
                </a:cubicBezTo>
                <a:cubicBezTo>
                  <a:pt x="566" y="4636"/>
                  <a:pt x="567" y="4636"/>
                  <a:pt x="567" y="4636"/>
                </a:cubicBezTo>
                <a:cubicBezTo>
                  <a:pt x="575" y="4636"/>
                  <a:pt x="575" y="4636"/>
                  <a:pt x="575" y="4636"/>
                </a:cubicBezTo>
                <a:cubicBezTo>
                  <a:pt x="567" y="4641"/>
                  <a:pt x="558" y="4646"/>
                  <a:pt x="549" y="4651"/>
                </a:cubicBezTo>
                <a:cubicBezTo>
                  <a:pt x="540" y="4665"/>
                  <a:pt x="535" y="4682"/>
                  <a:pt x="549" y="4682"/>
                </a:cubicBezTo>
                <a:cubicBezTo>
                  <a:pt x="558" y="4687"/>
                  <a:pt x="561" y="4682"/>
                  <a:pt x="558" y="4667"/>
                </a:cubicBezTo>
                <a:cubicBezTo>
                  <a:pt x="584" y="4667"/>
                  <a:pt x="584" y="4667"/>
                  <a:pt x="584" y="4667"/>
                </a:cubicBezTo>
                <a:cubicBezTo>
                  <a:pt x="573" y="4685"/>
                  <a:pt x="554" y="4688"/>
                  <a:pt x="541" y="4697"/>
                </a:cubicBezTo>
                <a:cubicBezTo>
                  <a:pt x="532" y="4702"/>
                  <a:pt x="524" y="4708"/>
                  <a:pt x="515" y="4713"/>
                </a:cubicBezTo>
                <a:cubicBezTo>
                  <a:pt x="509" y="4702"/>
                  <a:pt x="504" y="4692"/>
                  <a:pt x="498" y="4682"/>
                </a:cubicBezTo>
                <a:cubicBezTo>
                  <a:pt x="489" y="4687"/>
                  <a:pt x="486" y="4682"/>
                  <a:pt x="489" y="4667"/>
                </a:cubicBezTo>
                <a:cubicBezTo>
                  <a:pt x="486" y="4667"/>
                  <a:pt x="483" y="4667"/>
                  <a:pt x="481" y="4667"/>
                </a:cubicBezTo>
                <a:cubicBezTo>
                  <a:pt x="481" y="4661"/>
                  <a:pt x="481" y="4656"/>
                  <a:pt x="481" y="4651"/>
                </a:cubicBezTo>
                <a:cubicBezTo>
                  <a:pt x="489" y="4656"/>
                  <a:pt x="492" y="4651"/>
                  <a:pt x="489" y="4636"/>
                </a:cubicBezTo>
                <a:close/>
                <a:moveTo>
                  <a:pt x="9189" y="4667"/>
                </a:moveTo>
                <a:cubicBezTo>
                  <a:pt x="9183" y="4682"/>
                  <a:pt x="9174" y="4687"/>
                  <a:pt x="9163" y="4682"/>
                </a:cubicBezTo>
                <a:cubicBezTo>
                  <a:pt x="9178" y="4745"/>
                  <a:pt x="9172" y="4779"/>
                  <a:pt x="9138" y="4759"/>
                </a:cubicBezTo>
                <a:cubicBezTo>
                  <a:pt x="9132" y="4759"/>
                  <a:pt x="9126" y="4759"/>
                  <a:pt x="9121" y="4759"/>
                </a:cubicBezTo>
                <a:cubicBezTo>
                  <a:pt x="9114" y="4814"/>
                  <a:pt x="9103" y="4815"/>
                  <a:pt x="9087" y="4759"/>
                </a:cubicBezTo>
                <a:cubicBezTo>
                  <a:pt x="9081" y="4759"/>
                  <a:pt x="9075" y="4759"/>
                  <a:pt x="9069" y="4759"/>
                </a:cubicBezTo>
                <a:cubicBezTo>
                  <a:pt x="9066" y="4759"/>
                  <a:pt x="9064" y="4759"/>
                  <a:pt x="9061" y="4759"/>
                </a:cubicBezTo>
                <a:cubicBezTo>
                  <a:pt x="9080" y="4869"/>
                  <a:pt x="9082" y="4903"/>
                  <a:pt x="9052" y="4790"/>
                </a:cubicBezTo>
                <a:cubicBezTo>
                  <a:pt x="9043" y="4795"/>
                  <a:pt x="9040" y="4790"/>
                  <a:pt x="9043" y="4774"/>
                </a:cubicBezTo>
                <a:cubicBezTo>
                  <a:pt x="9043" y="4769"/>
                  <a:pt x="9043" y="4764"/>
                  <a:pt x="9043" y="4759"/>
                </a:cubicBezTo>
                <a:cubicBezTo>
                  <a:pt x="9028" y="4766"/>
                  <a:pt x="9017" y="4778"/>
                  <a:pt x="9009" y="4790"/>
                </a:cubicBezTo>
                <a:cubicBezTo>
                  <a:pt x="9004" y="4790"/>
                  <a:pt x="8998" y="4790"/>
                  <a:pt x="8992" y="4790"/>
                </a:cubicBezTo>
                <a:cubicBezTo>
                  <a:pt x="9000" y="4815"/>
                  <a:pt x="9001" y="4836"/>
                  <a:pt x="8992" y="4867"/>
                </a:cubicBezTo>
                <a:cubicBezTo>
                  <a:pt x="8985" y="4837"/>
                  <a:pt x="8962" y="4790"/>
                  <a:pt x="8940" y="4774"/>
                </a:cubicBezTo>
                <a:cubicBezTo>
                  <a:pt x="8944" y="4831"/>
                  <a:pt x="8956" y="4937"/>
                  <a:pt x="8923" y="4898"/>
                </a:cubicBezTo>
                <a:cubicBezTo>
                  <a:pt x="8920" y="4898"/>
                  <a:pt x="8917" y="4898"/>
                  <a:pt x="8915" y="4898"/>
                </a:cubicBezTo>
                <a:cubicBezTo>
                  <a:pt x="8910" y="4922"/>
                  <a:pt x="8903" y="4949"/>
                  <a:pt x="8898" y="4959"/>
                </a:cubicBezTo>
                <a:cubicBezTo>
                  <a:pt x="8895" y="5001"/>
                  <a:pt x="8892" y="5001"/>
                  <a:pt x="8889" y="4959"/>
                </a:cubicBezTo>
                <a:cubicBezTo>
                  <a:pt x="8877" y="4963"/>
                  <a:pt x="8877" y="4958"/>
                  <a:pt x="8889" y="4944"/>
                </a:cubicBezTo>
                <a:cubicBezTo>
                  <a:pt x="8886" y="4934"/>
                  <a:pt x="8883" y="4924"/>
                  <a:pt x="8881" y="4913"/>
                </a:cubicBezTo>
                <a:cubicBezTo>
                  <a:pt x="8872" y="4905"/>
                  <a:pt x="8847" y="4882"/>
                  <a:pt x="8872" y="4898"/>
                </a:cubicBezTo>
                <a:cubicBezTo>
                  <a:pt x="8875" y="4893"/>
                  <a:pt x="8878" y="4888"/>
                  <a:pt x="8881" y="4883"/>
                </a:cubicBezTo>
                <a:cubicBezTo>
                  <a:pt x="8881" y="4877"/>
                  <a:pt x="8881" y="4872"/>
                  <a:pt x="8881" y="4867"/>
                </a:cubicBezTo>
                <a:cubicBezTo>
                  <a:pt x="8894" y="4872"/>
                  <a:pt x="8894" y="4861"/>
                  <a:pt x="8881" y="4836"/>
                </a:cubicBezTo>
                <a:cubicBezTo>
                  <a:pt x="8869" y="4826"/>
                  <a:pt x="8869" y="4815"/>
                  <a:pt x="8881" y="4805"/>
                </a:cubicBezTo>
                <a:cubicBezTo>
                  <a:pt x="8853" y="4747"/>
                  <a:pt x="8834" y="4718"/>
                  <a:pt x="8803" y="4682"/>
                </a:cubicBezTo>
                <a:cubicBezTo>
                  <a:pt x="8798" y="4703"/>
                  <a:pt x="8792" y="4703"/>
                  <a:pt x="8786" y="4682"/>
                </a:cubicBezTo>
                <a:cubicBezTo>
                  <a:pt x="8783" y="4682"/>
                  <a:pt x="8780" y="4682"/>
                  <a:pt x="8778" y="4682"/>
                </a:cubicBezTo>
                <a:cubicBezTo>
                  <a:pt x="8778" y="4682"/>
                  <a:pt x="8777" y="4682"/>
                  <a:pt x="8769" y="4682"/>
                </a:cubicBezTo>
                <a:cubicBezTo>
                  <a:pt x="8777" y="4697"/>
                  <a:pt x="8775" y="4710"/>
                  <a:pt x="8769" y="4728"/>
                </a:cubicBezTo>
                <a:cubicBezTo>
                  <a:pt x="8777" y="4728"/>
                  <a:pt x="8778" y="4728"/>
                  <a:pt x="8778" y="4728"/>
                </a:cubicBezTo>
                <a:cubicBezTo>
                  <a:pt x="8786" y="4728"/>
                  <a:pt x="8786" y="4728"/>
                  <a:pt x="8786" y="4728"/>
                </a:cubicBezTo>
                <a:cubicBezTo>
                  <a:pt x="8794" y="4728"/>
                  <a:pt x="8795" y="4728"/>
                  <a:pt x="8795" y="4728"/>
                </a:cubicBezTo>
                <a:cubicBezTo>
                  <a:pt x="8805" y="4728"/>
                  <a:pt x="8818" y="4736"/>
                  <a:pt x="8803" y="4743"/>
                </a:cubicBezTo>
                <a:cubicBezTo>
                  <a:pt x="8800" y="4738"/>
                  <a:pt x="8797" y="4733"/>
                  <a:pt x="8795" y="4728"/>
                </a:cubicBezTo>
                <a:cubicBezTo>
                  <a:pt x="8783" y="4723"/>
                  <a:pt x="8780" y="4733"/>
                  <a:pt x="8786" y="4759"/>
                </a:cubicBezTo>
                <a:cubicBezTo>
                  <a:pt x="8794" y="4769"/>
                  <a:pt x="8803" y="4779"/>
                  <a:pt x="8812" y="4790"/>
                </a:cubicBezTo>
                <a:cubicBezTo>
                  <a:pt x="8815" y="4809"/>
                  <a:pt x="8823" y="4850"/>
                  <a:pt x="8812" y="4821"/>
                </a:cubicBezTo>
                <a:cubicBezTo>
                  <a:pt x="8805" y="4837"/>
                  <a:pt x="8800" y="4833"/>
                  <a:pt x="8795" y="4805"/>
                </a:cubicBezTo>
                <a:cubicBezTo>
                  <a:pt x="8788" y="4816"/>
                  <a:pt x="8784" y="4821"/>
                  <a:pt x="8778" y="4805"/>
                </a:cubicBezTo>
                <a:cubicBezTo>
                  <a:pt x="8778" y="4795"/>
                  <a:pt x="8778" y="4784"/>
                  <a:pt x="8778" y="4774"/>
                </a:cubicBezTo>
                <a:cubicBezTo>
                  <a:pt x="8769" y="4769"/>
                  <a:pt x="8760" y="4764"/>
                  <a:pt x="8752" y="4759"/>
                </a:cubicBezTo>
                <a:cubicBezTo>
                  <a:pt x="8749" y="4759"/>
                  <a:pt x="8746" y="4759"/>
                  <a:pt x="8743" y="4759"/>
                </a:cubicBezTo>
                <a:cubicBezTo>
                  <a:pt x="8743" y="4764"/>
                  <a:pt x="8743" y="4769"/>
                  <a:pt x="8743" y="4774"/>
                </a:cubicBezTo>
                <a:cubicBezTo>
                  <a:pt x="8737" y="4779"/>
                  <a:pt x="8734" y="4784"/>
                  <a:pt x="8734" y="4790"/>
                </a:cubicBezTo>
                <a:cubicBezTo>
                  <a:pt x="8734" y="4795"/>
                  <a:pt x="8737" y="4800"/>
                  <a:pt x="8743" y="4805"/>
                </a:cubicBezTo>
                <a:cubicBezTo>
                  <a:pt x="8734" y="4810"/>
                  <a:pt x="8731" y="4805"/>
                  <a:pt x="8734" y="4790"/>
                </a:cubicBezTo>
                <a:cubicBezTo>
                  <a:pt x="8734" y="4790"/>
                  <a:pt x="8735" y="4790"/>
                  <a:pt x="8726" y="4790"/>
                </a:cubicBezTo>
                <a:cubicBezTo>
                  <a:pt x="8726" y="4795"/>
                  <a:pt x="8726" y="4800"/>
                  <a:pt x="8726" y="4805"/>
                </a:cubicBezTo>
                <a:cubicBezTo>
                  <a:pt x="8742" y="4805"/>
                  <a:pt x="8744" y="4828"/>
                  <a:pt x="8734" y="4836"/>
                </a:cubicBezTo>
                <a:cubicBezTo>
                  <a:pt x="8734" y="4842"/>
                  <a:pt x="8734" y="4847"/>
                  <a:pt x="8734" y="4852"/>
                </a:cubicBezTo>
                <a:cubicBezTo>
                  <a:pt x="8745" y="4877"/>
                  <a:pt x="8755" y="4884"/>
                  <a:pt x="8760" y="4883"/>
                </a:cubicBezTo>
                <a:cubicBezTo>
                  <a:pt x="8756" y="4904"/>
                  <a:pt x="8738" y="4888"/>
                  <a:pt x="8709" y="4852"/>
                </a:cubicBezTo>
                <a:cubicBezTo>
                  <a:pt x="8712" y="4868"/>
                  <a:pt x="8714" y="4881"/>
                  <a:pt x="8717" y="4898"/>
                </a:cubicBezTo>
                <a:cubicBezTo>
                  <a:pt x="8726" y="4893"/>
                  <a:pt x="8729" y="4898"/>
                  <a:pt x="8726" y="4913"/>
                </a:cubicBezTo>
                <a:cubicBezTo>
                  <a:pt x="8723" y="4913"/>
                  <a:pt x="8720" y="4913"/>
                  <a:pt x="8717" y="4913"/>
                </a:cubicBezTo>
                <a:cubicBezTo>
                  <a:pt x="8747" y="4949"/>
                  <a:pt x="8717" y="4916"/>
                  <a:pt x="8700" y="4898"/>
                </a:cubicBezTo>
                <a:cubicBezTo>
                  <a:pt x="8673" y="4962"/>
                  <a:pt x="8700" y="4967"/>
                  <a:pt x="8734" y="4959"/>
                </a:cubicBezTo>
                <a:cubicBezTo>
                  <a:pt x="8744" y="4962"/>
                  <a:pt x="8753" y="4957"/>
                  <a:pt x="8760" y="4944"/>
                </a:cubicBezTo>
                <a:cubicBezTo>
                  <a:pt x="8769" y="4944"/>
                  <a:pt x="8769" y="4944"/>
                  <a:pt x="8769" y="4944"/>
                </a:cubicBezTo>
                <a:cubicBezTo>
                  <a:pt x="8784" y="4906"/>
                  <a:pt x="8802" y="4908"/>
                  <a:pt x="8820" y="4944"/>
                </a:cubicBezTo>
                <a:cubicBezTo>
                  <a:pt x="8824" y="4958"/>
                  <a:pt x="8830" y="4963"/>
                  <a:pt x="8837" y="4959"/>
                </a:cubicBezTo>
                <a:cubicBezTo>
                  <a:pt x="8849" y="4944"/>
                  <a:pt x="8842" y="4955"/>
                  <a:pt x="8820" y="4990"/>
                </a:cubicBezTo>
                <a:cubicBezTo>
                  <a:pt x="8812" y="5002"/>
                  <a:pt x="8809" y="5017"/>
                  <a:pt x="8812" y="5036"/>
                </a:cubicBezTo>
                <a:cubicBezTo>
                  <a:pt x="8832" y="5021"/>
                  <a:pt x="8840" y="5026"/>
                  <a:pt x="8837" y="5052"/>
                </a:cubicBezTo>
                <a:cubicBezTo>
                  <a:pt x="8838" y="5052"/>
                  <a:pt x="8838" y="5051"/>
                  <a:pt x="8839" y="5051"/>
                </a:cubicBezTo>
                <a:cubicBezTo>
                  <a:pt x="8832" y="5057"/>
                  <a:pt x="8822" y="5057"/>
                  <a:pt x="8812" y="5052"/>
                </a:cubicBezTo>
                <a:cubicBezTo>
                  <a:pt x="8806" y="5072"/>
                  <a:pt x="8800" y="5072"/>
                  <a:pt x="8795" y="5052"/>
                </a:cubicBezTo>
                <a:cubicBezTo>
                  <a:pt x="8787" y="5064"/>
                  <a:pt x="8778" y="5070"/>
                  <a:pt x="8769" y="5068"/>
                </a:cubicBezTo>
                <a:cubicBezTo>
                  <a:pt x="8759" y="5091"/>
                  <a:pt x="8745" y="5101"/>
                  <a:pt x="8726" y="5098"/>
                </a:cubicBezTo>
                <a:cubicBezTo>
                  <a:pt x="8726" y="5109"/>
                  <a:pt x="8726" y="5119"/>
                  <a:pt x="8726" y="5129"/>
                </a:cubicBezTo>
                <a:cubicBezTo>
                  <a:pt x="8726" y="5134"/>
                  <a:pt x="8726" y="5139"/>
                  <a:pt x="8726" y="5145"/>
                </a:cubicBezTo>
                <a:cubicBezTo>
                  <a:pt x="8734" y="5148"/>
                  <a:pt x="8739" y="5143"/>
                  <a:pt x="8743" y="5129"/>
                </a:cubicBezTo>
                <a:cubicBezTo>
                  <a:pt x="8755" y="5131"/>
                  <a:pt x="8767" y="5126"/>
                  <a:pt x="8778" y="5114"/>
                </a:cubicBezTo>
                <a:cubicBezTo>
                  <a:pt x="8785" y="5110"/>
                  <a:pt x="8791" y="5115"/>
                  <a:pt x="8795" y="5129"/>
                </a:cubicBezTo>
                <a:cubicBezTo>
                  <a:pt x="8814" y="5127"/>
                  <a:pt x="8823" y="5158"/>
                  <a:pt x="8829" y="5191"/>
                </a:cubicBezTo>
                <a:cubicBezTo>
                  <a:pt x="8832" y="5196"/>
                  <a:pt x="8835" y="5201"/>
                  <a:pt x="8837" y="5206"/>
                </a:cubicBezTo>
                <a:cubicBezTo>
                  <a:pt x="8840" y="5201"/>
                  <a:pt x="8843" y="5196"/>
                  <a:pt x="8846" y="5191"/>
                </a:cubicBezTo>
                <a:cubicBezTo>
                  <a:pt x="8850" y="5250"/>
                  <a:pt x="8846" y="5287"/>
                  <a:pt x="8795" y="5299"/>
                </a:cubicBezTo>
                <a:cubicBezTo>
                  <a:pt x="8793" y="5335"/>
                  <a:pt x="8795" y="5363"/>
                  <a:pt x="8812" y="5376"/>
                </a:cubicBezTo>
                <a:cubicBezTo>
                  <a:pt x="8814" y="5371"/>
                  <a:pt x="8817" y="5366"/>
                  <a:pt x="8820" y="5360"/>
                </a:cubicBezTo>
                <a:cubicBezTo>
                  <a:pt x="8846" y="5360"/>
                  <a:pt x="8846" y="5360"/>
                  <a:pt x="8846" y="5360"/>
                </a:cubicBezTo>
                <a:cubicBezTo>
                  <a:pt x="8856" y="5358"/>
                  <a:pt x="8864" y="5363"/>
                  <a:pt x="8872" y="5376"/>
                </a:cubicBezTo>
                <a:cubicBezTo>
                  <a:pt x="8896" y="5376"/>
                  <a:pt x="8918" y="5366"/>
                  <a:pt x="8940" y="5422"/>
                </a:cubicBezTo>
                <a:cubicBezTo>
                  <a:pt x="8948" y="5418"/>
                  <a:pt x="8954" y="5423"/>
                  <a:pt x="8958" y="5437"/>
                </a:cubicBezTo>
                <a:cubicBezTo>
                  <a:pt x="8966" y="5437"/>
                  <a:pt x="8966" y="5437"/>
                  <a:pt x="8966" y="5437"/>
                </a:cubicBezTo>
                <a:cubicBezTo>
                  <a:pt x="8976" y="5435"/>
                  <a:pt x="8984" y="5440"/>
                  <a:pt x="8992" y="5453"/>
                </a:cubicBezTo>
                <a:cubicBezTo>
                  <a:pt x="9003" y="5446"/>
                  <a:pt x="9012" y="5451"/>
                  <a:pt x="9018" y="5468"/>
                </a:cubicBezTo>
                <a:cubicBezTo>
                  <a:pt x="9026" y="5468"/>
                  <a:pt x="9026" y="5468"/>
                  <a:pt x="9026" y="5468"/>
                </a:cubicBezTo>
                <a:cubicBezTo>
                  <a:pt x="9032" y="5473"/>
                  <a:pt x="9038" y="5478"/>
                  <a:pt x="9043" y="5483"/>
                </a:cubicBezTo>
                <a:cubicBezTo>
                  <a:pt x="9073" y="5452"/>
                  <a:pt x="9102" y="5416"/>
                  <a:pt x="9129" y="5376"/>
                </a:cubicBezTo>
                <a:cubicBezTo>
                  <a:pt x="9127" y="5362"/>
                  <a:pt x="9130" y="5352"/>
                  <a:pt x="9138" y="5345"/>
                </a:cubicBezTo>
                <a:cubicBezTo>
                  <a:pt x="9138" y="5350"/>
                  <a:pt x="9138" y="5355"/>
                  <a:pt x="9138" y="5360"/>
                </a:cubicBezTo>
                <a:cubicBezTo>
                  <a:pt x="9145" y="5364"/>
                  <a:pt x="9151" y="5359"/>
                  <a:pt x="9155" y="5345"/>
                </a:cubicBezTo>
                <a:cubicBezTo>
                  <a:pt x="9164" y="5345"/>
                  <a:pt x="9163" y="5345"/>
                  <a:pt x="9163" y="5345"/>
                </a:cubicBezTo>
                <a:cubicBezTo>
                  <a:pt x="9204" y="5345"/>
                  <a:pt x="9242" y="5290"/>
                  <a:pt x="9241" y="5221"/>
                </a:cubicBezTo>
                <a:cubicBezTo>
                  <a:pt x="9249" y="5216"/>
                  <a:pt x="9252" y="5221"/>
                  <a:pt x="9249" y="5237"/>
                </a:cubicBezTo>
                <a:cubicBezTo>
                  <a:pt x="9247" y="5256"/>
                  <a:pt x="9252" y="5266"/>
                  <a:pt x="9266" y="5268"/>
                </a:cubicBezTo>
                <a:cubicBezTo>
                  <a:pt x="9267" y="5249"/>
                  <a:pt x="9274" y="5233"/>
                  <a:pt x="9284" y="5221"/>
                </a:cubicBezTo>
                <a:cubicBezTo>
                  <a:pt x="9295" y="5221"/>
                  <a:pt x="9324" y="5159"/>
                  <a:pt x="9301" y="5160"/>
                </a:cubicBezTo>
                <a:cubicBezTo>
                  <a:pt x="9301" y="5160"/>
                  <a:pt x="9301" y="5160"/>
                  <a:pt x="9301" y="5145"/>
                </a:cubicBezTo>
                <a:cubicBezTo>
                  <a:pt x="9301" y="5172"/>
                  <a:pt x="9307" y="5141"/>
                  <a:pt x="9310" y="5129"/>
                </a:cubicBezTo>
                <a:cubicBezTo>
                  <a:pt x="9327" y="5129"/>
                  <a:pt x="9327" y="5129"/>
                  <a:pt x="9327" y="5129"/>
                </a:cubicBezTo>
                <a:cubicBezTo>
                  <a:pt x="9329" y="5119"/>
                  <a:pt x="9332" y="5109"/>
                  <a:pt x="9335" y="5098"/>
                </a:cubicBezTo>
                <a:cubicBezTo>
                  <a:pt x="9345" y="5098"/>
                  <a:pt x="9347" y="5087"/>
                  <a:pt x="9344" y="5068"/>
                </a:cubicBezTo>
                <a:cubicBezTo>
                  <a:pt x="9357" y="5068"/>
                  <a:pt x="9355" y="5027"/>
                  <a:pt x="9352" y="5006"/>
                </a:cubicBezTo>
                <a:cubicBezTo>
                  <a:pt x="9344" y="5000"/>
                  <a:pt x="9341" y="5006"/>
                  <a:pt x="9344" y="5021"/>
                </a:cubicBezTo>
                <a:cubicBezTo>
                  <a:pt x="9341" y="5011"/>
                  <a:pt x="9338" y="5000"/>
                  <a:pt x="9335" y="4990"/>
                </a:cubicBezTo>
                <a:cubicBezTo>
                  <a:pt x="9345" y="4990"/>
                  <a:pt x="9347" y="4979"/>
                  <a:pt x="9344" y="4959"/>
                </a:cubicBezTo>
                <a:cubicBezTo>
                  <a:pt x="9338" y="4939"/>
                  <a:pt x="9332" y="4918"/>
                  <a:pt x="9327" y="4898"/>
                </a:cubicBezTo>
                <a:cubicBezTo>
                  <a:pt x="9321" y="4904"/>
                  <a:pt x="9307" y="4925"/>
                  <a:pt x="9310" y="4883"/>
                </a:cubicBezTo>
                <a:cubicBezTo>
                  <a:pt x="9283" y="4887"/>
                  <a:pt x="9275" y="4856"/>
                  <a:pt x="9284" y="4790"/>
                </a:cubicBezTo>
                <a:cubicBezTo>
                  <a:pt x="9284" y="4790"/>
                  <a:pt x="9284" y="4790"/>
                  <a:pt x="9275" y="4790"/>
                </a:cubicBezTo>
                <a:cubicBezTo>
                  <a:pt x="9269" y="4810"/>
                  <a:pt x="9264" y="4810"/>
                  <a:pt x="9258" y="4790"/>
                </a:cubicBezTo>
                <a:cubicBezTo>
                  <a:pt x="9261" y="4749"/>
                  <a:pt x="9272" y="4723"/>
                  <a:pt x="9292" y="4713"/>
                </a:cubicBezTo>
                <a:cubicBezTo>
                  <a:pt x="9289" y="4708"/>
                  <a:pt x="9287" y="4702"/>
                  <a:pt x="9284" y="4697"/>
                </a:cubicBezTo>
                <a:cubicBezTo>
                  <a:pt x="9272" y="4690"/>
                  <a:pt x="9264" y="4695"/>
                  <a:pt x="9258" y="4713"/>
                </a:cubicBezTo>
                <a:cubicBezTo>
                  <a:pt x="9261" y="4733"/>
                  <a:pt x="9255" y="4738"/>
                  <a:pt x="9241" y="4728"/>
                </a:cubicBezTo>
                <a:cubicBezTo>
                  <a:pt x="9244" y="4747"/>
                  <a:pt x="9243" y="4760"/>
                  <a:pt x="9232" y="4759"/>
                </a:cubicBezTo>
                <a:cubicBezTo>
                  <a:pt x="9220" y="4728"/>
                  <a:pt x="9213" y="4710"/>
                  <a:pt x="9198" y="4667"/>
                </a:cubicBezTo>
                <a:cubicBezTo>
                  <a:pt x="9195" y="4667"/>
                  <a:pt x="9192" y="4667"/>
                  <a:pt x="9189" y="4667"/>
                </a:cubicBezTo>
                <a:close/>
                <a:moveTo>
                  <a:pt x="5019" y="4836"/>
                </a:moveTo>
                <a:cubicBezTo>
                  <a:pt x="4986" y="4960"/>
                  <a:pt x="4972" y="5107"/>
                  <a:pt x="4977" y="5252"/>
                </a:cubicBezTo>
                <a:cubicBezTo>
                  <a:pt x="4963" y="5298"/>
                  <a:pt x="4944" y="5349"/>
                  <a:pt x="4925" y="5391"/>
                </a:cubicBezTo>
                <a:cubicBezTo>
                  <a:pt x="4921" y="5412"/>
                  <a:pt x="4924" y="5427"/>
                  <a:pt x="4933" y="5437"/>
                </a:cubicBezTo>
                <a:cubicBezTo>
                  <a:pt x="4945" y="5427"/>
                  <a:pt x="4957" y="5417"/>
                  <a:pt x="4968" y="5407"/>
                </a:cubicBezTo>
                <a:cubicBezTo>
                  <a:pt x="4977" y="5407"/>
                  <a:pt x="4977" y="5407"/>
                  <a:pt x="4977" y="5407"/>
                </a:cubicBezTo>
                <a:cubicBezTo>
                  <a:pt x="4994" y="5407"/>
                  <a:pt x="4994" y="5407"/>
                  <a:pt x="4994" y="5407"/>
                </a:cubicBezTo>
                <a:cubicBezTo>
                  <a:pt x="4997" y="5401"/>
                  <a:pt x="5000" y="5396"/>
                  <a:pt x="5002" y="5391"/>
                </a:cubicBezTo>
                <a:cubicBezTo>
                  <a:pt x="5011" y="5391"/>
                  <a:pt x="5011" y="5391"/>
                  <a:pt x="5011" y="5391"/>
                </a:cubicBezTo>
                <a:cubicBezTo>
                  <a:pt x="5014" y="5395"/>
                  <a:pt x="5026" y="5469"/>
                  <a:pt x="5028" y="5530"/>
                </a:cubicBezTo>
                <a:cubicBezTo>
                  <a:pt x="5034" y="5530"/>
                  <a:pt x="5039" y="5530"/>
                  <a:pt x="5045" y="5530"/>
                </a:cubicBezTo>
                <a:cubicBezTo>
                  <a:pt x="5057" y="5519"/>
                  <a:pt x="5068" y="5509"/>
                  <a:pt x="5080" y="5499"/>
                </a:cubicBezTo>
                <a:cubicBezTo>
                  <a:pt x="5083" y="5489"/>
                  <a:pt x="5085" y="5478"/>
                  <a:pt x="5088" y="5468"/>
                </a:cubicBezTo>
                <a:cubicBezTo>
                  <a:pt x="5102" y="5473"/>
                  <a:pt x="5108" y="5458"/>
                  <a:pt x="5105" y="5422"/>
                </a:cubicBezTo>
                <a:cubicBezTo>
                  <a:pt x="5114" y="5422"/>
                  <a:pt x="5114" y="5422"/>
                  <a:pt x="5114" y="5422"/>
                </a:cubicBezTo>
                <a:cubicBezTo>
                  <a:pt x="5117" y="5417"/>
                  <a:pt x="5120" y="5412"/>
                  <a:pt x="5122" y="5407"/>
                </a:cubicBezTo>
                <a:cubicBezTo>
                  <a:pt x="5125" y="5401"/>
                  <a:pt x="5128" y="5396"/>
                  <a:pt x="5131" y="5391"/>
                </a:cubicBezTo>
                <a:cubicBezTo>
                  <a:pt x="5134" y="5386"/>
                  <a:pt x="5137" y="5381"/>
                  <a:pt x="5139" y="5376"/>
                </a:cubicBezTo>
                <a:cubicBezTo>
                  <a:pt x="5148" y="5381"/>
                  <a:pt x="5151" y="5376"/>
                  <a:pt x="5148" y="5360"/>
                </a:cubicBezTo>
                <a:cubicBezTo>
                  <a:pt x="5158" y="5279"/>
                  <a:pt x="5170" y="5270"/>
                  <a:pt x="5183" y="5330"/>
                </a:cubicBezTo>
                <a:cubicBezTo>
                  <a:pt x="5211" y="5330"/>
                  <a:pt x="5220" y="5348"/>
                  <a:pt x="5208" y="5391"/>
                </a:cubicBezTo>
                <a:cubicBezTo>
                  <a:pt x="5211" y="5396"/>
                  <a:pt x="5214" y="5401"/>
                  <a:pt x="5217" y="5407"/>
                </a:cubicBezTo>
                <a:cubicBezTo>
                  <a:pt x="5225" y="5407"/>
                  <a:pt x="5225" y="5407"/>
                  <a:pt x="5225" y="5407"/>
                </a:cubicBezTo>
                <a:cubicBezTo>
                  <a:pt x="5233" y="5385"/>
                  <a:pt x="5236" y="5385"/>
                  <a:pt x="5234" y="5407"/>
                </a:cubicBezTo>
                <a:cubicBezTo>
                  <a:pt x="5243" y="5407"/>
                  <a:pt x="5242" y="5407"/>
                  <a:pt x="5242" y="5407"/>
                </a:cubicBezTo>
                <a:cubicBezTo>
                  <a:pt x="5251" y="5407"/>
                  <a:pt x="5251" y="5407"/>
                  <a:pt x="5251" y="5407"/>
                </a:cubicBezTo>
                <a:cubicBezTo>
                  <a:pt x="5254" y="5412"/>
                  <a:pt x="5257" y="5417"/>
                  <a:pt x="5260" y="5422"/>
                </a:cubicBezTo>
                <a:cubicBezTo>
                  <a:pt x="5253" y="5442"/>
                  <a:pt x="5264" y="5428"/>
                  <a:pt x="5268" y="5422"/>
                </a:cubicBezTo>
                <a:cubicBezTo>
                  <a:pt x="5268" y="5427"/>
                  <a:pt x="5268" y="5432"/>
                  <a:pt x="5268" y="5437"/>
                </a:cubicBezTo>
                <a:cubicBezTo>
                  <a:pt x="5278" y="5435"/>
                  <a:pt x="5286" y="5440"/>
                  <a:pt x="5294" y="5453"/>
                </a:cubicBezTo>
                <a:cubicBezTo>
                  <a:pt x="5311" y="5453"/>
                  <a:pt x="5335" y="5401"/>
                  <a:pt x="5345" y="5376"/>
                </a:cubicBezTo>
                <a:cubicBezTo>
                  <a:pt x="5357" y="5379"/>
                  <a:pt x="5357" y="5374"/>
                  <a:pt x="5345" y="5360"/>
                </a:cubicBezTo>
                <a:cubicBezTo>
                  <a:pt x="5340" y="5355"/>
                  <a:pt x="5334" y="5350"/>
                  <a:pt x="5328" y="5345"/>
                </a:cubicBezTo>
                <a:cubicBezTo>
                  <a:pt x="5326" y="5315"/>
                  <a:pt x="5316" y="5293"/>
                  <a:pt x="5303" y="5283"/>
                </a:cubicBezTo>
                <a:cubicBezTo>
                  <a:pt x="5297" y="5288"/>
                  <a:pt x="5291" y="5294"/>
                  <a:pt x="5285" y="5299"/>
                </a:cubicBezTo>
                <a:cubicBezTo>
                  <a:pt x="5269" y="5275"/>
                  <a:pt x="5240" y="5202"/>
                  <a:pt x="5217" y="5129"/>
                </a:cubicBezTo>
                <a:cubicBezTo>
                  <a:pt x="5190" y="5118"/>
                  <a:pt x="5168" y="5084"/>
                  <a:pt x="5157" y="5036"/>
                </a:cubicBezTo>
                <a:cubicBezTo>
                  <a:pt x="5127" y="5040"/>
                  <a:pt x="5112" y="5019"/>
                  <a:pt x="5114" y="4975"/>
                </a:cubicBezTo>
                <a:cubicBezTo>
                  <a:pt x="5102" y="4978"/>
                  <a:pt x="5093" y="4968"/>
                  <a:pt x="5088" y="4944"/>
                </a:cubicBezTo>
                <a:cubicBezTo>
                  <a:pt x="5085" y="4944"/>
                  <a:pt x="5083" y="4944"/>
                  <a:pt x="5080" y="4944"/>
                </a:cubicBezTo>
                <a:cubicBezTo>
                  <a:pt x="5077" y="4963"/>
                  <a:pt x="5071" y="4978"/>
                  <a:pt x="5062" y="4990"/>
                </a:cubicBezTo>
                <a:cubicBezTo>
                  <a:pt x="5047" y="4957"/>
                  <a:pt x="5047" y="4932"/>
                  <a:pt x="5062" y="4913"/>
                </a:cubicBezTo>
                <a:cubicBezTo>
                  <a:pt x="5057" y="4893"/>
                  <a:pt x="5051" y="4872"/>
                  <a:pt x="5045" y="4852"/>
                </a:cubicBezTo>
                <a:cubicBezTo>
                  <a:pt x="5031" y="4862"/>
                  <a:pt x="5025" y="4857"/>
                  <a:pt x="5028" y="4836"/>
                </a:cubicBezTo>
                <a:cubicBezTo>
                  <a:pt x="5025" y="4836"/>
                  <a:pt x="5022" y="4836"/>
                  <a:pt x="5019" y="4836"/>
                </a:cubicBezTo>
                <a:close/>
                <a:moveTo>
                  <a:pt x="4556" y="5314"/>
                </a:moveTo>
                <a:cubicBezTo>
                  <a:pt x="4599" y="5361"/>
                  <a:pt x="4599" y="5360"/>
                  <a:pt x="4599" y="5360"/>
                </a:cubicBezTo>
                <a:cubicBezTo>
                  <a:pt x="4609" y="5360"/>
                  <a:pt x="4622" y="5368"/>
                  <a:pt x="4607" y="5376"/>
                </a:cubicBezTo>
                <a:cubicBezTo>
                  <a:pt x="4600" y="5361"/>
                  <a:pt x="4581" y="5341"/>
                  <a:pt x="4565" y="5330"/>
                </a:cubicBezTo>
                <a:cubicBezTo>
                  <a:pt x="4556" y="5325"/>
                  <a:pt x="4553" y="5330"/>
                  <a:pt x="4556" y="5345"/>
                </a:cubicBezTo>
                <a:cubicBezTo>
                  <a:pt x="4544" y="5360"/>
                  <a:pt x="4548" y="5340"/>
                  <a:pt x="4556" y="5314"/>
                </a:cubicBezTo>
                <a:close/>
                <a:moveTo>
                  <a:pt x="4625" y="5407"/>
                </a:moveTo>
                <a:cubicBezTo>
                  <a:pt x="4637" y="5403"/>
                  <a:pt x="4637" y="5408"/>
                  <a:pt x="4625" y="5422"/>
                </a:cubicBezTo>
                <a:cubicBezTo>
                  <a:pt x="4625" y="5417"/>
                  <a:pt x="4625" y="5412"/>
                  <a:pt x="4625" y="5407"/>
                </a:cubicBezTo>
                <a:close/>
                <a:moveTo>
                  <a:pt x="10717" y="5453"/>
                </a:moveTo>
                <a:cubicBezTo>
                  <a:pt x="10720" y="5458"/>
                  <a:pt x="10722" y="5463"/>
                  <a:pt x="10725" y="5468"/>
                </a:cubicBezTo>
                <a:cubicBezTo>
                  <a:pt x="10722" y="5468"/>
                  <a:pt x="10719" y="5468"/>
                  <a:pt x="10717" y="5468"/>
                </a:cubicBezTo>
                <a:cubicBezTo>
                  <a:pt x="10718" y="5462"/>
                  <a:pt x="10717" y="5458"/>
                  <a:pt x="10717" y="5453"/>
                </a:cubicBezTo>
                <a:close/>
                <a:moveTo>
                  <a:pt x="5895" y="5607"/>
                </a:moveTo>
                <a:cubicBezTo>
                  <a:pt x="5895" y="5612"/>
                  <a:pt x="5895" y="5617"/>
                  <a:pt x="5895" y="5623"/>
                </a:cubicBezTo>
                <a:cubicBezTo>
                  <a:pt x="5903" y="5638"/>
                  <a:pt x="5912" y="5653"/>
                  <a:pt x="5920" y="5669"/>
                </a:cubicBezTo>
                <a:cubicBezTo>
                  <a:pt x="5935" y="5679"/>
                  <a:pt x="5941" y="5674"/>
                  <a:pt x="5938" y="5653"/>
                </a:cubicBezTo>
                <a:cubicBezTo>
                  <a:pt x="5940" y="5639"/>
                  <a:pt x="5937" y="5629"/>
                  <a:pt x="5929" y="5623"/>
                </a:cubicBezTo>
                <a:cubicBezTo>
                  <a:pt x="5917" y="5630"/>
                  <a:pt x="5909" y="5625"/>
                  <a:pt x="5903" y="5607"/>
                </a:cubicBezTo>
                <a:cubicBezTo>
                  <a:pt x="5900" y="5607"/>
                  <a:pt x="5897" y="5607"/>
                  <a:pt x="5895" y="5607"/>
                </a:cubicBezTo>
                <a:close/>
                <a:moveTo>
                  <a:pt x="10605" y="5915"/>
                </a:moveTo>
                <a:cubicBezTo>
                  <a:pt x="10613" y="5915"/>
                  <a:pt x="10614" y="5915"/>
                  <a:pt x="10614" y="5915"/>
                </a:cubicBezTo>
                <a:cubicBezTo>
                  <a:pt x="10603" y="5930"/>
                  <a:pt x="10597" y="5951"/>
                  <a:pt x="10597" y="5977"/>
                </a:cubicBezTo>
                <a:cubicBezTo>
                  <a:pt x="10605" y="5977"/>
                  <a:pt x="10605" y="5977"/>
                  <a:pt x="10605" y="5977"/>
                </a:cubicBezTo>
                <a:cubicBezTo>
                  <a:pt x="10607" y="5978"/>
                  <a:pt x="10608" y="5977"/>
                  <a:pt x="10609" y="5977"/>
                </a:cubicBezTo>
                <a:cubicBezTo>
                  <a:pt x="10606" y="5991"/>
                  <a:pt x="10599" y="5999"/>
                  <a:pt x="10588" y="5992"/>
                </a:cubicBezTo>
                <a:cubicBezTo>
                  <a:pt x="10585" y="6002"/>
                  <a:pt x="10582" y="6013"/>
                  <a:pt x="10579" y="6024"/>
                </a:cubicBezTo>
                <a:cubicBezTo>
                  <a:pt x="10599" y="6059"/>
                  <a:pt x="10568" y="6003"/>
                  <a:pt x="10562" y="5992"/>
                </a:cubicBezTo>
                <a:cubicBezTo>
                  <a:pt x="10549" y="6004"/>
                  <a:pt x="10538" y="6007"/>
                  <a:pt x="10528" y="5992"/>
                </a:cubicBezTo>
                <a:cubicBezTo>
                  <a:pt x="10507" y="6006"/>
                  <a:pt x="10502" y="6006"/>
                  <a:pt x="10485" y="6007"/>
                </a:cubicBezTo>
                <a:cubicBezTo>
                  <a:pt x="10503" y="5968"/>
                  <a:pt x="10517" y="5963"/>
                  <a:pt x="10528" y="5992"/>
                </a:cubicBezTo>
                <a:cubicBezTo>
                  <a:pt x="10545" y="5992"/>
                  <a:pt x="10545" y="5992"/>
                  <a:pt x="10545" y="5992"/>
                </a:cubicBezTo>
                <a:cubicBezTo>
                  <a:pt x="10548" y="5977"/>
                  <a:pt x="10551" y="5961"/>
                  <a:pt x="10553" y="5946"/>
                </a:cubicBezTo>
                <a:cubicBezTo>
                  <a:pt x="10553" y="5956"/>
                  <a:pt x="10553" y="5967"/>
                  <a:pt x="10553" y="5977"/>
                </a:cubicBezTo>
                <a:cubicBezTo>
                  <a:pt x="10553" y="5982"/>
                  <a:pt x="10553" y="5987"/>
                  <a:pt x="10553" y="5992"/>
                </a:cubicBezTo>
                <a:cubicBezTo>
                  <a:pt x="10562" y="5992"/>
                  <a:pt x="10562" y="5992"/>
                  <a:pt x="10562" y="5992"/>
                </a:cubicBezTo>
                <a:cubicBezTo>
                  <a:pt x="10573" y="5992"/>
                  <a:pt x="10581" y="5966"/>
                  <a:pt x="10579" y="5992"/>
                </a:cubicBezTo>
                <a:cubicBezTo>
                  <a:pt x="10590" y="5997"/>
                  <a:pt x="10596" y="5987"/>
                  <a:pt x="10597" y="5961"/>
                </a:cubicBezTo>
                <a:cubicBezTo>
                  <a:pt x="10599" y="5946"/>
                  <a:pt x="10602" y="5931"/>
                  <a:pt x="10605" y="5915"/>
                </a:cubicBezTo>
                <a:close/>
                <a:moveTo>
                  <a:pt x="10460" y="5982"/>
                </a:moveTo>
                <a:cubicBezTo>
                  <a:pt x="10457" y="5984"/>
                  <a:pt x="10446" y="6015"/>
                  <a:pt x="10442" y="6024"/>
                </a:cubicBezTo>
                <a:cubicBezTo>
                  <a:pt x="10442" y="6024"/>
                  <a:pt x="10450" y="6024"/>
                  <a:pt x="10450" y="6024"/>
                </a:cubicBezTo>
                <a:cubicBezTo>
                  <a:pt x="10459" y="6024"/>
                  <a:pt x="10459" y="6024"/>
                  <a:pt x="10459" y="6024"/>
                </a:cubicBezTo>
                <a:cubicBezTo>
                  <a:pt x="10459" y="6013"/>
                  <a:pt x="10459" y="6002"/>
                  <a:pt x="10459" y="5992"/>
                </a:cubicBezTo>
                <a:cubicBezTo>
                  <a:pt x="10461" y="5984"/>
                  <a:pt x="10461" y="5982"/>
                  <a:pt x="10460" y="5982"/>
                </a:cubicBezTo>
                <a:close/>
                <a:moveTo>
                  <a:pt x="11146" y="6193"/>
                </a:moveTo>
                <a:cubicBezTo>
                  <a:pt x="11153" y="6193"/>
                  <a:pt x="11153" y="6193"/>
                  <a:pt x="11153" y="6193"/>
                </a:cubicBezTo>
                <a:cubicBezTo>
                  <a:pt x="11147" y="6198"/>
                  <a:pt x="11143" y="6204"/>
                  <a:pt x="11137" y="6208"/>
                </a:cubicBezTo>
                <a:cubicBezTo>
                  <a:pt x="11140" y="6203"/>
                  <a:pt x="11143" y="6198"/>
                  <a:pt x="11146" y="6193"/>
                </a:cubicBezTo>
                <a:close/>
                <a:moveTo>
                  <a:pt x="1793" y="6270"/>
                </a:moveTo>
                <a:cubicBezTo>
                  <a:pt x="1805" y="6267"/>
                  <a:pt x="1805" y="6272"/>
                  <a:pt x="1793" y="6286"/>
                </a:cubicBezTo>
                <a:cubicBezTo>
                  <a:pt x="1793" y="6279"/>
                  <a:pt x="1793" y="6255"/>
                  <a:pt x="1793" y="6270"/>
                </a:cubicBezTo>
                <a:close/>
                <a:moveTo>
                  <a:pt x="10785" y="6270"/>
                </a:moveTo>
                <a:cubicBezTo>
                  <a:pt x="10794" y="6270"/>
                  <a:pt x="10794" y="6270"/>
                  <a:pt x="10794" y="6270"/>
                </a:cubicBezTo>
                <a:cubicBezTo>
                  <a:pt x="10802" y="6265"/>
                  <a:pt x="10805" y="6270"/>
                  <a:pt x="10802" y="6286"/>
                </a:cubicBezTo>
                <a:cubicBezTo>
                  <a:pt x="10794" y="6286"/>
                  <a:pt x="10794" y="6286"/>
                  <a:pt x="10794" y="6286"/>
                </a:cubicBezTo>
                <a:cubicBezTo>
                  <a:pt x="10788" y="6348"/>
                  <a:pt x="10786" y="6295"/>
                  <a:pt x="10785" y="6270"/>
                </a:cubicBezTo>
                <a:close/>
                <a:moveTo>
                  <a:pt x="20034" y="6409"/>
                </a:moveTo>
                <a:cubicBezTo>
                  <a:pt x="20018" y="6423"/>
                  <a:pt x="19999" y="6440"/>
                  <a:pt x="19983" y="6455"/>
                </a:cubicBezTo>
                <a:cubicBezTo>
                  <a:pt x="19983" y="6460"/>
                  <a:pt x="19983" y="6465"/>
                  <a:pt x="19983" y="6470"/>
                </a:cubicBezTo>
                <a:cubicBezTo>
                  <a:pt x="20009" y="6466"/>
                  <a:pt x="20003" y="6497"/>
                  <a:pt x="19965" y="6563"/>
                </a:cubicBezTo>
                <a:cubicBezTo>
                  <a:pt x="19968" y="6561"/>
                  <a:pt x="20027" y="6502"/>
                  <a:pt x="20051" y="6470"/>
                </a:cubicBezTo>
                <a:cubicBezTo>
                  <a:pt x="20045" y="6451"/>
                  <a:pt x="20042" y="6430"/>
                  <a:pt x="20043" y="6409"/>
                </a:cubicBezTo>
                <a:cubicBezTo>
                  <a:pt x="20040" y="6409"/>
                  <a:pt x="20037" y="6409"/>
                  <a:pt x="20034" y="6409"/>
                </a:cubicBezTo>
                <a:close/>
                <a:moveTo>
                  <a:pt x="504" y="6479"/>
                </a:moveTo>
                <a:cubicBezTo>
                  <a:pt x="499" y="6482"/>
                  <a:pt x="495" y="6490"/>
                  <a:pt x="489" y="6502"/>
                </a:cubicBezTo>
                <a:cubicBezTo>
                  <a:pt x="486" y="6507"/>
                  <a:pt x="483" y="6512"/>
                  <a:pt x="481" y="6517"/>
                </a:cubicBezTo>
                <a:cubicBezTo>
                  <a:pt x="483" y="6522"/>
                  <a:pt x="486" y="6527"/>
                  <a:pt x="489" y="6532"/>
                </a:cubicBezTo>
                <a:cubicBezTo>
                  <a:pt x="489" y="6537"/>
                  <a:pt x="489" y="6543"/>
                  <a:pt x="489" y="6548"/>
                </a:cubicBezTo>
                <a:cubicBezTo>
                  <a:pt x="498" y="6553"/>
                  <a:pt x="501" y="6548"/>
                  <a:pt x="498" y="6532"/>
                </a:cubicBezTo>
                <a:cubicBezTo>
                  <a:pt x="504" y="6517"/>
                  <a:pt x="509" y="6501"/>
                  <a:pt x="515" y="6486"/>
                </a:cubicBezTo>
                <a:cubicBezTo>
                  <a:pt x="512" y="6477"/>
                  <a:pt x="508" y="6476"/>
                  <a:pt x="504" y="6479"/>
                </a:cubicBezTo>
                <a:close/>
                <a:moveTo>
                  <a:pt x="9884" y="6532"/>
                </a:moveTo>
                <a:cubicBezTo>
                  <a:pt x="9863" y="6569"/>
                  <a:pt x="9849" y="6604"/>
                  <a:pt x="9842" y="6640"/>
                </a:cubicBezTo>
                <a:cubicBezTo>
                  <a:pt x="9852" y="6668"/>
                  <a:pt x="9851" y="6688"/>
                  <a:pt x="9824" y="6701"/>
                </a:cubicBezTo>
                <a:cubicBezTo>
                  <a:pt x="9824" y="6717"/>
                  <a:pt x="9824" y="6733"/>
                  <a:pt x="9824" y="6748"/>
                </a:cubicBezTo>
                <a:cubicBezTo>
                  <a:pt x="9813" y="6750"/>
                  <a:pt x="9811" y="6768"/>
                  <a:pt x="9816" y="6794"/>
                </a:cubicBezTo>
                <a:cubicBezTo>
                  <a:pt x="9824" y="6794"/>
                  <a:pt x="9824" y="6794"/>
                  <a:pt x="9824" y="6794"/>
                </a:cubicBezTo>
                <a:cubicBezTo>
                  <a:pt x="9833" y="6794"/>
                  <a:pt x="9833" y="6794"/>
                  <a:pt x="9833" y="6794"/>
                </a:cubicBezTo>
                <a:cubicBezTo>
                  <a:pt x="9833" y="6799"/>
                  <a:pt x="9833" y="6805"/>
                  <a:pt x="9833" y="6810"/>
                </a:cubicBezTo>
                <a:cubicBezTo>
                  <a:pt x="9828" y="6840"/>
                  <a:pt x="9830" y="6827"/>
                  <a:pt x="9824" y="6856"/>
                </a:cubicBezTo>
                <a:cubicBezTo>
                  <a:pt x="9819" y="6887"/>
                  <a:pt x="9814" y="6900"/>
                  <a:pt x="9798" y="6917"/>
                </a:cubicBezTo>
                <a:cubicBezTo>
                  <a:pt x="9798" y="6922"/>
                  <a:pt x="9798" y="6928"/>
                  <a:pt x="9798" y="6933"/>
                </a:cubicBezTo>
                <a:cubicBezTo>
                  <a:pt x="9790" y="6928"/>
                  <a:pt x="9787" y="6933"/>
                  <a:pt x="9790" y="6948"/>
                </a:cubicBezTo>
                <a:cubicBezTo>
                  <a:pt x="9790" y="6953"/>
                  <a:pt x="9790" y="6958"/>
                  <a:pt x="9790" y="6963"/>
                </a:cubicBezTo>
                <a:cubicBezTo>
                  <a:pt x="9793" y="6969"/>
                  <a:pt x="9796" y="6974"/>
                  <a:pt x="9798" y="6980"/>
                </a:cubicBezTo>
                <a:cubicBezTo>
                  <a:pt x="9798" y="6985"/>
                  <a:pt x="9798" y="6990"/>
                  <a:pt x="9798" y="6995"/>
                </a:cubicBezTo>
                <a:cubicBezTo>
                  <a:pt x="9790" y="6995"/>
                  <a:pt x="9790" y="6995"/>
                  <a:pt x="9790" y="6995"/>
                </a:cubicBezTo>
                <a:cubicBezTo>
                  <a:pt x="9790" y="6995"/>
                  <a:pt x="9790" y="6995"/>
                  <a:pt x="9781" y="6995"/>
                </a:cubicBezTo>
                <a:cubicBezTo>
                  <a:pt x="9781" y="7000"/>
                  <a:pt x="9781" y="7005"/>
                  <a:pt x="9781" y="7010"/>
                </a:cubicBezTo>
                <a:cubicBezTo>
                  <a:pt x="9790" y="7010"/>
                  <a:pt x="9790" y="7010"/>
                  <a:pt x="9790" y="7010"/>
                </a:cubicBezTo>
                <a:cubicBezTo>
                  <a:pt x="9807" y="7010"/>
                  <a:pt x="9807" y="7010"/>
                  <a:pt x="9807" y="7010"/>
                </a:cubicBezTo>
                <a:cubicBezTo>
                  <a:pt x="9810" y="7005"/>
                  <a:pt x="9813" y="7000"/>
                  <a:pt x="9816" y="6995"/>
                </a:cubicBezTo>
                <a:cubicBezTo>
                  <a:pt x="9824" y="6995"/>
                  <a:pt x="9824" y="6995"/>
                  <a:pt x="9824" y="6995"/>
                </a:cubicBezTo>
                <a:cubicBezTo>
                  <a:pt x="9824" y="6990"/>
                  <a:pt x="9824" y="6985"/>
                  <a:pt x="9824" y="6980"/>
                </a:cubicBezTo>
                <a:cubicBezTo>
                  <a:pt x="9815" y="6973"/>
                  <a:pt x="9810" y="6961"/>
                  <a:pt x="9809" y="6949"/>
                </a:cubicBezTo>
                <a:cubicBezTo>
                  <a:pt x="9829" y="6951"/>
                  <a:pt x="9824" y="6979"/>
                  <a:pt x="9850" y="6948"/>
                </a:cubicBezTo>
                <a:cubicBezTo>
                  <a:pt x="9832" y="6991"/>
                  <a:pt x="9823" y="7038"/>
                  <a:pt x="9824" y="7087"/>
                </a:cubicBezTo>
                <a:cubicBezTo>
                  <a:pt x="9833" y="7082"/>
                  <a:pt x="9836" y="7087"/>
                  <a:pt x="9833" y="7103"/>
                </a:cubicBezTo>
                <a:cubicBezTo>
                  <a:pt x="9829" y="7110"/>
                  <a:pt x="9804" y="7195"/>
                  <a:pt x="9824" y="7195"/>
                </a:cubicBezTo>
                <a:cubicBezTo>
                  <a:pt x="9833" y="7195"/>
                  <a:pt x="9833" y="7195"/>
                  <a:pt x="9833" y="7195"/>
                </a:cubicBezTo>
                <a:cubicBezTo>
                  <a:pt x="9832" y="7162"/>
                  <a:pt x="9837" y="7131"/>
                  <a:pt x="9850" y="7103"/>
                </a:cubicBezTo>
                <a:cubicBezTo>
                  <a:pt x="9850" y="7097"/>
                  <a:pt x="9850" y="7092"/>
                  <a:pt x="9850" y="7087"/>
                </a:cubicBezTo>
                <a:cubicBezTo>
                  <a:pt x="9859" y="7092"/>
                  <a:pt x="9862" y="7087"/>
                  <a:pt x="9859" y="7072"/>
                </a:cubicBezTo>
                <a:cubicBezTo>
                  <a:pt x="9867" y="7072"/>
                  <a:pt x="9867" y="7072"/>
                  <a:pt x="9867" y="7072"/>
                </a:cubicBezTo>
                <a:cubicBezTo>
                  <a:pt x="9876" y="7072"/>
                  <a:pt x="9876" y="7072"/>
                  <a:pt x="9876" y="7072"/>
                </a:cubicBezTo>
                <a:cubicBezTo>
                  <a:pt x="9876" y="7067"/>
                  <a:pt x="9876" y="7062"/>
                  <a:pt x="9876" y="7056"/>
                </a:cubicBezTo>
                <a:cubicBezTo>
                  <a:pt x="9884" y="7056"/>
                  <a:pt x="9884" y="7056"/>
                  <a:pt x="9884" y="7056"/>
                </a:cubicBezTo>
                <a:cubicBezTo>
                  <a:pt x="9876" y="7071"/>
                  <a:pt x="9874" y="7086"/>
                  <a:pt x="9876" y="7118"/>
                </a:cubicBezTo>
                <a:cubicBezTo>
                  <a:pt x="9876" y="7123"/>
                  <a:pt x="9876" y="7128"/>
                  <a:pt x="9876" y="7133"/>
                </a:cubicBezTo>
                <a:cubicBezTo>
                  <a:pt x="9907" y="7133"/>
                  <a:pt x="9859" y="7241"/>
                  <a:pt x="9859" y="7242"/>
                </a:cubicBezTo>
                <a:cubicBezTo>
                  <a:pt x="9861" y="7267"/>
                  <a:pt x="9864" y="7293"/>
                  <a:pt x="9867" y="7318"/>
                </a:cubicBezTo>
                <a:cubicBezTo>
                  <a:pt x="9876" y="7318"/>
                  <a:pt x="9876" y="7318"/>
                  <a:pt x="9876" y="7318"/>
                </a:cubicBezTo>
                <a:cubicBezTo>
                  <a:pt x="9876" y="7308"/>
                  <a:pt x="9876" y="7298"/>
                  <a:pt x="9876" y="7288"/>
                </a:cubicBezTo>
                <a:cubicBezTo>
                  <a:pt x="9884" y="7298"/>
                  <a:pt x="9893" y="7308"/>
                  <a:pt x="9901" y="7318"/>
                </a:cubicBezTo>
                <a:cubicBezTo>
                  <a:pt x="9907" y="7299"/>
                  <a:pt x="9905" y="7307"/>
                  <a:pt x="9910" y="7288"/>
                </a:cubicBezTo>
                <a:cubicBezTo>
                  <a:pt x="9927" y="7288"/>
                  <a:pt x="9927" y="7288"/>
                  <a:pt x="9927" y="7288"/>
                </a:cubicBezTo>
                <a:cubicBezTo>
                  <a:pt x="9937" y="7290"/>
                  <a:pt x="9945" y="7285"/>
                  <a:pt x="9953" y="7272"/>
                </a:cubicBezTo>
                <a:cubicBezTo>
                  <a:pt x="9956" y="7267"/>
                  <a:pt x="9959" y="7262"/>
                  <a:pt x="9962" y="7257"/>
                </a:cubicBezTo>
                <a:cubicBezTo>
                  <a:pt x="9975" y="7257"/>
                  <a:pt x="9952" y="7328"/>
                  <a:pt x="9944" y="7349"/>
                </a:cubicBezTo>
                <a:cubicBezTo>
                  <a:pt x="9954" y="7360"/>
                  <a:pt x="9961" y="7376"/>
                  <a:pt x="9962" y="7395"/>
                </a:cubicBezTo>
                <a:cubicBezTo>
                  <a:pt x="9973" y="7390"/>
                  <a:pt x="9976" y="7400"/>
                  <a:pt x="9970" y="7426"/>
                </a:cubicBezTo>
                <a:cubicBezTo>
                  <a:pt x="9981" y="7424"/>
                  <a:pt x="9989" y="7413"/>
                  <a:pt x="9996" y="7395"/>
                </a:cubicBezTo>
                <a:cubicBezTo>
                  <a:pt x="9992" y="7457"/>
                  <a:pt x="9995" y="7426"/>
                  <a:pt x="9987" y="7473"/>
                </a:cubicBezTo>
                <a:cubicBezTo>
                  <a:pt x="9994" y="7487"/>
                  <a:pt x="9992" y="7501"/>
                  <a:pt x="9987" y="7534"/>
                </a:cubicBezTo>
                <a:cubicBezTo>
                  <a:pt x="9990" y="7570"/>
                  <a:pt x="9976" y="7575"/>
                  <a:pt x="9944" y="7550"/>
                </a:cubicBezTo>
                <a:cubicBezTo>
                  <a:pt x="9924" y="7581"/>
                  <a:pt x="9904" y="7611"/>
                  <a:pt x="9884" y="7642"/>
                </a:cubicBezTo>
                <a:cubicBezTo>
                  <a:pt x="9887" y="7647"/>
                  <a:pt x="9890" y="7652"/>
                  <a:pt x="9893" y="7657"/>
                </a:cubicBezTo>
                <a:cubicBezTo>
                  <a:pt x="9914" y="7623"/>
                  <a:pt x="9929" y="7612"/>
                  <a:pt x="9918" y="7688"/>
                </a:cubicBezTo>
                <a:cubicBezTo>
                  <a:pt x="9982" y="7688"/>
                  <a:pt x="9774" y="7857"/>
                  <a:pt x="9850" y="7812"/>
                </a:cubicBezTo>
                <a:cubicBezTo>
                  <a:pt x="9849" y="7829"/>
                  <a:pt x="9852" y="7844"/>
                  <a:pt x="9859" y="7858"/>
                </a:cubicBezTo>
                <a:cubicBezTo>
                  <a:pt x="9867" y="7858"/>
                  <a:pt x="9867" y="7858"/>
                  <a:pt x="9867" y="7858"/>
                </a:cubicBezTo>
                <a:cubicBezTo>
                  <a:pt x="9876" y="7858"/>
                  <a:pt x="9876" y="7858"/>
                  <a:pt x="9876" y="7858"/>
                </a:cubicBezTo>
                <a:cubicBezTo>
                  <a:pt x="9893" y="7858"/>
                  <a:pt x="9905" y="7801"/>
                  <a:pt x="9901" y="7858"/>
                </a:cubicBezTo>
                <a:cubicBezTo>
                  <a:pt x="9910" y="7853"/>
                  <a:pt x="9913" y="7858"/>
                  <a:pt x="9910" y="7873"/>
                </a:cubicBezTo>
                <a:cubicBezTo>
                  <a:pt x="9927" y="7873"/>
                  <a:pt x="9927" y="7873"/>
                  <a:pt x="9927" y="7873"/>
                </a:cubicBezTo>
                <a:cubicBezTo>
                  <a:pt x="9930" y="7868"/>
                  <a:pt x="9933" y="7863"/>
                  <a:pt x="9936" y="7858"/>
                </a:cubicBezTo>
                <a:cubicBezTo>
                  <a:pt x="9949" y="7868"/>
                  <a:pt x="9955" y="7883"/>
                  <a:pt x="9953" y="7904"/>
                </a:cubicBezTo>
                <a:cubicBezTo>
                  <a:pt x="9961" y="7904"/>
                  <a:pt x="9962" y="7904"/>
                  <a:pt x="9962" y="7904"/>
                </a:cubicBezTo>
                <a:cubicBezTo>
                  <a:pt x="9970" y="7904"/>
                  <a:pt x="9970" y="7904"/>
                  <a:pt x="9970" y="7904"/>
                </a:cubicBezTo>
                <a:cubicBezTo>
                  <a:pt x="9982" y="7879"/>
                  <a:pt x="9997" y="7859"/>
                  <a:pt x="10013" y="7843"/>
                </a:cubicBezTo>
                <a:cubicBezTo>
                  <a:pt x="9994" y="7862"/>
                  <a:pt x="9986" y="7888"/>
                  <a:pt x="9987" y="7919"/>
                </a:cubicBezTo>
                <a:cubicBezTo>
                  <a:pt x="9964" y="7925"/>
                  <a:pt x="9941" y="7930"/>
                  <a:pt x="9918" y="7935"/>
                </a:cubicBezTo>
                <a:cubicBezTo>
                  <a:pt x="9885" y="7994"/>
                  <a:pt x="9853" y="8069"/>
                  <a:pt x="9833" y="8135"/>
                </a:cubicBezTo>
                <a:cubicBezTo>
                  <a:pt x="9836" y="8130"/>
                  <a:pt x="9839" y="8125"/>
                  <a:pt x="9842" y="8120"/>
                </a:cubicBezTo>
                <a:cubicBezTo>
                  <a:pt x="9844" y="8125"/>
                  <a:pt x="9847" y="8130"/>
                  <a:pt x="9850" y="8135"/>
                </a:cubicBezTo>
                <a:cubicBezTo>
                  <a:pt x="9858" y="8135"/>
                  <a:pt x="9859" y="8135"/>
                  <a:pt x="9859" y="8135"/>
                </a:cubicBezTo>
                <a:cubicBezTo>
                  <a:pt x="9866" y="8129"/>
                  <a:pt x="9869" y="8118"/>
                  <a:pt x="9867" y="8105"/>
                </a:cubicBezTo>
                <a:cubicBezTo>
                  <a:pt x="9885" y="8115"/>
                  <a:pt x="9890" y="8104"/>
                  <a:pt x="9884" y="8074"/>
                </a:cubicBezTo>
                <a:cubicBezTo>
                  <a:pt x="9903" y="8065"/>
                  <a:pt x="9921" y="8070"/>
                  <a:pt x="9936" y="8089"/>
                </a:cubicBezTo>
                <a:cubicBezTo>
                  <a:pt x="9953" y="8089"/>
                  <a:pt x="9953" y="8089"/>
                  <a:pt x="9953" y="8089"/>
                </a:cubicBezTo>
                <a:cubicBezTo>
                  <a:pt x="9965" y="8075"/>
                  <a:pt x="9968" y="8055"/>
                  <a:pt x="9962" y="8028"/>
                </a:cubicBezTo>
                <a:cubicBezTo>
                  <a:pt x="9970" y="8028"/>
                  <a:pt x="9970" y="8028"/>
                  <a:pt x="9970" y="8028"/>
                </a:cubicBezTo>
                <a:cubicBezTo>
                  <a:pt x="9994" y="7996"/>
                  <a:pt x="10008" y="8001"/>
                  <a:pt x="10013" y="8043"/>
                </a:cubicBezTo>
                <a:cubicBezTo>
                  <a:pt x="10022" y="8043"/>
                  <a:pt x="10021" y="8043"/>
                  <a:pt x="10021" y="8043"/>
                </a:cubicBezTo>
                <a:cubicBezTo>
                  <a:pt x="10041" y="8043"/>
                  <a:pt x="10018" y="8005"/>
                  <a:pt x="10047" y="8043"/>
                </a:cubicBezTo>
                <a:cubicBezTo>
                  <a:pt x="10050" y="8038"/>
                  <a:pt x="10053" y="8033"/>
                  <a:pt x="10056" y="8028"/>
                </a:cubicBezTo>
                <a:cubicBezTo>
                  <a:pt x="10056" y="8023"/>
                  <a:pt x="10056" y="8017"/>
                  <a:pt x="10056" y="8012"/>
                </a:cubicBezTo>
                <a:cubicBezTo>
                  <a:pt x="10073" y="8012"/>
                  <a:pt x="10073" y="8012"/>
                  <a:pt x="10073" y="8012"/>
                </a:cubicBezTo>
                <a:cubicBezTo>
                  <a:pt x="10081" y="8012"/>
                  <a:pt x="10082" y="8012"/>
                  <a:pt x="10082" y="8012"/>
                </a:cubicBezTo>
                <a:cubicBezTo>
                  <a:pt x="10090" y="8017"/>
                  <a:pt x="10093" y="8012"/>
                  <a:pt x="10090" y="7997"/>
                </a:cubicBezTo>
                <a:cubicBezTo>
                  <a:pt x="10099" y="7997"/>
                  <a:pt x="10099" y="7997"/>
                  <a:pt x="10099" y="7997"/>
                </a:cubicBezTo>
                <a:cubicBezTo>
                  <a:pt x="10107" y="7997"/>
                  <a:pt x="10107" y="7997"/>
                  <a:pt x="10107" y="7997"/>
                </a:cubicBezTo>
                <a:cubicBezTo>
                  <a:pt x="10110" y="8002"/>
                  <a:pt x="10113" y="8007"/>
                  <a:pt x="10116" y="8012"/>
                </a:cubicBezTo>
                <a:cubicBezTo>
                  <a:pt x="10138" y="7988"/>
                  <a:pt x="10158" y="7988"/>
                  <a:pt x="10176" y="8012"/>
                </a:cubicBezTo>
                <a:cubicBezTo>
                  <a:pt x="10193" y="8002"/>
                  <a:pt x="10210" y="7992"/>
                  <a:pt x="10227" y="7982"/>
                </a:cubicBezTo>
                <a:cubicBezTo>
                  <a:pt x="10225" y="7956"/>
                  <a:pt x="10234" y="7940"/>
                  <a:pt x="10253" y="7935"/>
                </a:cubicBezTo>
                <a:cubicBezTo>
                  <a:pt x="10253" y="7924"/>
                  <a:pt x="10253" y="7914"/>
                  <a:pt x="10253" y="7904"/>
                </a:cubicBezTo>
                <a:cubicBezTo>
                  <a:pt x="10218" y="7929"/>
                  <a:pt x="10206" y="7916"/>
                  <a:pt x="10210" y="7873"/>
                </a:cubicBezTo>
                <a:cubicBezTo>
                  <a:pt x="10219" y="7873"/>
                  <a:pt x="10219" y="7873"/>
                  <a:pt x="10219" y="7873"/>
                </a:cubicBezTo>
                <a:cubicBezTo>
                  <a:pt x="10217" y="7859"/>
                  <a:pt x="10220" y="7849"/>
                  <a:pt x="10227" y="7843"/>
                </a:cubicBezTo>
                <a:cubicBezTo>
                  <a:pt x="10225" y="7837"/>
                  <a:pt x="10222" y="7832"/>
                  <a:pt x="10219" y="7827"/>
                </a:cubicBezTo>
                <a:cubicBezTo>
                  <a:pt x="10228" y="7827"/>
                  <a:pt x="10227" y="7827"/>
                  <a:pt x="10227" y="7827"/>
                </a:cubicBezTo>
                <a:cubicBezTo>
                  <a:pt x="10236" y="7827"/>
                  <a:pt x="10236" y="7827"/>
                  <a:pt x="10236" y="7827"/>
                </a:cubicBezTo>
                <a:cubicBezTo>
                  <a:pt x="10245" y="7827"/>
                  <a:pt x="10245" y="7827"/>
                  <a:pt x="10245" y="7827"/>
                </a:cubicBezTo>
                <a:cubicBezTo>
                  <a:pt x="10245" y="7817"/>
                  <a:pt x="10245" y="7807"/>
                  <a:pt x="10245" y="7796"/>
                </a:cubicBezTo>
                <a:cubicBezTo>
                  <a:pt x="10253" y="7796"/>
                  <a:pt x="10253" y="7796"/>
                  <a:pt x="10253" y="7796"/>
                </a:cubicBezTo>
                <a:cubicBezTo>
                  <a:pt x="10296" y="7796"/>
                  <a:pt x="10281" y="7621"/>
                  <a:pt x="10202" y="7627"/>
                </a:cubicBezTo>
                <a:cubicBezTo>
                  <a:pt x="10198" y="7640"/>
                  <a:pt x="10192" y="7646"/>
                  <a:pt x="10185" y="7642"/>
                </a:cubicBezTo>
                <a:cubicBezTo>
                  <a:pt x="10181" y="7628"/>
                  <a:pt x="10186" y="7598"/>
                  <a:pt x="10193" y="7565"/>
                </a:cubicBezTo>
                <a:cubicBezTo>
                  <a:pt x="10187" y="7541"/>
                  <a:pt x="10178" y="7521"/>
                  <a:pt x="10168" y="7504"/>
                </a:cubicBezTo>
                <a:cubicBezTo>
                  <a:pt x="10176" y="7504"/>
                  <a:pt x="10176" y="7504"/>
                  <a:pt x="10176" y="7504"/>
                </a:cubicBezTo>
                <a:cubicBezTo>
                  <a:pt x="10184" y="7504"/>
                  <a:pt x="10185" y="7504"/>
                  <a:pt x="10185" y="7504"/>
                </a:cubicBezTo>
                <a:cubicBezTo>
                  <a:pt x="10182" y="7493"/>
                  <a:pt x="10179" y="7483"/>
                  <a:pt x="10176" y="7473"/>
                </a:cubicBezTo>
                <a:cubicBezTo>
                  <a:pt x="10159" y="7419"/>
                  <a:pt x="10151" y="7393"/>
                  <a:pt x="10133" y="7334"/>
                </a:cubicBezTo>
                <a:cubicBezTo>
                  <a:pt x="10087" y="7312"/>
                  <a:pt x="10070" y="7236"/>
                  <a:pt x="10073" y="7149"/>
                </a:cubicBezTo>
                <a:cubicBezTo>
                  <a:pt x="10057" y="7098"/>
                  <a:pt x="10034" y="7063"/>
                  <a:pt x="10004" y="7041"/>
                </a:cubicBezTo>
                <a:cubicBezTo>
                  <a:pt x="9997" y="7054"/>
                  <a:pt x="9988" y="7059"/>
                  <a:pt x="9979" y="7056"/>
                </a:cubicBezTo>
                <a:cubicBezTo>
                  <a:pt x="9979" y="7046"/>
                  <a:pt x="9979" y="7036"/>
                  <a:pt x="9979" y="7026"/>
                </a:cubicBezTo>
                <a:cubicBezTo>
                  <a:pt x="9994" y="7036"/>
                  <a:pt x="10005" y="7031"/>
                  <a:pt x="10013" y="7010"/>
                </a:cubicBezTo>
                <a:cubicBezTo>
                  <a:pt x="10013" y="6985"/>
                  <a:pt x="10007" y="6975"/>
                  <a:pt x="9996" y="6980"/>
                </a:cubicBezTo>
                <a:cubicBezTo>
                  <a:pt x="10004" y="6980"/>
                  <a:pt x="10004" y="6980"/>
                  <a:pt x="10004" y="6980"/>
                </a:cubicBezTo>
                <a:cubicBezTo>
                  <a:pt x="10076" y="6828"/>
                  <a:pt x="10094" y="6714"/>
                  <a:pt x="9970" y="6717"/>
                </a:cubicBezTo>
                <a:cubicBezTo>
                  <a:pt x="9954" y="6739"/>
                  <a:pt x="9937" y="6750"/>
                  <a:pt x="9918" y="6748"/>
                </a:cubicBezTo>
                <a:cubicBezTo>
                  <a:pt x="9921" y="6743"/>
                  <a:pt x="9924" y="6737"/>
                  <a:pt x="9927" y="6732"/>
                </a:cubicBezTo>
                <a:cubicBezTo>
                  <a:pt x="9913" y="6730"/>
                  <a:pt x="9926" y="6714"/>
                  <a:pt x="9936" y="6701"/>
                </a:cubicBezTo>
                <a:cubicBezTo>
                  <a:pt x="9930" y="6696"/>
                  <a:pt x="9924" y="6691"/>
                  <a:pt x="9918" y="6686"/>
                </a:cubicBezTo>
                <a:cubicBezTo>
                  <a:pt x="9936" y="6686"/>
                  <a:pt x="9968" y="6615"/>
                  <a:pt x="9979" y="6594"/>
                </a:cubicBezTo>
                <a:cubicBezTo>
                  <a:pt x="9993" y="6557"/>
                  <a:pt x="9990" y="6535"/>
                  <a:pt x="9970" y="6532"/>
                </a:cubicBezTo>
                <a:cubicBezTo>
                  <a:pt x="9950" y="6537"/>
                  <a:pt x="9930" y="6543"/>
                  <a:pt x="9910" y="6548"/>
                </a:cubicBezTo>
                <a:cubicBezTo>
                  <a:pt x="9902" y="6543"/>
                  <a:pt x="9893" y="6537"/>
                  <a:pt x="9884" y="6532"/>
                </a:cubicBezTo>
                <a:close/>
                <a:moveTo>
                  <a:pt x="9790" y="6563"/>
                </a:moveTo>
                <a:cubicBezTo>
                  <a:pt x="9765" y="6563"/>
                  <a:pt x="9753" y="6579"/>
                  <a:pt x="9756" y="6609"/>
                </a:cubicBezTo>
                <a:cubicBezTo>
                  <a:pt x="9756" y="6614"/>
                  <a:pt x="9756" y="6619"/>
                  <a:pt x="9756" y="6625"/>
                </a:cubicBezTo>
                <a:cubicBezTo>
                  <a:pt x="9753" y="6619"/>
                  <a:pt x="9750" y="6614"/>
                  <a:pt x="9747" y="6609"/>
                </a:cubicBezTo>
                <a:cubicBezTo>
                  <a:pt x="9739" y="6627"/>
                  <a:pt x="9736" y="6648"/>
                  <a:pt x="9739" y="6671"/>
                </a:cubicBezTo>
                <a:cubicBezTo>
                  <a:pt x="9741" y="6676"/>
                  <a:pt x="9744" y="6681"/>
                  <a:pt x="9747" y="6686"/>
                </a:cubicBezTo>
                <a:cubicBezTo>
                  <a:pt x="9747" y="6696"/>
                  <a:pt x="9747" y="6707"/>
                  <a:pt x="9747" y="6717"/>
                </a:cubicBezTo>
                <a:cubicBezTo>
                  <a:pt x="9753" y="6712"/>
                  <a:pt x="9759" y="6707"/>
                  <a:pt x="9764" y="6701"/>
                </a:cubicBezTo>
                <a:cubicBezTo>
                  <a:pt x="9764" y="6696"/>
                  <a:pt x="9764" y="6691"/>
                  <a:pt x="9764" y="6686"/>
                </a:cubicBezTo>
                <a:cubicBezTo>
                  <a:pt x="9773" y="6686"/>
                  <a:pt x="9773" y="6686"/>
                  <a:pt x="9773" y="6686"/>
                </a:cubicBezTo>
                <a:cubicBezTo>
                  <a:pt x="9784" y="6686"/>
                  <a:pt x="9791" y="6677"/>
                  <a:pt x="9790" y="6655"/>
                </a:cubicBezTo>
                <a:cubicBezTo>
                  <a:pt x="9790" y="6650"/>
                  <a:pt x="9790" y="6645"/>
                  <a:pt x="9790" y="6640"/>
                </a:cubicBezTo>
                <a:cubicBezTo>
                  <a:pt x="9787" y="6640"/>
                  <a:pt x="9784" y="6640"/>
                  <a:pt x="9781" y="6640"/>
                </a:cubicBezTo>
                <a:cubicBezTo>
                  <a:pt x="9784" y="6635"/>
                  <a:pt x="9787" y="6630"/>
                  <a:pt x="9790" y="6625"/>
                </a:cubicBezTo>
                <a:cubicBezTo>
                  <a:pt x="9804" y="6625"/>
                  <a:pt x="9803" y="6588"/>
                  <a:pt x="9798" y="6563"/>
                </a:cubicBezTo>
                <a:cubicBezTo>
                  <a:pt x="9798" y="6563"/>
                  <a:pt x="9799" y="6563"/>
                  <a:pt x="9790" y="6563"/>
                </a:cubicBezTo>
                <a:close/>
                <a:moveTo>
                  <a:pt x="1999" y="6594"/>
                </a:moveTo>
                <a:cubicBezTo>
                  <a:pt x="1996" y="6608"/>
                  <a:pt x="1990" y="6613"/>
                  <a:pt x="1982" y="6609"/>
                </a:cubicBezTo>
                <a:cubicBezTo>
                  <a:pt x="1981" y="6607"/>
                  <a:pt x="1978" y="6607"/>
                  <a:pt x="1974" y="6609"/>
                </a:cubicBezTo>
                <a:cubicBezTo>
                  <a:pt x="1977" y="6634"/>
                  <a:pt x="1982" y="6652"/>
                  <a:pt x="1974" y="6655"/>
                </a:cubicBezTo>
                <a:cubicBezTo>
                  <a:pt x="1974" y="6671"/>
                  <a:pt x="1974" y="6686"/>
                  <a:pt x="1974" y="6701"/>
                </a:cubicBezTo>
                <a:cubicBezTo>
                  <a:pt x="1982" y="6696"/>
                  <a:pt x="1985" y="6701"/>
                  <a:pt x="1982" y="6717"/>
                </a:cubicBezTo>
                <a:cubicBezTo>
                  <a:pt x="1991" y="6712"/>
                  <a:pt x="1994" y="6717"/>
                  <a:pt x="1991" y="6732"/>
                </a:cubicBezTo>
                <a:cubicBezTo>
                  <a:pt x="1993" y="6737"/>
                  <a:pt x="1996" y="6743"/>
                  <a:pt x="1999" y="6748"/>
                </a:cubicBezTo>
                <a:cubicBezTo>
                  <a:pt x="1996" y="6753"/>
                  <a:pt x="1993" y="6758"/>
                  <a:pt x="1991" y="6764"/>
                </a:cubicBezTo>
                <a:cubicBezTo>
                  <a:pt x="1993" y="6769"/>
                  <a:pt x="1996" y="6774"/>
                  <a:pt x="1999" y="6779"/>
                </a:cubicBezTo>
                <a:cubicBezTo>
                  <a:pt x="2008" y="6779"/>
                  <a:pt x="2008" y="6779"/>
                  <a:pt x="2008" y="6779"/>
                </a:cubicBezTo>
                <a:cubicBezTo>
                  <a:pt x="2017" y="6779"/>
                  <a:pt x="2016" y="6779"/>
                  <a:pt x="2016" y="6779"/>
                </a:cubicBezTo>
                <a:cubicBezTo>
                  <a:pt x="2016" y="6784"/>
                  <a:pt x="2016" y="6789"/>
                  <a:pt x="2016" y="6794"/>
                </a:cubicBezTo>
                <a:cubicBezTo>
                  <a:pt x="2033" y="6798"/>
                  <a:pt x="2039" y="6813"/>
                  <a:pt x="2034" y="6840"/>
                </a:cubicBezTo>
                <a:cubicBezTo>
                  <a:pt x="2049" y="6840"/>
                  <a:pt x="2043" y="6852"/>
                  <a:pt x="2034" y="6856"/>
                </a:cubicBezTo>
                <a:cubicBezTo>
                  <a:pt x="2034" y="6861"/>
                  <a:pt x="2034" y="6866"/>
                  <a:pt x="2034" y="6871"/>
                </a:cubicBezTo>
                <a:cubicBezTo>
                  <a:pt x="2034" y="6876"/>
                  <a:pt x="2034" y="6881"/>
                  <a:pt x="2034" y="6887"/>
                </a:cubicBezTo>
                <a:cubicBezTo>
                  <a:pt x="2042" y="6882"/>
                  <a:pt x="2045" y="6887"/>
                  <a:pt x="2042" y="6902"/>
                </a:cubicBezTo>
                <a:cubicBezTo>
                  <a:pt x="2042" y="6907"/>
                  <a:pt x="2042" y="6912"/>
                  <a:pt x="2042" y="6917"/>
                </a:cubicBezTo>
                <a:cubicBezTo>
                  <a:pt x="2051" y="6917"/>
                  <a:pt x="2051" y="6917"/>
                  <a:pt x="2051" y="6917"/>
                </a:cubicBezTo>
                <a:cubicBezTo>
                  <a:pt x="2050" y="6952"/>
                  <a:pt x="2057" y="6985"/>
                  <a:pt x="2068" y="7010"/>
                </a:cubicBezTo>
                <a:cubicBezTo>
                  <a:pt x="2076" y="7010"/>
                  <a:pt x="2077" y="7010"/>
                  <a:pt x="2077" y="7010"/>
                </a:cubicBezTo>
                <a:cubicBezTo>
                  <a:pt x="2077" y="6974"/>
                  <a:pt x="2077" y="6938"/>
                  <a:pt x="2077" y="6902"/>
                </a:cubicBezTo>
                <a:cubicBezTo>
                  <a:pt x="2077" y="6892"/>
                  <a:pt x="2077" y="6881"/>
                  <a:pt x="2077" y="6871"/>
                </a:cubicBezTo>
                <a:cubicBezTo>
                  <a:pt x="2079" y="6857"/>
                  <a:pt x="2076" y="6847"/>
                  <a:pt x="2068" y="6840"/>
                </a:cubicBezTo>
                <a:cubicBezTo>
                  <a:pt x="2068" y="6825"/>
                  <a:pt x="2068" y="6810"/>
                  <a:pt x="2068" y="6794"/>
                </a:cubicBezTo>
                <a:cubicBezTo>
                  <a:pt x="2065" y="6794"/>
                  <a:pt x="2062" y="6794"/>
                  <a:pt x="2060" y="6794"/>
                </a:cubicBezTo>
                <a:cubicBezTo>
                  <a:pt x="2051" y="6799"/>
                  <a:pt x="2048" y="6794"/>
                  <a:pt x="2051" y="6779"/>
                </a:cubicBezTo>
                <a:cubicBezTo>
                  <a:pt x="2048" y="6774"/>
                  <a:pt x="2045" y="6769"/>
                  <a:pt x="2042" y="6764"/>
                </a:cubicBezTo>
                <a:cubicBezTo>
                  <a:pt x="2021" y="6764"/>
                  <a:pt x="2009" y="6748"/>
                  <a:pt x="2016" y="6701"/>
                </a:cubicBezTo>
                <a:cubicBezTo>
                  <a:pt x="2016" y="6707"/>
                  <a:pt x="2016" y="6712"/>
                  <a:pt x="2016" y="6717"/>
                </a:cubicBezTo>
                <a:cubicBezTo>
                  <a:pt x="2031" y="6732"/>
                  <a:pt x="2045" y="6748"/>
                  <a:pt x="2060" y="6764"/>
                </a:cubicBezTo>
                <a:cubicBezTo>
                  <a:pt x="2060" y="6758"/>
                  <a:pt x="2060" y="6753"/>
                  <a:pt x="2060" y="6748"/>
                </a:cubicBezTo>
                <a:cubicBezTo>
                  <a:pt x="2064" y="6722"/>
                  <a:pt x="2062" y="6703"/>
                  <a:pt x="2051" y="6701"/>
                </a:cubicBezTo>
                <a:cubicBezTo>
                  <a:pt x="2051" y="6691"/>
                  <a:pt x="2051" y="6681"/>
                  <a:pt x="2051" y="6671"/>
                </a:cubicBezTo>
                <a:cubicBezTo>
                  <a:pt x="2059" y="6671"/>
                  <a:pt x="2060" y="6671"/>
                  <a:pt x="2060" y="6671"/>
                </a:cubicBezTo>
                <a:cubicBezTo>
                  <a:pt x="2060" y="6660"/>
                  <a:pt x="2060" y="6650"/>
                  <a:pt x="2060" y="6640"/>
                </a:cubicBezTo>
                <a:cubicBezTo>
                  <a:pt x="2057" y="6640"/>
                  <a:pt x="2054" y="6640"/>
                  <a:pt x="2051" y="6640"/>
                </a:cubicBezTo>
                <a:cubicBezTo>
                  <a:pt x="2048" y="6635"/>
                  <a:pt x="2045" y="6630"/>
                  <a:pt x="2042" y="6625"/>
                </a:cubicBezTo>
                <a:cubicBezTo>
                  <a:pt x="2036" y="6625"/>
                  <a:pt x="2031" y="6625"/>
                  <a:pt x="2025" y="6625"/>
                </a:cubicBezTo>
                <a:cubicBezTo>
                  <a:pt x="2028" y="6600"/>
                  <a:pt x="2019" y="6590"/>
                  <a:pt x="1999" y="6594"/>
                </a:cubicBezTo>
                <a:close/>
                <a:moveTo>
                  <a:pt x="6384" y="6625"/>
                </a:moveTo>
                <a:cubicBezTo>
                  <a:pt x="6390" y="6625"/>
                  <a:pt x="6387" y="6625"/>
                  <a:pt x="6390" y="6625"/>
                </a:cubicBezTo>
                <a:cubicBezTo>
                  <a:pt x="6384" y="6627"/>
                  <a:pt x="6379" y="6632"/>
                  <a:pt x="6375" y="6640"/>
                </a:cubicBezTo>
                <a:cubicBezTo>
                  <a:pt x="6378" y="6635"/>
                  <a:pt x="6381" y="6630"/>
                  <a:pt x="6384" y="6625"/>
                </a:cubicBezTo>
                <a:close/>
                <a:moveTo>
                  <a:pt x="9790" y="6717"/>
                </a:moveTo>
                <a:cubicBezTo>
                  <a:pt x="9784" y="6727"/>
                  <a:pt x="9778" y="6738"/>
                  <a:pt x="9773" y="6748"/>
                </a:cubicBezTo>
                <a:cubicBezTo>
                  <a:pt x="9764" y="6760"/>
                  <a:pt x="9762" y="6775"/>
                  <a:pt x="9764" y="6794"/>
                </a:cubicBezTo>
                <a:cubicBezTo>
                  <a:pt x="9773" y="6794"/>
                  <a:pt x="9773" y="6794"/>
                  <a:pt x="9773" y="6794"/>
                </a:cubicBezTo>
                <a:cubicBezTo>
                  <a:pt x="9781" y="6806"/>
                  <a:pt x="9784" y="6821"/>
                  <a:pt x="9781" y="6840"/>
                </a:cubicBezTo>
                <a:cubicBezTo>
                  <a:pt x="9784" y="6840"/>
                  <a:pt x="9787" y="6840"/>
                  <a:pt x="9790" y="6840"/>
                </a:cubicBezTo>
                <a:cubicBezTo>
                  <a:pt x="9804" y="6830"/>
                  <a:pt x="9810" y="6835"/>
                  <a:pt x="9807" y="6856"/>
                </a:cubicBezTo>
                <a:cubicBezTo>
                  <a:pt x="9823" y="6838"/>
                  <a:pt x="9833" y="6819"/>
                  <a:pt x="9807" y="6810"/>
                </a:cubicBezTo>
                <a:cubicBezTo>
                  <a:pt x="9807" y="6785"/>
                  <a:pt x="9804" y="6768"/>
                  <a:pt x="9798" y="6748"/>
                </a:cubicBezTo>
                <a:cubicBezTo>
                  <a:pt x="9800" y="6734"/>
                  <a:pt x="9798" y="6724"/>
                  <a:pt x="9790" y="6717"/>
                </a:cubicBezTo>
                <a:close/>
                <a:moveTo>
                  <a:pt x="2155" y="6840"/>
                </a:moveTo>
                <a:cubicBezTo>
                  <a:pt x="2158" y="6842"/>
                  <a:pt x="2161" y="6843"/>
                  <a:pt x="2163" y="6840"/>
                </a:cubicBezTo>
                <a:cubicBezTo>
                  <a:pt x="2171" y="6836"/>
                  <a:pt x="2174" y="6841"/>
                  <a:pt x="2171" y="6856"/>
                </a:cubicBezTo>
                <a:cubicBezTo>
                  <a:pt x="2166" y="6849"/>
                  <a:pt x="2161" y="6845"/>
                  <a:pt x="2155" y="6840"/>
                </a:cubicBezTo>
                <a:close/>
                <a:moveTo>
                  <a:pt x="2180" y="6840"/>
                </a:moveTo>
                <a:cubicBezTo>
                  <a:pt x="2188" y="6840"/>
                  <a:pt x="2188" y="6840"/>
                  <a:pt x="2188" y="6840"/>
                </a:cubicBezTo>
                <a:cubicBezTo>
                  <a:pt x="2188" y="6846"/>
                  <a:pt x="2188" y="6851"/>
                  <a:pt x="2188" y="6856"/>
                </a:cubicBezTo>
                <a:cubicBezTo>
                  <a:pt x="2185" y="6851"/>
                  <a:pt x="2182" y="6846"/>
                  <a:pt x="2180" y="6840"/>
                </a:cubicBezTo>
                <a:close/>
                <a:moveTo>
                  <a:pt x="2102" y="6871"/>
                </a:moveTo>
                <a:cubicBezTo>
                  <a:pt x="2092" y="6881"/>
                  <a:pt x="2096" y="6877"/>
                  <a:pt x="2085" y="6887"/>
                </a:cubicBezTo>
                <a:cubicBezTo>
                  <a:pt x="2083" y="6900"/>
                  <a:pt x="2086" y="6911"/>
                  <a:pt x="2094" y="6917"/>
                </a:cubicBezTo>
                <a:cubicBezTo>
                  <a:pt x="2094" y="6922"/>
                  <a:pt x="2094" y="6928"/>
                  <a:pt x="2094" y="6933"/>
                </a:cubicBezTo>
                <a:cubicBezTo>
                  <a:pt x="2102" y="6928"/>
                  <a:pt x="2105" y="6933"/>
                  <a:pt x="2102" y="6948"/>
                </a:cubicBezTo>
                <a:cubicBezTo>
                  <a:pt x="2118" y="6948"/>
                  <a:pt x="2111" y="6960"/>
                  <a:pt x="2102" y="6963"/>
                </a:cubicBezTo>
                <a:cubicBezTo>
                  <a:pt x="2104" y="7006"/>
                  <a:pt x="2109" y="7025"/>
                  <a:pt x="2119" y="7026"/>
                </a:cubicBezTo>
                <a:cubicBezTo>
                  <a:pt x="2119" y="6995"/>
                  <a:pt x="2119" y="6964"/>
                  <a:pt x="2119" y="6933"/>
                </a:cubicBezTo>
                <a:cubicBezTo>
                  <a:pt x="2128" y="6933"/>
                  <a:pt x="2128" y="6933"/>
                  <a:pt x="2128" y="6933"/>
                </a:cubicBezTo>
                <a:cubicBezTo>
                  <a:pt x="2132" y="6893"/>
                  <a:pt x="2124" y="6879"/>
                  <a:pt x="2102" y="6871"/>
                </a:cubicBezTo>
                <a:close/>
                <a:moveTo>
                  <a:pt x="2245" y="6995"/>
                </a:moveTo>
                <a:cubicBezTo>
                  <a:pt x="2245" y="6999"/>
                  <a:pt x="2243" y="7010"/>
                  <a:pt x="2240" y="7024"/>
                </a:cubicBezTo>
                <a:cubicBezTo>
                  <a:pt x="2241" y="7021"/>
                  <a:pt x="2241" y="7017"/>
                  <a:pt x="2239" y="7010"/>
                </a:cubicBezTo>
                <a:cubicBezTo>
                  <a:pt x="2244" y="6994"/>
                  <a:pt x="2245" y="6991"/>
                  <a:pt x="2245" y="6995"/>
                </a:cubicBezTo>
                <a:close/>
                <a:moveTo>
                  <a:pt x="2283" y="7055"/>
                </a:moveTo>
                <a:cubicBezTo>
                  <a:pt x="2283" y="7055"/>
                  <a:pt x="2283" y="7056"/>
                  <a:pt x="2283" y="7056"/>
                </a:cubicBezTo>
                <a:cubicBezTo>
                  <a:pt x="2280" y="7056"/>
                  <a:pt x="2277" y="7056"/>
                  <a:pt x="2274" y="7056"/>
                </a:cubicBezTo>
                <a:cubicBezTo>
                  <a:pt x="2277" y="7058"/>
                  <a:pt x="2281" y="7057"/>
                  <a:pt x="2283" y="7055"/>
                </a:cubicBezTo>
                <a:close/>
                <a:moveTo>
                  <a:pt x="2300" y="7133"/>
                </a:moveTo>
                <a:cubicBezTo>
                  <a:pt x="2313" y="7129"/>
                  <a:pt x="2312" y="7143"/>
                  <a:pt x="2303" y="7167"/>
                </a:cubicBezTo>
                <a:cubicBezTo>
                  <a:pt x="2303" y="7157"/>
                  <a:pt x="2301" y="7145"/>
                  <a:pt x="2300" y="7133"/>
                </a:cubicBezTo>
                <a:close/>
                <a:moveTo>
                  <a:pt x="11431" y="7136"/>
                </a:moveTo>
                <a:cubicBezTo>
                  <a:pt x="11432" y="7139"/>
                  <a:pt x="11431" y="7147"/>
                  <a:pt x="11428" y="7164"/>
                </a:cubicBezTo>
                <a:cubicBezTo>
                  <a:pt x="11428" y="7169"/>
                  <a:pt x="11428" y="7174"/>
                  <a:pt x="11428" y="7179"/>
                </a:cubicBezTo>
                <a:cubicBezTo>
                  <a:pt x="11437" y="7174"/>
                  <a:pt x="11440" y="7179"/>
                  <a:pt x="11437" y="7195"/>
                </a:cubicBezTo>
                <a:cubicBezTo>
                  <a:pt x="11429" y="7210"/>
                  <a:pt x="11428" y="7210"/>
                  <a:pt x="11428" y="7210"/>
                </a:cubicBezTo>
                <a:cubicBezTo>
                  <a:pt x="11433" y="7262"/>
                  <a:pt x="11427" y="7270"/>
                  <a:pt x="11411" y="7242"/>
                </a:cubicBezTo>
                <a:cubicBezTo>
                  <a:pt x="11409" y="7242"/>
                  <a:pt x="11406" y="7242"/>
                  <a:pt x="11403" y="7242"/>
                </a:cubicBezTo>
                <a:cubicBezTo>
                  <a:pt x="11409" y="7221"/>
                  <a:pt x="11414" y="7200"/>
                  <a:pt x="11420" y="7179"/>
                </a:cubicBezTo>
                <a:cubicBezTo>
                  <a:pt x="11422" y="7171"/>
                  <a:pt x="11431" y="7128"/>
                  <a:pt x="11431" y="7136"/>
                </a:cubicBezTo>
                <a:close/>
                <a:moveTo>
                  <a:pt x="9721" y="7179"/>
                </a:moveTo>
                <a:cubicBezTo>
                  <a:pt x="9720" y="7182"/>
                  <a:pt x="9720" y="7187"/>
                  <a:pt x="9721" y="7195"/>
                </a:cubicBezTo>
                <a:cubicBezTo>
                  <a:pt x="9721" y="7200"/>
                  <a:pt x="9721" y="7206"/>
                  <a:pt x="9721" y="7212"/>
                </a:cubicBezTo>
                <a:cubicBezTo>
                  <a:pt x="9720" y="7206"/>
                  <a:pt x="9717" y="7199"/>
                  <a:pt x="9713" y="7195"/>
                </a:cubicBezTo>
                <a:cubicBezTo>
                  <a:pt x="9705" y="7191"/>
                  <a:pt x="9699" y="7196"/>
                  <a:pt x="9695" y="7210"/>
                </a:cubicBezTo>
                <a:cubicBezTo>
                  <a:pt x="9684" y="7207"/>
                  <a:pt x="9675" y="7217"/>
                  <a:pt x="9670" y="7242"/>
                </a:cubicBezTo>
                <a:cubicBezTo>
                  <a:pt x="9661" y="7236"/>
                  <a:pt x="9658" y="7242"/>
                  <a:pt x="9661" y="7257"/>
                </a:cubicBezTo>
                <a:cubicBezTo>
                  <a:pt x="9661" y="7262"/>
                  <a:pt x="9661" y="7267"/>
                  <a:pt x="9661" y="7272"/>
                </a:cubicBezTo>
                <a:cubicBezTo>
                  <a:pt x="9656" y="7283"/>
                  <a:pt x="9650" y="7293"/>
                  <a:pt x="9644" y="7303"/>
                </a:cubicBezTo>
                <a:cubicBezTo>
                  <a:pt x="9644" y="7308"/>
                  <a:pt x="9644" y="7313"/>
                  <a:pt x="9644" y="7318"/>
                </a:cubicBezTo>
                <a:cubicBezTo>
                  <a:pt x="9652" y="7315"/>
                  <a:pt x="9658" y="7320"/>
                  <a:pt x="9661" y="7334"/>
                </a:cubicBezTo>
                <a:cubicBezTo>
                  <a:pt x="9664" y="7329"/>
                  <a:pt x="9667" y="7324"/>
                  <a:pt x="9670" y="7318"/>
                </a:cubicBezTo>
                <a:cubicBezTo>
                  <a:pt x="9678" y="7318"/>
                  <a:pt x="9678" y="7318"/>
                  <a:pt x="9678" y="7318"/>
                </a:cubicBezTo>
                <a:cubicBezTo>
                  <a:pt x="9670" y="7334"/>
                  <a:pt x="9661" y="7349"/>
                  <a:pt x="9653" y="7365"/>
                </a:cubicBezTo>
                <a:cubicBezTo>
                  <a:pt x="9653" y="7370"/>
                  <a:pt x="9653" y="7375"/>
                  <a:pt x="9653" y="7380"/>
                </a:cubicBezTo>
                <a:cubicBezTo>
                  <a:pt x="9641" y="7380"/>
                  <a:pt x="9630" y="7380"/>
                  <a:pt x="9618" y="7380"/>
                </a:cubicBezTo>
                <a:cubicBezTo>
                  <a:pt x="9607" y="7375"/>
                  <a:pt x="9596" y="7370"/>
                  <a:pt x="9584" y="7365"/>
                </a:cubicBezTo>
                <a:cubicBezTo>
                  <a:pt x="9581" y="7380"/>
                  <a:pt x="9578" y="7395"/>
                  <a:pt x="9575" y="7411"/>
                </a:cubicBezTo>
                <a:cubicBezTo>
                  <a:pt x="9575" y="7416"/>
                  <a:pt x="9575" y="7421"/>
                  <a:pt x="9575" y="7426"/>
                </a:cubicBezTo>
                <a:cubicBezTo>
                  <a:pt x="9561" y="7427"/>
                  <a:pt x="9555" y="7436"/>
                  <a:pt x="9567" y="7457"/>
                </a:cubicBezTo>
                <a:cubicBezTo>
                  <a:pt x="9605" y="7457"/>
                  <a:pt x="9580" y="7503"/>
                  <a:pt x="9567" y="7534"/>
                </a:cubicBezTo>
                <a:cubicBezTo>
                  <a:pt x="9567" y="7539"/>
                  <a:pt x="9567" y="7545"/>
                  <a:pt x="9567" y="7550"/>
                </a:cubicBezTo>
                <a:cubicBezTo>
                  <a:pt x="9575" y="7550"/>
                  <a:pt x="9575" y="7550"/>
                  <a:pt x="9575" y="7550"/>
                </a:cubicBezTo>
                <a:cubicBezTo>
                  <a:pt x="9572" y="7570"/>
                  <a:pt x="9578" y="7575"/>
                  <a:pt x="9592" y="7565"/>
                </a:cubicBezTo>
                <a:cubicBezTo>
                  <a:pt x="9592" y="7570"/>
                  <a:pt x="9592" y="7575"/>
                  <a:pt x="9592" y="7580"/>
                </a:cubicBezTo>
                <a:cubicBezTo>
                  <a:pt x="9627" y="7580"/>
                  <a:pt x="9627" y="7580"/>
                  <a:pt x="9627" y="7580"/>
                </a:cubicBezTo>
                <a:cubicBezTo>
                  <a:pt x="9616" y="7586"/>
                  <a:pt x="9608" y="7596"/>
                  <a:pt x="9601" y="7611"/>
                </a:cubicBezTo>
                <a:cubicBezTo>
                  <a:pt x="9606" y="7644"/>
                  <a:pt x="9600" y="7670"/>
                  <a:pt x="9584" y="7688"/>
                </a:cubicBezTo>
                <a:cubicBezTo>
                  <a:pt x="9590" y="7688"/>
                  <a:pt x="9576" y="7738"/>
                  <a:pt x="9567" y="7735"/>
                </a:cubicBezTo>
                <a:cubicBezTo>
                  <a:pt x="9570" y="7750"/>
                  <a:pt x="9567" y="7755"/>
                  <a:pt x="9558" y="7750"/>
                </a:cubicBezTo>
                <a:cubicBezTo>
                  <a:pt x="9547" y="7746"/>
                  <a:pt x="9541" y="7756"/>
                  <a:pt x="9541" y="7781"/>
                </a:cubicBezTo>
                <a:cubicBezTo>
                  <a:pt x="9549" y="7781"/>
                  <a:pt x="9550" y="7781"/>
                  <a:pt x="9550" y="7781"/>
                </a:cubicBezTo>
                <a:cubicBezTo>
                  <a:pt x="9575" y="7781"/>
                  <a:pt x="9575" y="7781"/>
                  <a:pt x="9575" y="7781"/>
                </a:cubicBezTo>
                <a:cubicBezTo>
                  <a:pt x="9557" y="7777"/>
                  <a:pt x="9549" y="7795"/>
                  <a:pt x="9550" y="7827"/>
                </a:cubicBezTo>
                <a:cubicBezTo>
                  <a:pt x="9558" y="7827"/>
                  <a:pt x="9558" y="7827"/>
                  <a:pt x="9558" y="7827"/>
                </a:cubicBezTo>
                <a:cubicBezTo>
                  <a:pt x="9558" y="7832"/>
                  <a:pt x="9558" y="7837"/>
                  <a:pt x="9558" y="7843"/>
                </a:cubicBezTo>
                <a:cubicBezTo>
                  <a:pt x="9568" y="7845"/>
                  <a:pt x="9576" y="7840"/>
                  <a:pt x="9584" y="7827"/>
                </a:cubicBezTo>
                <a:cubicBezTo>
                  <a:pt x="9579" y="7851"/>
                  <a:pt x="9570" y="7861"/>
                  <a:pt x="9558" y="7858"/>
                </a:cubicBezTo>
                <a:cubicBezTo>
                  <a:pt x="9567" y="7858"/>
                  <a:pt x="9567" y="7858"/>
                  <a:pt x="9567" y="7858"/>
                </a:cubicBezTo>
                <a:cubicBezTo>
                  <a:pt x="9575" y="7853"/>
                  <a:pt x="9584" y="7848"/>
                  <a:pt x="9592" y="7843"/>
                </a:cubicBezTo>
                <a:cubicBezTo>
                  <a:pt x="9592" y="7848"/>
                  <a:pt x="9592" y="7853"/>
                  <a:pt x="9592" y="7858"/>
                </a:cubicBezTo>
                <a:cubicBezTo>
                  <a:pt x="9590" y="7858"/>
                  <a:pt x="9587" y="7858"/>
                  <a:pt x="9584" y="7858"/>
                </a:cubicBezTo>
                <a:cubicBezTo>
                  <a:pt x="9584" y="7868"/>
                  <a:pt x="9584" y="7878"/>
                  <a:pt x="9584" y="7889"/>
                </a:cubicBezTo>
                <a:cubicBezTo>
                  <a:pt x="9587" y="7883"/>
                  <a:pt x="9590" y="7878"/>
                  <a:pt x="9592" y="7873"/>
                </a:cubicBezTo>
                <a:cubicBezTo>
                  <a:pt x="9601" y="7873"/>
                  <a:pt x="9601" y="7873"/>
                  <a:pt x="9601" y="7873"/>
                </a:cubicBezTo>
                <a:cubicBezTo>
                  <a:pt x="9615" y="7873"/>
                  <a:pt x="9607" y="7903"/>
                  <a:pt x="9618" y="7873"/>
                </a:cubicBezTo>
                <a:cubicBezTo>
                  <a:pt x="9637" y="7873"/>
                  <a:pt x="9656" y="7864"/>
                  <a:pt x="9670" y="7843"/>
                </a:cubicBezTo>
                <a:cubicBezTo>
                  <a:pt x="9670" y="7837"/>
                  <a:pt x="9670" y="7832"/>
                  <a:pt x="9670" y="7827"/>
                </a:cubicBezTo>
                <a:cubicBezTo>
                  <a:pt x="9678" y="7827"/>
                  <a:pt x="9678" y="7827"/>
                  <a:pt x="9678" y="7827"/>
                </a:cubicBezTo>
                <a:cubicBezTo>
                  <a:pt x="9684" y="7822"/>
                  <a:pt x="9690" y="7817"/>
                  <a:pt x="9695" y="7812"/>
                </a:cubicBezTo>
                <a:cubicBezTo>
                  <a:pt x="9704" y="7812"/>
                  <a:pt x="9704" y="7812"/>
                  <a:pt x="9704" y="7812"/>
                </a:cubicBezTo>
                <a:cubicBezTo>
                  <a:pt x="9712" y="7805"/>
                  <a:pt x="9715" y="7795"/>
                  <a:pt x="9713" y="7781"/>
                </a:cubicBezTo>
                <a:cubicBezTo>
                  <a:pt x="9730" y="7782"/>
                  <a:pt x="9747" y="7777"/>
                  <a:pt x="9764" y="7766"/>
                </a:cubicBezTo>
                <a:cubicBezTo>
                  <a:pt x="9773" y="7766"/>
                  <a:pt x="9773" y="7766"/>
                  <a:pt x="9773" y="7766"/>
                </a:cubicBezTo>
                <a:cubicBezTo>
                  <a:pt x="9781" y="7766"/>
                  <a:pt x="9781" y="7766"/>
                  <a:pt x="9781" y="7766"/>
                </a:cubicBezTo>
                <a:cubicBezTo>
                  <a:pt x="9790" y="7771"/>
                  <a:pt x="9793" y="7766"/>
                  <a:pt x="9790" y="7750"/>
                </a:cubicBezTo>
                <a:cubicBezTo>
                  <a:pt x="9805" y="7685"/>
                  <a:pt x="9808" y="7618"/>
                  <a:pt x="9798" y="7550"/>
                </a:cubicBezTo>
                <a:cubicBezTo>
                  <a:pt x="9822" y="7550"/>
                  <a:pt x="9796" y="7457"/>
                  <a:pt x="9790" y="7441"/>
                </a:cubicBezTo>
                <a:cubicBezTo>
                  <a:pt x="9799" y="7441"/>
                  <a:pt x="9798" y="7441"/>
                  <a:pt x="9798" y="7441"/>
                </a:cubicBezTo>
                <a:cubicBezTo>
                  <a:pt x="9814" y="7436"/>
                  <a:pt x="9819" y="7420"/>
                  <a:pt x="9816" y="7395"/>
                </a:cubicBezTo>
                <a:cubicBezTo>
                  <a:pt x="9833" y="7395"/>
                  <a:pt x="9833" y="7395"/>
                  <a:pt x="9833" y="7395"/>
                </a:cubicBezTo>
                <a:cubicBezTo>
                  <a:pt x="9836" y="7390"/>
                  <a:pt x="9839" y="7385"/>
                  <a:pt x="9842" y="7380"/>
                </a:cubicBezTo>
                <a:cubicBezTo>
                  <a:pt x="9839" y="7375"/>
                  <a:pt x="9836" y="7370"/>
                  <a:pt x="9833" y="7365"/>
                </a:cubicBezTo>
                <a:cubicBezTo>
                  <a:pt x="9844" y="7370"/>
                  <a:pt x="9847" y="7359"/>
                  <a:pt x="9842" y="7334"/>
                </a:cubicBezTo>
                <a:cubicBezTo>
                  <a:pt x="9837" y="7310"/>
                  <a:pt x="9830" y="7299"/>
                  <a:pt x="9816" y="7303"/>
                </a:cubicBezTo>
                <a:cubicBezTo>
                  <a:pt x="9824" y="7303"/>
                  <a:pt x="9824" y="7303"/>
                  <a:pt x="9824" y="7303"/>
                </a:cubicBezTo>
                <a:cubicBezTo>
                  <a:pt x="9826" y="7266"/>
                  <a:pt x="9818" y="7237"/>
                  <a:pt x="9798" y="7210"/>
                </a:cubicBezTo>
                <a:cubicBezTo>
                  <a:pt x="9793" y="7205"/>
                  <a:pt x="9787" y="7200"/>
                  <a:pt x="9781" y="7195"/>
                </a:cubicBezTo>
                <a:cubicBezTo>
                  <a:pt x="9778" y="7198"/>
                  <a:pt x="9710" y="7254"/>
                  <a:pt x="9756" y="7210"/>
                </a:cubicBezTo>
                <a:cubicBezTo>
                  <a:pt x="9753" y="7192"/>
                  <a:pt x="9743" y="7181"/>
                  <a:pt x="9730" y="7179"/>
                </a:cubicBezTo>
                <a:cubicBezTo>
                  <a:pt x="9726" y="7177"/>
                  <a:pt x="9723" y="7177"/>
                  <a:pt x="9721" y="7179"/>
                </a:cubicBezTo>
                <a:close/>
                <a:moveTo>
                  <a:pt x="2162" y="7195"/>
                </a:moveTo>
                <a:cubicBezTo>
                  <a:pt x="2160" y="7236"/>
                  <a:pt x="2170" y="7276"/>
                  <a:pt x="2188" y="7303"/>
                </a:cubicBezTo>
                <a:cubicBezTo>
                  <a:pt x="2191" y="7298"/>
                  <a:pt x="2194" y="7293"/>
                  <a:pt x="2197" y="7288"/>
                </a:cubicBezTo>
                <a:cubicBezTo>
                  <a:pt x="2191" y="7272"/>
                  <a:pt x="2185" y="7257"/>
                  <a:pt x="2180" y="7242"/>
                </a:cubicBezTo>
                <a:cubicBezTo>
                  <a:pt x="2182" y="7217"/>
                  <a:pt x="2176" y="7203"/>
                  <a:pt x="2162" y="7195"/>
                </a:cubicBezTo>
                <a:close/>
                <a:moveTo>
                  <a:pt x="18421" y="7210"/>
                </a:moveTo>
                <a:cubicBezTo>
                  <a:pt x="18411" y="7242"/>
                  <a:pt x="18406" y="7270"/>
                  <a:pt x="18404" y="7303"/>
                </a:cubicBezTo>
                <a:cubicBezTo>
                  <a:pt x="18411" y="7281"/>
                  <a:pt x="18417" y="7297"/>
                  <a:pt x="18421" y="7318"/>
                </a:cubicBezTo>
                <a:cubicBezTo>
                  <a:pt x="18430" y="7318"/>
                  <a:pt x="18430" y="7318"/>
                  <a:pt x="18430" y="7318"/>
                </a:cubicBezTo>
                <a:cubicBezTo>
                  <a:pt x="18444" y="7318"/>
                  <a:pt x="18459" y="7264"/>
                  <a:pt x="18464" y="7242"/>
                </a:cubicBezTo>
                <a:cubicBezTo>
                  <a:pt x="18457" y="7214"/>
                  <a:pt x="18445" y="7203"/>
                  <a:pt x="18430" y="7210"/>
                </a:cubicBezTo>
                <a:cubicBezTo>
                  <a:pt x="18430" y="7210"/>
                  <a:pt x="18430" y="7210"/>
                  <a:pt x="18421" y="7210"/>
                </a:cubicBezTo>
                <a:close/>
                <a:moveTo>
                  <a:pt x="18713" y="7365"/>
                </a:moveTo>
                <a:cubicBezTo>
                  <a:pt x="18699" y="7394"/>
                  <a:pt x="18698" y="7420"/>
                  <a:pt x="18730" y="7488"/>
                </a:cubicBezTo>
                <a:cubicBezTo>
                  <a:pt x="18727" y="7488"/>
                  <a:pt x="18724" y="7488"/>
                  <a:pt x="18722" y="7488"/>
                </a:cubicBezTo>
                <a:cubicBezTo>
                  <a:pt x="18722" y="7493"/>
                  <a:pt x="18722" y="7498"/>
                  <a:pt x="18722" y="7504"/>
                </a:cubicBezTo>
                <a:cubicBezTo>
                  <a:pt x="18722" y="7509"/>
                  <a:pt x="18722" y="7514"/>
                  <a:pt x="18722" y="7519"/>
                </a:cubicBezTo>
                <a:cubicBezTo>
                  <a:pt x="18714" y="7534"/>
                  <a:pt x="18706" y="7530"/>
                  <a:pt x="18696" y="7519"/>
                </a:cubicBezTo>
                <a:cubicBezTo>
                  <a:pt x="18673" y="7574"/>
                  <a:pt x="18662" y="7721"/>
                  <a:pt x="18670" y="7827"/>
                </a:cubicBezTo>
                <a:cubicBezTo>
                  <a:pt x="18670" y="7843"/>
                  <a:pt x="18670" y="7843"/>
                  <a:pt x="18670" y="7843"/>
                </a:cubicBezTo>
                <a:cubicBezTo>
                  <a:pt x="18692" y="7929"/>
                  <a:pt x="18703" y="8070"/>
                  <a:pt x="18696" y="8135"/>
                </a:cubicBezTo>
                <a:cubicBezTo>
                  <a:pt x="18696" y="8357"/>
                  <a:pt x="18694" y="8541"/>
                  <a:pt x="18687" y="8768"/>
                </a:cubicBezTo>
                <a:cubicBezTo>
                  <a:pt x="18693" y="8773"/>
                  <a:pt x="18699" y="8778"/>
                  <a:pt x="18705" y="8783"/>
                </a:cubicBezTo>
                <a:cubicBezTo>
                  <a:pt x="18704" y="8738"/>
                  <a:pt x="18713" y="8702"/>
                  <a:pt x="18730" y="8675"/>
                </a:cubicBezTo>
                <a:cubicBezTo>
                  <a:pt x="18766" y="8675"/>
                  <a:pt x="18785" y="8686"/>
                  <a:pt x="18781" y="8768"/>
                </a:cubicBezTo>
                <a:cubicBezTo>
                  <a:pt x="18793" y="8728"/>
                  <a:pt x="18792" y="8685"/>
                  <a:pt x="18781" y="8644"/>
                </a:cubicBezTo>
                <a:cubicBezTo>
                  <a:pt x="18781" y="8644"/>
                  <a:pt x="18782" y="8644"/>
                  <a:pt x="18773" y="8644"/>
                </a:cubicBezTo>
                <a:cubicBezTo>
                  <a:pt x="18724" y="8516"/>
                  <a:pt x="18725" y="8364"/>
                  <a:pt x="18773" y="8244"/>
                </a:cubicBezTo>
                <a:cubicBezTo>
                  <a:pt x="18782" y="8244"/>
                  <a:pt x="18781" y="8244"/>
                  <a:pt x="18781" y="8244"/>
                </a:cubicBezTo>
                <a:cubicBezTo>
                  <a:pt x="18883" y="8244"/>
                  <a:pt x="18920" y="8394"/>
                  <a:pt x="18773" y="7858"/>
                </a:cubicBezTo>
                <a:cubicBezTo>
                  <a:pt x="18770" y="7817"/>
                  <a:pt x="18767" y="7776"/>
                  <a:pt x="18764" y="7735"/>
                </a:cubicBezTo>
                <a:cubicBezTo>
                  <a:pt x="18773" y="7735"/>
                  <a:pt x="18773" y="7735"/>
                  <a:pt x="18773" y="7735"/>
                </a:cubicBezTo>
                <a:cubicBezTo>
                  <a:pt x="18771" y="7610"/>
                  <a:pt x="18759" y="7485"/>
                  <a:pt x="18739" y="7365"/>
                </a:cubicBezTo>
                <a:cubicBezTo>
                  <a:pt x="18736" y="7365"/>
                  <a:pt x="18733" y="7365"/>
                  <a:pt x="18730" y="7365"/>
                </a:cubicBezTo>
                <a:cubicBezTo>
                  <a:pt x="18727" y="7365"/>
                  <a:pt x="18724" y="7365"/>
                  <a:pt x="18722" y="7365"/>
                </a:cubicBezTo>
                <a:cubicBezTo>
                  <a:pt x="18719" y="7365"/>
                  <a:pt x="18716" y="7365"/>
                  <a:pt x="18713" y="7365"/>
                </a:cubicBezTo>
                <a:close/>
                <a:moveTo>
                  <a:pt x="180" y="7380"/>
                </a:moveTo>
                <a:cubicBezTo>
                  <a:pt x="178" y="7399"/>
                  <a:pt x="180" y="7414"/>
                  <a:pt x="189" y="7426"/>
                </a:cubicBezTo>
                <a:cubicBezTo>
                  <a:pt x="198" y="7426"/>
                  <a:pt x="198" y="7426"/>
                  <a:pt x="198" y="7426"/>
                </a:cubicBezTo>
                <a:cubicBezTo>
                  <a:pt x="201" y="7421"/>
                  <a:pt x="203" y="7416"/>
                  <a:pt x="206" y="7411"/>
                </a:cubicBezTo>
                <a:cubicBezTo>
                  <a:pt x="212" y="7385"/>
                  <a:pt x="209" y="7375"/>
                  <a:pt x="198" y="7380"/>
                </a:cubicBezTo>
                <a:cubicBezTo>
                  <a:pt x="195" y="7380"/>
                  <a:pt x="192" y="7380"/>
                  <a:pt x="189" y="7380"/>
                </a:cubicBezTo>
                <a:cubicBezTo>
                  <a:pt x="186" y="7380"/>
                  <a:pt x="183" y="7380"/>
                  <a:pt x="180" y="7380"/>
                </a:cubicBezTo>
                <a:close/>
                <a:moveTo>
                  <a:pt x="2171" y="7395"/>
                </a:moveTo>
                <a:cubicBezTo>
                  <a:pt x="2171" y="7411"/>
                  <a:pt x="2171" y="7426"/>
                  <a:pt x="2171" y="7441"/>
                </a:cubicBezTo>
                <a:cubicBezTo>
                  <a:pt x="2184" y="7464"/>
                  <a:pt x="2189" y="7490"/>
                  <a:pt x="2188" y="7519"/>
                </a:cubicBezTo>
                <a:cubicBezTo>
                  <a:pt x="2201" y="7519"/>
                  <a:pt x="2220" y="7522"/>
                  <a:pt x="2205" y="7534"/>
                </a:cubicBezTo>
                <a:cubicBezTo>
                  <a:pt x="2205" y="7545"/>
                  <a:pt x="2205" y="7555"/>
                  <a:pt x="2205" y="7565"/>
                </a:cubicBezTo>
                <a:cubicBezTo>
                  <a:pt x="2208" y="7570"/>
                  <a:pt x="2211" y="7575"/>
                  <a:pt x="2214" y="7580"/>
                </a:cubicBezTo>
                <a:cubicBezTo>
                  <a:pt x="2222" y="7565"/>
                  <a:pt x="2222" y="7565"/>
                  <a:pt x="2222" y="7565"/>
                </a:cubicBezTo>
                <a:cubicBezTo>
                  <a:pt x="2231" y="7565"/>
                  <a:pt x="2231" y="7565"/>
                  <a:pt x="2231" y="7565"/>
                </a:cubicBezTo>
                <a:cubicBezTo>
                  <a:pt x="2225" y="7570"/>
                  <a:pt x="2219" y="7575"/>
                  <a:pt x="2214" y="7580"/>
                </a:cubicBezTo>
                <a:cubicBezTo>
                  <a:pt x="2214" y="7586"/>
                  <a:pt x="2214" y="7591"/>
                  <a:pt x="2214" y="7596"/>
                </a:cubicBezTo>
                <a:cubicBezTo>
                  <a:pt x="2217" y="7601"/>
                  <a:pt x="2220" y="7606"/>
                  <a:pt x="2222" y="7611"/>
                </a:cubicBezTo>
                <a:cubicBezTo>
                  <a:pt x="2220" y="7616"/>
                  <a:pt x="2217" y="7621"/>
                  <a:pt x="2214" y="7627"/>
                </a:cubicBezTo>
                <a:cubicBezTo>
                  <a:pt x="2222" y="7622"/>
                  <a:pt x="2225" y="7627"/>
                  <a:pt x="2222" y="7642"/>
                </a:cubicBezTo>
                <a:cubicBezTo>
                  <a:pt x="2225" y="7647"/>
                  <a:pt x="2228" y="7652"/>
                  <a:pt x="2231" y="7657"/>
                </a:cubicBezTo>
                <a:cubicBezTo>
                  <a:pt x="2237" y="7673"/>
                  <a:pt x="2242" y="7688"/>
                  <a:pt x="2248" y="7703"/>
                </a:cubicBezTo>
                <a:cubicBezTo>
                  <a:pt x="2248" y="7709"/>
                  <a:pt x="2248" y="7714"/>
                  <a:pt x="2248" y="7720"/>
                </a:cubicBezTo>
                <a:cubicBezTo>
                  <a:pt x="2260" y="7735"/>
                  <a:pt x="2271" y="7750"/>
                  <a:pt x="2283" y="7766"/>
                </a:cubicBezTo>
                <a:cubicBezTo>
                  <a:pt x="2284" y="7737"/>
                  <a:pt x="2278" y="7711"/>
                  <a:pt x="2265" y="7703"/>
                </a:cubicBezTo>
                <a:cubicBezTo>
                  <a:pt x="2265" y="7698"/>
                  <a:pt x="2265" y="7693"/>
                  <a:pt x="2265" y="7688"/>
                </a:cubicBezTo>
                <a:cubicBezTo>
                  <a:pt x="2251" y="7687"/>
                  <a:pt x="2246" y="7677"/>
                  <a:pt x="2248" y="7657"/>
                </a:cubicBezTo>
                <a:cubicBezTo>
                  <a:pt x="2248" y="7647"/>
                  <a:pt x="2248" y="7637"/>
                  <a:pt x="2248" y="7627"/>
                </a:cubicBezTo>
                <a:cubicBezTo>
                  <a:pt x="2257" y="7627"/>
                  <a:pt x="2257" y="7627"/>
                  <a:pt x="2257" y="7627"/>
                </a:cubicBezTo>
                <a:cubicBezTo>
                  <a:pt x="2268" y="7616"/>
                  <a:pt x="2268" y="7606"/>
                  <a:pt x="2257" y="7596"/>
                </a:cubicBezTo>
                <a:cubicBezTo>
                  <a:pt x="2254" y="7579"/>
                  <a:pt x="2251" y="7566"/>
                  <a:pt x="2248" y="7550"/>
                </a:cubicBezTo>
                <a:cubicBezTo>
                  <a:pt x="2237" y="7607"/>
                  <a:pt x="2250" y="7417"/>
                  <a:pt x="2248" y="7395"/>
                </a:cubicBezTo>
                <a:cubicBezTo>
                  <a:pt x="2244" y="7409"/>
                  <a:pt x="2239" y="7414"/>
                  <a:pt x="2231" y="7411"/>
                </a:cubicBezTo>
                <a:cubicBezTo>
                  <a:pt x="2233" y="7433"/>
                  <a:pt x="2228" y="7453"/>
                  <a:pt x="2221" y="7471"/>
                </a:cubicBezTo>
                <a:cubicBezTo>
                  <a:pt x="2222" y="7467"/>
                  <a:pt x="2223" y="7464"/>
                  <a:pt x="2222" y="7457"/>
                </a:cubicBezTo>
                <a:cubicBezTo>
                  <a:pt x="2226" y="7419"/>
                  <a:pt x="2224" y="7391"/>
                  <a:pt x="2205" y="7411"/>
                </a:cubicBezTo>
                <a:cubicBezTo>
                  <a:pt x="2205" y="7406"/>
                  <a:pt x="2205" y="7400"/>
                  <a:pt x="2205" y="7395"/>
                </a:cubicBezTo>
                <a:cubicBezTo>
                  <a:pt x="2202" y="7395"/>
                  <a:pt x="2199" y="7395"/>
                  <a:pt x="2197" y="7395"/>
                </a:cubicBezTo>
                <a:cubicBezTo>
                  <a:pt x="2188" y="7395"/>
                  <a:pt x="2179" y="7395"/>
                  <a:pt x="2171" y="7395"/>
                </a:cubicBezTo>
                <a:close/>
                <a:moveTo>
                  <a:pt x="6598" y="7411"/>
                </a:moveTo>
                <a:cubicBezTo>
                  <a:pt x="6632" y="7406"/>
                  <a:pt x="6632" y="7411"/>
                  <a:pt x="6598" y="7426"/>
                </a:cubicBezTo>
                <a:cubicBezTo>
                  <a:pt x="6598" y="7421"/>
                  <a:pt x="6598" y="7416"/>
                  <a:pt x="6598" y="7411"/>
                </a:cubicBezTo>
                <a:close/>
                <a:moveTo>
                  <a:pt x="138" y="7426"/>
                </a:moveTo>
                <a:cubicBezTo>
                  <a:pt x="122" y="7420"/>
                  <a:pt x="117" y="7430"/>
                  <a:pt x="120" y="7457"/>
                </a:cubicBezTo>
                <a:cubicBezTo>
                  <a:pt x="123" y="7462"/>
                  <a:pt x="126" y="7468"/>
                  <a:pt x="129" y="7473"/>
                </a:cubicBezTo>
                <a:cubicBezTo>
                  <a:pt x="129" y="7473"/>
                  <a:pt x="129" y="7473"/>
                  <a:pt x="120" y="7473"/>
                </a:cubicBezTo>
                <a:cubicBezTo>
                  <a:pt x="119" y="7514"/>
                  <a:pt x="103" y="7533"/>
                  <a:pt x="78" y="7534"/>
                </a:cubicBezTo>
                <a:cubicBezTo>
                  <a:pt x="77" y="7523"/>
                  <a:pt x="73" y="7511"/>
                  <a:pt x="69" y="7504"/>
                </a:cubicBezTo>
                <a:cubicBezTo>
                  <a:pt x="59" y="7501"/>
                  <a:pt x="51" y="7506"/>
                  <a:pt x="43" y="7519"/>
                </a:cubicBezTo>
                <a:cubicBezTo>
                  <a:pt x="20" y="7547"/>
                  <a:pt x="-2" y="7608"/>
                  <a:pt x="0" y="7657"/>
                </a:cubicBezTo>
                <a:cubicBezTo>
                  <a:pt x="3" y="7652"/>
                  <a:pt x="6" y="7647"/>
                  <a:pt x="9" y="7642"/>
                </a:cubicBezTo>
                <a:cubicBezTo>
                  <a:pt x="24" y="7642"/>
                  <a:pt x="55" y="7570"/>
                  <a:pt x="69" y="7550"/>
                </a:cubicBezTo>
                <a:cubicBezTo>
                  <a:pt x="73" y="7550"/>
                  <a:pt x="76" y="7548"/>
                  <a:pt x="77" y="7544"/>
                </a:cubicBezTo>
                <a:cubicBezTo>
                  <a:pt x="77" y="7546"/>
                  <a:pt x="77" y="7548"/>
                  <a:pt x="77" y="7550"/>
                </a:cubicBezTo>
                <a:cubicBezTo>
                  <a:pt x="102" y="7550"/>
                  <a:pt x="62" y="7599"/>
                  <a:pt x="112" y="7550"/>
                </a:cubicBezTo>
                <a:cubicBezTo>
                  <a:pt x="117" y="7545"/>
                  <a:pt x="123" y="7539"/>
                  <a:pt x="129" y="7534"/>
                </a:cubicBezTo>
                <a:cubicBezTo>
                  <a:pt x="137" y="7539"/>
                  <a:pt x="140" y="7534"/>
                  <a:pt x="138" y="7519"/>
                </a:cubicBezTo>
                <a:cubicBezTo>
                  <a:pt x="148" y="7519"/>
                  <a:pt x="158" y="7505"/>
                  <a:pt x="163" y="7488"/>
                </a:cubicBezTo>
                <a:cubicBezTo>
                  <a:pt x="163" y="7483"/>
                  <a:pt x="163" y="7478"/>
                  <a:pt x="163" y="7473"/>
                </a:cubicBezTo>
                <a:cubicBezTo>
                  <a:pt x="175" y="7453"/>
                  <a:pt x="177" y="7434"/>
                  <a:pt x="163" y="7426"/>
                </a:cubicBezTo>
                <a:cubicBezTo>
                  <a:pt x="155" y="7439"/>
                  <a:pt x="151" y="7439"/>
                  <a:pt x="138" y="7426"/>
                </a:cubicBezTo>
                <a:close/>
                <a:moveTo>
                  <a:pt x="2361" y="7455"/>
                </a:moveTo>
                <a:cubicBezTo>
                  <a:pt x="2363" y="7459"/>
                  <a:pt x="2371" y="7479"/>
                  <a:pt x="2375" y="7488"/>
                </a:cubicBezTo>
                <a:cubicBezTo>
                  <a:pt x="2375" y="7488"/>
                  <a:pt x="2375" y="7488"/>
                  <a:pt x="2368" y="7488"/>
                </a:cubicBezTo>
                <a:cubicBezTo>
                  <a:pt x="2359" y="7459"/>
                  <a:pt x="2357" y="7448"/>
                  <a:pt x="2361" y="7455"/>
                </a:cubicBezTo>
                <a:close/>
                <a:moveTo>
                  <a:pt x="2214" y="7475"/>
                </a:moveTo>
                <a:cubicBezTo>
                  <a:pt x="2216" y="7475"/>
                  <a:pt x="2218" y="7476"/>
                  <a:pt x="2219" y="7476"/>
                </a:cubicBezTo>
                <a:cubicBezTo>
                  <a:pt x="2217" y="7480"/>
                  <a:pt x="2216" y="7485"/>
                  <a:pt x="2214" y="7488"/>
                </a:cubicBezTo>
                <a:cubicBezTo>
                  <a:pt x="2215" y="7482"/>
                  <a:pt x="2215" y="7478"/>
                  <a:pt x="2214" y="7475"/>
                </a:cubicBezTo>
                <a:close/>
                <a:moveTo>
                  <a:pt x="9636" y="7657"/>
                </a:moveTo>
                <a:cubicBezTo>
                  <a:pt x="9636" y="7673"/>
                  <a:pt x="9636" y="7673"/>
                  <a:pt x="9636" y="7673"/>
                </a:cubicBezTo>
                <a:cubicBezTo>
                  <a:pt x="9624" y="7676"/>
                  <a:pt x="9624" y="7671"/>
                  <a:pt x="9636" y="7657"/>
                </a:cubicBezTo>
                <a:close/>
                <a:moveTo>
                  <a:pt x="6830" y="7843"/>
                </a:moveTo>
                <a:cubicBezTo>
                  <a:pt x="6826" y="7856"/>
                  <a:pt x="6821" y="7861"/>
                  <a:pt x="6813" y="7858"/>
                </a:cubicBezTo>
                <a:cubicBezTo>
                  <a:pt x="6782" y="7862"/>
                  <a:pt x="6761" y="7888"/>
                  <a:pt x="6753" y="7935"/>
                </a:cubicBezTo>
                <a:cubicBezTo>
                  <a:pt x="6750" y="7935"/>
                  <a:pt x="6747" y="7935"/>
                  <a:pt x="6744" y="7935"/>
                </a:cubicBezTo>
                <a:cubicBezTo>
                  <a:pt x="6744" y="7940"/>
                  <a:pt x="6744" y="7946"/>
                  <a:pt x="6744" y="7951"/>
                </a:cubicBezTo>
                <a:cubicBezTo>
                  <a:pt x="6740" y="7984"/>
                  <a:pt x="6733" y="8000"/>
                  <a:pt x="6718" y="8012"/>
                </a:cubicBezTo>
                <a:cubicBezTo>
                  <a:pt x="6727" y="8027"/>
                  <a:pt x="6723" y="8051"/>
                  <a:pt x="6710" y="8089"/>
                </a:cubicBezTo>
                <a:cubicBezTo>
                  <a:pt x="6724" y="8107"/>
                  <a:pt x="6721" y="8112"/>
                  <a:pt x="6701" y="8105"/>
                </a:cubicBezTo>
                <a:cubicBezTo>
                  <a:pt x="6687" y="8132"/>
                  <a:pt x="6681" y="8163"/>
                  <a:pt x="6684" y="8197"/>
                </a:cubicBezTo>
                <a:cubicBezTo>
                  <a:pt x="6681" y="8216"/>
                  <a:pt x="6675" y="8232"/>
                  <a:pt x="6667" y="8244"/>
                </a:cubicBezTo>
                <a:cubicBezTo>
                  <a:pt x="6667" y="8249"/>
                  <a:pt x="6667" y="8254"/>
                  <a:pt x="6667" y="8259"/>
                </a:cubicBezTo>
                <a:cubicBezTo>
                  <a:pt x="6676" y="8259"/>
                  <a:pt x="6675" y="8259"/>
                  <a:pt x="6675" y="8259"/>
                </a:cubicBezTo>
                <a:cubicBezTo>
                  <a:pt x="6675" y="8264"/>
                  <a:pt x="6675" y="8269"/>
                  <a:pt x="6675" y="8274"/>
                </a:cubicBezTo>
                <a:cubicBezTo>
                  <a:pt x="6670" y="8274"/>
                  <a:pt x="6664" y="8274"/>
                  <a:pt x="6658" y="8274"/>
                </a:cubicBezTo>
                <a:cubicBezTo>
                  <a:pt x="6653" y="8300"/>
                  <a:pt x="6647" y="8326"/>
                  <a:pt x="6641" y="8351"/>
                </a:cubicBezTo>
                <a:cubicBezTo>
                  <a:pt x="6633" y="8356"/>
                  <a:pt x="6630" y="8351"/>
                  <a:pt x="6632" y="8336"/>
                </a:cubicBezTo>
                <a:cubicBezTo>
                  <a:pt x="6618" y="8351"/>
                  <a:pt x="6610" y="8365"/>
                  <a:pt x="6607" y="8382"/>
                </a:cubicBezTo>
                <a:cubicBezTo>
                  <a:pt x="6618" y="8382"/>
                  <a:pt x="6630" y="8382"/>
                  <a:pt x="6641" y="8382"/>
                </a:cubicBezTo>
                <a:cubicBezTo>
                  <a:pt x="6650" y="8382"/>
                  <a:pt x="6650" y="8382"/>
                  <a:pt x="6650" y="8382"/>
                </a:cubicBezTo>
                <a:cubicBezTo>
                  <a:pt x="6632" y="8413"/>
                  <a:pt x="6615" y="8444"/>
                  <a:pt x="6598" y="8475"/>
                </a:cubicBezTo>
                <a:cubicBezTo>
                  <a:pt x="6598" y="8485"/>
                  <a:pt x="6598" y="8495"/>
                  <a:pt x="6598" y="8506"/>
                </a:cubicBezTo>
                <a:cubicBezTo>
                  <a:pt x="6601" y="8511"/>
                  <a:pt x="6604" y="8516"/>
                  <a:pt x="6607" y="8521"/>
                </a:cubicBezTo>
                <a:cubicBezTo>
                  <a:pt x="6627" y="8547"/>
                  <a:pt x="6650" y="8547"/>
                  <a:pt x="6675" y="8521"/>
                </a:cubicBezTo>
                <a:cubicBezTo>
                  <a:pt x="6718" y="8521"/>
                  <a:pt x="6718" y="8521"/>
                  <a:pt x="6718" y="8521"/>
                </a:cubicBezTo>
                <a:cubicBezTo>
                  <a:pt x="6727" y="8521"/>
                  <a:pt x="6727" y="8521"/>
                  <a:pt x="6727" y="8521"/>
                </a:cubicBezTo>
                <a:cubicBezTo>
                  <a:pt x="6795" y="8521"/>
                  <a:pt x="6795" y="8521"/>
                  <a:pt x="6795" y="8521"/>
                </a:cubicBezTo>
                <a:cubicBezTo>
                  <a:pt x="6795" y="8526"/>
                  <a:pt x="6795" y="8531"/>
                  <a:pt x="6795" y="8536"/>
                </a:cubicBezTo>
                <a:cubicBezTo>
                  <a:pt x="6805" y="8554"/>
                  <a:pt x="6794" y="8534"/>
                  <a:pt x="6804" y="8552"/>
                </a:cubicBezTo>
                <a:cubicBezTo>
                  <a:pt x="6813" y="8552"/>
                  <a:pt x="6813" y="8552"/>
                  <a:pt x="6813" y="8552"/>
                </a:cubicBezTo>
                <a:cubicBezTo>
                  <a:pt x="6829" y="8552"/>
                  <a:pt x="6838" y="8547"/>
                  <a:pt x="6847" y="8521"/>
                </a:cubicBezTo>
                <a:cubicBezTo>
                  <a:pt x="6855" y="8521"/>
                  <a:pt x="6856" y="8521"/>
                  <a:pt x="6856" y="8521"/>
                </a:cubicBezTo>
                <a:cubicBezTo>
                  <a:pt x="6873" y="8521"/>
                  <a:pt x="6873" y="8521"/>
                  <a:pt x="6873" y="8521"/>
                </a:cubicBezTo>
                <a:cubicBezTo>
                  <a:pt x="6843" y="8558"/>
                  <a:pt x="6823" y="8590"/>
                  <a:pt x="6804" y="8629"/>
                </a:cubicBezTo>
                <a:cubicBezTo>
                  <a:pt x="6812" y="8625"/>
                  <a:pt x="6817" y="8630"/>
                  <a:pt x="6821" y="8644"/>
                </a:cubicBezTo>
                <a:cubicBezTo>
                  <a:pt x="6830" y="8639"/>
                  <a:pt x="6838" y="8634"/>
                  <a:pt x="6847" y="8629"/>
                </a:cubicBezTo>
                <a:cubicBezTo>
                  <a:pt x="6855" y="8590"/>
                  <a:pt x="6869" y="8564"/>
                  <a:pt x="6890" y="8552"/>
                </a:cubicBezTo>
                <a:cubicBezTo>
                  <a:pt x="6899" y="8552"/>
                  <a:pt x="6898" y="8552"/>
                  <a:pt x="6898" y="8552"/>
                </a:cubicBezTo>
                <a:cubicBezTo>
                  <a:pt x="6904" y="8526"/>
                  <a:pt x="6910" y="8501"/>
                  <a:pt x="6916" y="8475"/>
                </a:cubicBezTo>
                <a:cubicBezTo>
                  <a:pt x="6925" y="8534"/>
                  <a:pt x="6925" y="8587"/>
                  <a:pt x="6916" y="8644"/>
                </a:cubicBezTo>
                <a:cubicBezTo>
                  <a:pt x="6924" y="8644"/>
                  <a:pt x="6924" y="8644"/>
                  <a:pt x="6924" y="8644"/>
                </a:cubicBezTo>
                <a:cubicBezTo>
                  <a:pt x="6933" y="8629"/>
                  <a:pt x="6941" y="8613"/>
                  <a:pt x="6950" y="8598"/>
                </a:cubicBezTo>
                <a:cubicBezTo>
                  <a:pt x="6937" y="8622"/>
                  <a:pt x="6937" y="8651"/>
                  <a:pt x="6950" y="8675"/>
                </a:cubicBezTo>
                <a:cubicBezTo>
                  <a:pt x="6945" y="8678"/>
                  <a:pt x="6969" y="8675"/>
                  <a:pt x="6976" y="8675"/>
                </a:cubicBezTo>
                <a:cubicBezTo>
                  <a:pt x="6993" y="8628"/>
                  <a:pt x="7003" y="8565"/>
                  <a:pt x="7001" y="8506"/>
                </a:cubicBezTo>
                <a:cubicBezTo>
                  <a:pt x="6998" y="8500"/>
                  <a:pt x="6996" y="8495"/>
                  <a:pt x="6993" y="8490"/>
                </a:cubicBezTo>
                <a:cubicBezTo>
                  <a:pt x="6987" y="8506"/>
                  <a:pt x="6981" y="8521"/>
                  <a:pt x="6976" y="8536"/>
                </a:cubicBezTo>
                <a:cubicBezTo>
                  <a:pt x="6973" y="8502"/>
                  <a:pt x="6980" y="8469"/>
                  <a:pt x="6993" y="8444"/>
                </a:cubicBezTo>
                <a:cubicBezTo>
                  <a:pt x="6993" y="8439"/>
                  <a:pt x="6993" y="8434"/>
                  <a:pt x="6993" y="8429"/>
                </a:cubicBezTo>
                <a:cubicBezTo>
                  <a:pt x="6969" y="8441"/>
                  <a:pt x="6949" y="8477"/>
                  <a:pt x="6941" y="8506"/>
                </a:cubicBezTo>
                <a:cubicBezTo>
                  <a:pt x="6935" y="8460"/>
                  <a:pt x="6936" y="8429"/>
                  <a:pt x="6950" y="8413"/>
                </a:cubicBezTo>
                <a:cubicBezTo>
                  <a:pt x="6956" y="8402"/>
                  <a:pt x="6961" y="8392"/>
                  <a:pt x="6967" y="8382"/>
                </a:cubicBezTo>
                <a:cubicBezTo>
                  <a:pt x="6976" y="8387"/>
                  <a:pt x="6978" y="8382"/>
                  <a:pt x="6976" y="8367"/>
                </a:cubicBezTo>
                <a:cubicBezTo>
                  <a:pt x="6987" y="8370"/>
                  <a:pt x="6987" y="8365"/>
                  <a:pt x="6976" y="8351"/>
                </a:cubicBezTo>
                <a:cubicBezTo>
                  <a:pt x="6964" y="8356"/>
                  <a:pt x="6953" y="8361"/>
                  <a:pt x="6941" y="8367"/>
                </a:cubicBezTo>
                <a:cubicBezTo>
                  <a:pt x="6936" y="8372"/>
                  <a:pt x="6930" y="8377"/>
                  <a:pt x="6924" y="8382"/>
                </a:cubicBezTo>
                <a:cubicBezTo>
                  <a:pt x="6930" y="8367"/>
                  <a:pt x="6936" y="8351"/>
                  <a:pt x="6941" y="8336"/>
                </a:cubicBezTo>
                <a:cubicBezTo>
                  <a:pt x="6939" y="8331"/>
                  <a:pt x="6936" y="8326"/>
                  <a:pt x="6933" y="8320"/>
                </a:cubicBezTo>
                <a:cubicBezTo>
                  <a:pt x="6939" y="8296"/>
                  <a:pt x="6949" y="8268"/>
                  <a:pt x="6959" y="8244"/>
                </a:cubicBezTo>
                <a:cubicBezTo>
                  <a:pt x="6956" y="8238"/>
                  <a:pt x="6953" y="8233"/>
                  <a:pt x="6950" y="8228"/>
                </a:cubicBezTo>
                <a:cubicBezTo>
                  <a:pt x="6899" y="8235"/>
                  <a:pt x="6863" y="8239"/>
                  <a:pt x="6856" y="8197"/>
                </a:cubicBezTo>
                <a:cubicBezTo>
                  <a:pt x="6850" y="8203"/>
                  <a:pt x="6844" y="8208"/>
                  <a:pt x="6838" y="8213"/>
                </a:cubicBezTo>
                <a:cubicBezTo>
                  <a:pt x="6836" y="8213"/>
                  <a:pt x="6833" y="8213"/>
                  <a:pt x="6830" y="8213"/>
                </a:cubicBezTo>
                <a:cubicBezTo>
                  <a:pt x="6813" y="8223"/>
                  <a:pt x="6807" y="8212"/>
                  <a:pt x="6813" y="8181"/>
                </a:cubicBezTo>
                <a:cubicBezTo>
                  <a:pt x="6794" y="8184"/>
                  <a:pt x="6800" y="8174"/>
                  <a:pt x="6830" y="8151"/>
                </a:cubicBezTo>
                <a:cubicBezTo>
                  <a:pt x="6845" y="8151"/>
                  <a:pt x="6809" y="8110"/>
                  <a:pt x="6804" y="8105"/>
                </a:cubicBezTo>
                <a:cubicBezTo>
                  <a:pt x="6798" y="8105"/>
                  <a:pt x="6793" y="8105"/>
                  <a:pt x="6787" y="8105"/>
                </a:cubicBezTo>
                <a:cubicBezTo>
                  <a:pt x="6727" y="8238"/>
                  <a:pt x="6768" y="8111"/>
                  <a:pt x="6795" y="8028"/>
                </a:cubicBezTo>
                <a:cubicBezTo>
                  <a:pt x="6795" y="8017"/>
                  <a:pt x="6795" y="8007"/>
                  <a:pt x="6795" y="7997"/>
                </a:cubicBezTo>
                <a:cubicBezTo>
                  <a:pt x="6801" y="7992"/>
                  <a:pt x="6807" y="7987"/>
                  <a:pt x="6813" y="7982"/>
                </a:cubicBezTo>
                <a:cubicBezTo>
                  <a:pt x="6824" y="7944"/>
                  <a:pt x="6823" y="7921"/>
                  <a:pt x="6813" y="7904"/>
                </a:cubicBezTo>
                <a:cubicBezTo>
                  <a:pt x="6813" y="7904"/>
                  <a:pt x="6821" y="7904"/>
                  <a:pt x="6821" y="7904"/>
                </a:cubicBezTo>
                <a:cubicBezTo>
                  <a:pt x="6829" y="7885"/>
                  <a:pt x="6832" y="7865"/>
                  <a:pt x="6830" y="7843"/>
                </a:cubicBezTo>
                <a:close/>
                <a:moveTo>
                  <a:pt x="19562" y="7982"/>
                </a:moveTo>
                <a:cubicBezTo>
                  <a:pt x="19545" y="8012"/>
                  <a:pt x="19545" y="8012"/>
                  <a:pt x="19545" y="8012"/>
                </a:cubicBezTo>
                <a:cubicBezTo>
                  <a:pt x="19545" y="8017"/>
                  <a:pt x="19545" y="8023"/>
                  <a:pt x="19545" y="8028"/>
                </a:cubicBezTo>
                <a:cubicBezTo>
                  <a:pt x="19554" y="8028"/>
                  <a:pt x="19554" y="8028"/>
                  <a:pt x="19554" y="8028"/>
                </a:cubicBezTo>
                <a:cubicBezTo>
                  <a:pt x="19561" y="8014"/>
                  <a:pt x="19564" y="7999"/>
                  <a:pt x="19562" y="7982"/>
                </a:cubicBezTo>
                <a:close/>
                <a:moveTo>
                  <a:pt x="19532" y="8004"/>
                </a:moveTo>
                <a:cubicBezTo>
                  <a:pt x="19524" y="8012"/>
                  <a:pt x="19507" y="8059"/>
                  <a:pt x="19502" y="8074"/>
                </a:cubicBezTo>
                <a:cubicBezTo>
                  <a:pt x="19500" y="8074"/>
                  <a:pt x="19497" y="8074"/>
                  <a:pt x="19494" y="8074"/>
                </a:cubicBezTo>
                <a:cubicBezTo>
                  <a:pt x="19485" y="8069"/>
                  <a:pt x="19482" y="8074"/>
                  <a:pt x="19485" y="8089"/>
                </a:cubicBezTo>
                <a:cubicBezTo>
                  <a:pt x="19485" y="8099"/>
                  <a:pt x="19485" y="8110"/>
                  <a:pt x="19485" y="8120"/>
                </a:cubicBezTo>
                <a:cubicBezTo>
                  <a:pt x="19485" y="8125"/>
                  <a:pt x="19485" y="8130"/>
                  <a:pt x="19485" y="8135"/>
                </a:cubicBezTo>
                <a:cubicBezTo>
                  <a:pt x="19497" y="8139"/>
                  <a:pt x="19506" y="8129"/>
                  <a:pt x="19511" y="8105"/>
                </a:cubicBezTo>
                <a:cubicBezTo>
                  <a:pt x="19520" y="8105"/>
                  <a:pt x="19519" y="8105"/>
                  <a:pt x="19519" y="8105"/>
                </a:cubicBezTo>
                <a:cubicBezTo>
                  <a:pt x="19528" y="8084"/>
                  <a:pt x="19537" y="8064"/>
                  <a:pt x="19545" y="8043"/>
                </a:cubicBezTo>
                <a:cubicBezTo>
                  <a:pt x="19547" y="8029"/>
                  <a:pt x="19544" y="8019"/>
                  <a:pt x="19536" y="8012"/>
                </a:cubicBezTo>
                <a:cubicBezTo>
                  <a:pt x="19536" y="8003"/>
                  <a:pt x="19535" y="8002"/>
                  <a:pt x="19532" y="8004"/>
                </a:cubicBezTo>
                <a:close/>
                <a:moveTo>
                  <a:pt x="2606" y="8039"/>
                </a:moveTo>
                <a:cubicBezTo>
                  <a:pt x="2609" y="8042"/>
                  <a:pt x="2610" y="8048"/>
                  <a:pt x="2609" y="8058"/>
                </a:cubicBezTo>
                <a:cubicBezTo>
                  <a:pt x="2603" y="8053"/>
                  <a:pt x="2597" y="8047"/>
                  <a:pt x="2591" y="8043"/>
                </a:cubicBezTo>
                <a:cubicBezTo>
                  <a:pt x="2598" y="8038"/>
                  <a:pt x="2603" y="8036"/>
                  <a:pt x="2606" y="8039"/>
                </a:cubicBezTo>
                <a:close/>
                <a:moveTo>
                  <a:pt x="6325" y="8141"/>
                </a:moveTo>
                <a:cubicBezTo>
                  <a:pt x="6312" y="8140"/>
                  <a:pt x="6300" y="8143"/>
                  <a:pt x="6289" y="8151"/>
                </a:cubicBezTo>
                <a:cubicBezTo>
                  <a:pt x="6309" y="8151"/>
                  <a:pt x="6371" y="8248"/>
                  <a:pt x="6392" y="8274"/>
                </a:cubicBezTo>
                <a:cubicBezTo>
                  <a:pt x="6452" y="8274"/>
                  <a:pt x="6452" y="8274"/>
                  <a:pt x="6452" y="8274"/>
                </a:cubicBezTo>
                <a:cubicBezTo>
                  <a:pt x="6461" y="8274"/>
                  <a:pt x="6461" y="8274"/>
                  <a:pt x="6461" y="8274"/>
                </a:cubicBezTo>
                <a:cubicBezTo>
                  <a:pt x="6463" y="8261"/>
                  <a:pt x="6460" y="8250"/>
                  <a:pt x="6452" y="8244"/>
                </a:cubicBezTo>
                <a:cubicBezTo>
                  <a:pt x="6452" y="8238"/>
                  <a:pt x="6452" y="8233"/>
                  <a:pt x="6452" y="8228"/>
                </a:cubicBezTo>
                <a:cubicBezTo>
                  <a:pt x="6449" y="8228"/>
                  <a:pt x="6446" y="8228"/>
                  <a:pt x="6444" y="8228"/>
                </a:cubicBezTo>
                <a:cubicBezTo>
                  <a:pt x="6409" y="8176"/>
                  <a:pt x="6363" y="8142"/>
                  <a:pt x="6325" y="8141"/>
                </a:cubicBezTo>
                <a:close/>
                <a:moveTo>
                  <a:pt x="5955" y="8536"/>
                </a:moveTo>
                <a:cubicBezTo>
                  <a:pt x="5945" y="8565"/>
                  <a:pt x="5934" y="8591"/>
                  <a:pt x="5920" y="8613"/>
                </a:cubicBezTo>
                <a:cubicBezTo>
                  <a:pt x="5915" y="8618"/>
                  <a:pt x="5909" y="8623"/>
                  <a:pt x="5903" y="8629"/>
                </a:cubicBezTo>
                <a:cubicBezTo>
                  <a:pt x="5918" y="8603"/>
                  <a:pt x="5932" y="8577"/>
                  <a:pt x="5946" y="8552"/>
                </a:cubicBezTo>
                <a:cubicBezTo>
                  <a:pt x="5955" y="8536"/>
                  <a:pt x="5955" y="8536"/>
                  <a:pt x="5955" y="8536"/>
                </a:cubicBezTo>
                <a:close/>
                <a:moveTo>
                  <a:pt x="12492" y="8567"/>
                </a:moveTo>
                <a:cubicBezTo>
                  <a:pt x="12510" y="8567"/>
                  <a:pt x="12510" y="8567"/>
                  <a:pt x="12510" y="8567"/>
                </a:cubicBezTo>
                <a:cubicBezTo>
                  <a:pt x="12513" y="8572"/>
                  <a:pt x="12515" y="8577"/>
                  <a:pt x="12518" y="8582"/>
                </a:cubicBezTo>
                <a:cubicBezTo>
                  <a:pt x="12527" y="8577"/>
                  <a:pt x="12530" y="8583"/>
                  <a:pt x="12527" y="8598"/>
                </a:cubicBezTo>
                <a:cubicBezTo>
                  <a:pt x="12502" y="8599"/>
                  <a:pt x="12474" y="8617"/>
                  <a:pt x="12467" y="8644"/>
                </a:cubicBezTo>
                <a:cubicBezTo>
                  <a:pt x="12470" y="8649"/>
                  <a:pt x="12473" y="8654"/>
                  <a:pt x="12475" y="8659"/>
                </a:cubicBezTo>
                <a:cubicBezTo>
                  <a:pt x="12462" y="8638"/>
                  <a:pt x="12448" y="8638"/>
                  <a:pt x="12433" y="8659"/>
                </a:cubicBezTo>
                <a:cubicBezTo>
                  <a:pt x="12430" y="8678"/>
                  <a:pt x="12432" y="8694"/>
                  <a:pt x="12441" y="8706"/>
                </a:cubicBezTo>
                <a:cubicBezTo>
                  <a:pt x="12447" y="8706"/>
                  <a:pt x="12486" y="8754"/>
                  <a:pt x="12458" y="8737"/>
                </a:cubicBezTo>
                <a:cubicBezTo>
                  <a:pt x="12446" y="8771"/>
                  <a:pt x="12412" y="8827"/>
                  <a:pt x="12381" y="8860"/>
                </a:cubicBezTo>
                <a:cubicBezTo>
                  <a:pt x="12373" y="8855"/>
                  <a:pt x="12370" y="8860"/>
                  <a:pt x="12372" y="8875"/>
                </a:cubicBezTo>
                <a:cubicBezTo>
                  <a:pt x="12370" y="8880"/>
                  <a:pt x="12367" y="8886"/>
                  <a:pt x="12364" y="8891"/>
                </a:cubicBezTo>
                <a:cubicBezTo>
                  <a:pt x="12383" y="8911"/>
                  <a:pt x="12396" y="8935"/>
                  <a:pt x="12407" y="8968"/>
                </a:cubicBezTo>
                <a:cubicBezTo>
                  <a:pt x="12413" y="8989"/>
                  <a:pt x="12418" y="8989"/>
                  <a:pt x="12424" y="8968"/>
                </a:cubicBezTo>
                <a:cubicBezTo>
                  <a:pt x="12475" y="8995"/>
                  <a:pt x="12512" y="9046"/>
                  <a:pt x="12536" y="9122"/>
                </a:cubicBezTo>
                <a:cubicBezTo>
                  <a:pt x="12547" y="9117"/>
                  <a:pt x="12552" y="9128"/>
                  <a:pt x="12553" y="9153"/>
                </a:cubicBezTo>
                <a:cubicBezTo>
                  <a:pt x="12623" y="9192"/>
                  <a:pt x="12661" y="9276"/>
                  <a:pt x="12664" y="9400"/>
                </a:cubicBezTo>
                <a:cubicBezTo>
                  <a:pt x="12655" y="9415"/>
                  <a:pt x="12656" y="9415"/>
                  <a:pt x="12656" y="9415"/>
                </a:cubicBezTo>
                <a:cubicBezTo>
                  <a:pt x="12592" y="9510"/>
                  <a:pt x="12515" y="9535"/>
                  <a:pt x="12433" y="9492"/>
                </a:cubicBezTo>
                <a:cubicBezTo>
                  <a:pt x="12389" y="9509"/>
                  <a:pt x="12351" y="9476"/>
                  <a:pt x="12338" y="9400"/>
                </a:cubicBezTo>
                <a:cubicBezTo>
                  <a:pt x="12338" y="9400"/>
                  <a:pt x="12338" y="9400"/>
                  <a:pt x="12330" y="9400"/>
                </a:cubicBezTo>
                <a:cubicBezTo>
                  <a:pt x="12300" y="9412"/>
                  <a:pt x="12285" y="9388"/>
                  <a:pt x="12278" y="9353"/>
                </a:cubicBezTo>
                <a:cubicBezTo>
                  <a:pt x="12275" y="9353"/>
                  <a:pt x="12272" y="9353"/>
                  <a:pt x="12269" y="9353"/>
                </a:cubicBezTo>
                <a:cubicBezTo>
                  <a:pt x="12239" y="9386"/>
                  <a:pt x="12205" y="9392"/>
                  <a:pt x="12166" y="9369"/>
                </a:cubicBezTo>
                <a:cubicBezTo>
                  <a:pt x="12129" y="9399"/>
                  <a:pt x="12092" y="9431"/>
                  <a:pt x="12055" y="9462"/>
                </a:cubicBezTo>
                <a:cubicBezTo>
                  <a:pt x="12047" y="9512"/>
                  <a:pt x="12028" y="9517"/>
                  <a:pt x="12004" y="9492"/>
                </a:cubicBezTo>
                <a:cubicBezTo>
                  <a:pt x="11967" y="9503"/>
                  <a:pt x="11950" y="9497"/>
                  <a:pt x="11926" y="9477"/>
                </a:cubicBezTo>
                <a:cubicBezTo>
                  <a:pt x="11916" y="9473"/>
                  <a:pt x="11910" y="9483"/>
                  <a:pt x="11909" y="9506"/>
                </a:cubicBezTo>
                <a:cubicBezTo>
                  <a:pt x="11910" y="9503"/>
                  <a:pt x="11910" y="9499"/>
                  <a:pt x="11909" y="9492"/>
                </a:cubicBezTo>
                <a:cubicBezTo>
                  <a:pt x="11893" y="9471"/>
                  <a:pt x="11865" y="9422"/>
                  <a:pt x="11849" y="9385"/>
                </a:cubicBezTo>
                <a:cubicBezTo>
                  <a:pt x="11851" y="9353"/>
                  <a:pt x="11842" y="9327"/>
                  <a:pt x="11823" y="9307"/>
                </a:cubicBezTo>
                <a:cubicBezTo>
                  <a:pt x="11823" y="9302"/>
                  <a:pt x="11823" y="9297"/>
                  <a:pt x="11823" y="9292"/>
                </a:cubicBezTo>
                <a:cubicBezTo>
                  <a:pt x="11826" y="9287"/>
                  <a:pt x="11829" y="9282"/>
                  <a:pt x="11832" y="9276"/>
                </a:cubicBezTo>
                <a:cubicBezTo>
                  <a:pt x="11835" y="9271"/>
                  <a:pt x="11838" y="9266"/>
                  <a:pt x="11840" y="9261"/>
                </a:cubicBezTo>
                <a:cubicBezTo>
                  <a:pt x="11833" y="9208"/>
                  <a:pt x="11846" y="9180"/>
                  <a:pt x="11875" y="9169"/>
                </a:cubicBezTo>
                <a:cubicBezTo>
                  <a:pt x="11883" y="9150"/>
                  <a:pt x="11886" y="9129"/>
                  <a:pt x="11883" y="9107"/>
                </a:cubicBezTo>
                <a:cubicBezTo>
                  <a:pt x="11886" y="9076"/>
                  <a:pt x="11889" y="9045"/>
                  <a:pt x="11892" y="9014"/>
                </a:cubicBezTo>
                <a:cubicBezTo>
                  <a:pt x="11907" y="9004"/>
                  <a:pt x="11924" y="8980"/>
                  <a:pt x="11935" y="8953"/>
                </a:cubicBezTo>
                <a:cubicBezTo>
                  <a:pt x="11938" y="8948"/>
                  <a:pt x="11941" y="8943"/>
                  <a:pt x="11943" y="8937"/>
                </a:cubicBezTo>
                <a:cubicBezTo>
                  <a:pt x="11959" y="8904"/>
                  <a:pt x="11959" y="8878"/>
                  <a:pt x="11943" y="8860"/>
                </a:cubicBezTo>
                <a:cubicBezTo>
                  <a:pt x="11955" y="8865"/>
                  <a:pt x="11958" y="8855"/>
                  <a:pt x="11952" y="8829"/>
                </a:cubicBezTo>
                <a:cubicBezTo>
                  <a:pt x="11952" y="8824"/>
                  <a:pt x="11952" y="8819"/>
                  <a:pt x="11952" y="8814"/>
                </a:cubicBezTo>
                <a:cubicBezTo>
                  <a:pt x="11961" y="8814"/>
                  <a:pt x="11960" y="8814"/>
                  <a:pt x="11960" y="8814"/>
                </a:cubicBezTo>
                <a:cubicBezTo>
                  <a:pt x="11960" y="8809"/>
                  <a:pt x="11960" y="8804"/>
                  <a:pt x="11960" y="8798"/>
                </a:cubicBezTo>
                <a:cubicBezTo>
                  <a:pt x="11978" y="8798"/>
                  <a:pt x="11978" y="8798"/>
                  <a:pt x="11978" y="8798"/>
                </a:cubicBezTo>
                <a:cubicBezTo>
                  <a:pt x="11984" y="8788"/>
                  <a:pt x="11989" y="8778"/>
                  <a:pt x="11995" y="8768"/>
                </a:cubicBezTo>
                <a:cubicBezTo>
                  <a:pt x="11992" y="8757"/>
                  <a:pt x="11989" y="8747"/>
                  <a:pt x="11986" y="8737"/>
                </a:cubicBezTo>
                <a:cubicBezTo>
                  <a:pt x="11995" y="8732"/>
                  <a:pt x="11998" y="8737"/>
                  <a:pt x="11995" y="8752"/>
                </a:cubicBezTo>
                <a:cubicBezTo>
                  <a:pt x="12009" y="8698"/>
                  <a:pt x="12035" y="8668"/>
                  <a:pt x="12055" y="8675"/>
                </a:cubicBezTo>
                <a:cubicBezTo>
                  <a:pt x="12065" y="8678"/>
                  <a:pt x="12073" y="8672"/>
                  <a:pt x="12081" y="8659"/>
                </a:cubicBezTo>
                <a:cubicBezTo>
                  <a:pt x="12084" y="8670"/>
                  <a:pt x="12086" y="8681"/>
                  <a:pt x="12089" y="8691"/>
                </a:cubicBezTo>
                <a:cubicBezTo>
                  <a:pt x="12083" y="8686"/>
                  <a:pt x="12078" y="8681"/>
                  <a:pt x="12072" y="8675"/>
                </a:cubicBezTo>
                <a:cubicBezTo>
                  <a:pt x="12069" y="8681"/>
                  <a:pt x="12066" y="8686"/>
                  <a:pt x="12063" y="8691"/>
                </a:cubicBezTo>
                <a:cubicBezTo>
                  <a:pt x="12066" y="8696"/>
                  <a:pt x="12069" y="8701"/>
                  <a:pt x="12072" y="8706"/>
                </a:cubicBezTo>
                <a:cubicBezTo>
                  <a:pt x="12095" y="8702"/>
                  <a:pt x="12095" y="8707"/>
                  <a:pt x="12072" y="8722"/>
                </a:cubicBezTo>
                <a:cubicBezTo>
                  <a:pt x="12072" y="8727"/>
                  <a:pt x="12072" y="8732"/>
                  <a:pt x="12072" y="8737"/>
                </a:cubicBezTo>
                <a:cubicBezTo>
                  <a:pt x="12078" y="8737"/>
                  <a:pt x="12083" y="8737"/>
                  <a:pt x="12089" y="8737"/>
                </a:cubicBezTo>
                <a:cubicBezTo>
                  <a:pt x="12096" y="8737"/>
                  <a:pt x="12114" y="8760"/>
                  <a:pt x="12124" y="8768"/>
                </a:cubicBezTo>
                <a:cubicBezTo>
                  <a:pt x="12132" y="8763"/>
                  <a:pt x="12141" y="8757"/>
                  <a:pt x="12149" y="8752"/>
                </a:cubicBezTo>
                <a:cubicBezTo>
                  <a:pt x="12158" y="8752"/>
                  <a:pt x="12158" y="8752"/>
                  <a:pt x="12158" y="8752"/>
                </a:cubicBezTo>
                <a:cubicBezTo>
                  <a:pt x="12166" y="8749"/>
                  <a:pt x="12172" y="8754"/>
                  <a:pt x="12175" y="8768"/>
                </a:cubicBezTo>
                <a:cubicBezTo>
                  <a:pt x="12183" y="8747"/>
                  <a:pt x="12186" y="8747"/>
                  <a:pt x="12184" y="8768"/>
                </a:cubicBezTo>
                <a:cubicBezTo>
                  <a:pt x="12184" y="8773"/>
                  <a:pt x="12184" y="8778"/>
                  <a:pt x="12184" y="8783"/>
                </a:cubicBezTo>
                <a:cubicBezTo>
                  <a:pt x="12157" y="8795"/>
                  <a:pt x="12133" y="8822"/>
                  <a:pt x="12115" y="8860"/>
                </a:cubicBezTo>
                <a:cubicBezTo>
                  <a:pt x="12132" y="8872"/>
                  <a:pt x="12143" y="8883"/>
                  <a:pt x="12158" y="8907"/>
                </a:cubicBezTo>
                <a:cubicBezTo>
                  <a:pt x="12167" y="8907"/>
                  <a:pt x="12166" y="8907"/>
                  <a:pt x="12166" y="8907"/>
                </a:cubicBezTo>
                <a:cubicBezTo>
                  <a:pt x="12177" y="8907"/>
                  <a:pt x="12181" y="8990"/>
                  <a:pt x="12184" y="9014"/>
                </a:cubicBezTo>
                <a:cubicBezTo>
                  <a:pt x="12192" y="9014"/>
                  <a:pt x="12192" y="9014"/>
                  <a:pt x="12192" y="9014"/>
                </a:cubicBezTo>
                <a:cubicBezTo>
                  <a:pt x="12209" y="9014"/>
                  <a:pt x="12209" y="9014"/>
                  <a:pt x="12209" y="9014"/>
                </a:cubicBezTo>
                <a:cubicBezTo>
                  <a:pt x="12212" y="9009"/>
                  <a:pt x="12215" y="9004"/>
                  <a:pt x="12218" y="8999"/>
                </a:cubicBezTo>
                <a:cubicBezTo>
                  <a:pt x="12227" y="8999"/>
                  <a:pt x="12227" y="8999"/>
                  <a:pt x="12227" y="8999"/>
                </a:cubicBezTo>
                <a:cubicBezTo>
                  <a:pt x="12237" y="8999"/>
                  <a:pt x="12238" y="8988"/>
                  <a:pt x="12235" y="8968"/>
                </a:cubicBezTo>
                <a:cubicBezTo>
                  <a:pt x="12244" y="8968"/>
                  <a:pt x="12244" y="8968"/>
                  <a:pt x="12244" y="8968"/>
                </a:cubicBezTo>
                <a:cubicBezTo>
                  <a:pt x="12244" y="8963"/>
                  <a:pt x="12244" y="8958"/>
                  <a:pt x="12244" y="8953"/>
                </a:cubicBezTo>
                <a:cubicBezTo>
                  <a:pt x="12252" y="8953"/>
                  <a:pt x="12252" y="8953"/>
                  <a:pt x="12252" y="8953"/>
                </a:cubicBezTo>
                <a:cubicBezTo>
                  <a:pt x="12270" y="8953"/>
                  <a:pt x="12269" y="8953"/>
                  <a:pt x="12269" y="8953"/>
                </a:cubicBezTo>
                <a:cubicBezTo>
                  <a:pt x="12283" y="8902"/>
                  <a:pt x="12303" y="8892"/>
                  <a:pt x="12330" y="8922"/>
                </a:cubicBezTo>
                <a:cubicBezTo>
                  <a:pt x="12338" y="8922"/>
                  <a:pt x="12338" y="8922"/>
                  <a:pt x="12338" y="8922"/>
                </a:cubicBezTo>
                <a:cubicBezTo>
                  <a:pt x="12355" y="8922"/>
                  <a:pt x="12355" y="8922"/>
                  <a:pt x="12355" y="8922"/>
                </a:cubicBezTo>
                <a:cubicBezTo>
                  <a:pt x="12354" y="8905"/>
                  <a:pt x="12357" y="8889"/>
                  <a:pt x="12364" y="8875"/>
                </a:cubicBezTo>
                <a:cubicBezTo>
                  <a:pt x="12364" y="8865"/>
                  <a:pt x="12364" y="8855"/>
                  <a:pt x="12364" y="8845"/>
                </a:cubicBezTo>
                <a:cubicBezTo>
                  <a:pt x="12345" y="8850"/>
                  <a:pt x="12333" y="8852"/>
                  <a:pt x="12330" y="8845"/>
                </a:cubicBezTo>
                <a:cubicBezTo>
                  <a:pt x="12330" y="8845"/>
                  <a:pt x="12330" y="8845"/>
                  <a:pt x="12321" y="8845"/>
                </a:cubicBezTo>
                <a:cubicBezTo>
                  <a:pt x="12312" y="8881"/>
                  <a:pt x="12304" y="8886"/>
                  <a:pt x="12295" y="8860"/>
                </a:cubicBezTo>
                <a:cubicBezTo>
                  <a:pt x="12279" y="8876"/>
                  <a:pt x="12268" y="8855"/>
                  <a:pt x="12261" y="8814"/>
                </a:cubicBezTo>
                <a:cubicBezTo>
                  <a:pt x="12252" y="8819"/>
                  <a:pt x="12249" y="8814"/>
                  <a:pt x="12252" y="8798"/>
                </a:cubicBezTo>
                <a:cubicBezTo>
                  <a:pt x="12250" y="8798"/>
                  <a:pt x="12247" y="8798"/>
                  <a:pt x="12244" y="8798"/>
                </a:cubicBezTo>
                <a:cubicBezTo>
                  <a:pt x="12244" y="8793"/>
                  <a:pt x="12244" y="8788"/>
                  <a:pt x="12244" y="8783"/>
                </a:cubicBezTo>
                <a:cubicBezTo>
                  <a:pt x="12244" y="8773"/>
                  <a:pt x="12244" y="8763"/>
                  <a:pt x="12244" y="8752"/>
                </a:cubicBezTo>
                <a:cubicBezTo>
                  <a:pt x="12252" y="8752"/>
                  <a:pt x="12252" y="8752"/>
                  <a:pt x="12252" y="8752"/>
                </a:cubicBezTo>
                <a:cubicBezTo>
                  <a:pt x="12252" y="8768"/>
                  <a:pt x="12252" y="8783"/>
                  <a:pt x="12252" y="8798"/>
                </a:cubicBezTo>
                <a:cubicBezTo>
                  <a:pt x="12262" y="8776"/>
                  <a:pt x="12270" y="8749"/>
                  <a:pt x="12278" y="8706"/>
                </a:cubicBezTo>
                <a:cubicBezTo>
                  <a:pt x="12286" y="8729"/>
                  <a:pt x="12279" y="8740"/>
                  <a:pt x="12269" y="8752"/>
                </a:cubicBezTo>
                <a:cubicBezTo>
                  <a:pt x="12280" y="8757"/>
                  <a:pt x="12286" y="8747"/>
                  <a:pt x="12286" y="8722"/>
                </a:cubicBezTo>
                <a:cubicBezTo>
                  <a:pt x="12289" y="8716"/>
                  <a:pt x="12292" y="8711"/>
                  <a:pt x="12295" y="8706"/>
                </a:cubicBezTo>
                <a:cubicBezTo>
                  <a:pt x="12306" y="8711"/>
                  <a:pt x="12312" y="8700"/>
                  <a:pt x="12312" y="8675"/>
                </a:cubicBezTo>
                <a:cubicBezTo>
                  <a:pt x="12321" y="8675"/>
                  <a:pt x="12321" y="8675"/>
                  <a:pt x="12321" y="8675"/>
                </a:cubicBezTo>
                <a:cubicBezTo>
                  <a:pt x="12330" y="8675"/>
                  <a:pt x="12330" y="8675"/>
                  <a:pt x="12330" y="8675"/>
                </a:cubicBezTo>
                <a:cubicBezTo>
                  <a:pt x="12338" y="8675"/>
                  <a:pt x="12338" y="8675"/>
                  <a:pt x="12338" y="8675"/>
                </a:cubicBezTo>
                <a:cubicBezTo>
                  <a:pt x="12361" y="8675"/>
                  <a:pt x="12351" y="8637"/>
                  <a:pt x="12372" y="8659"/>
                </a:cubicBezTo>
                <a:cubicBezTo>
                  <a:pt x="12381" y="8659"/>
                  <a:pt x="12381" y="8659"/>
                  <a:pt x="12381" y="8659"/>
                </a:cubicBezTo>
                <a:cubicBezTo>
                  <a:pt x="12378" y="8635"/>
                  <a:pt x="12387" y="8625"/>
                  <a:pt x="12407" y="8629"/>
                </a:cubicBezTo>
                <a:cubicBezTo>
                  <a:pt x="12418" y="8633"/>
                  <a:pt x="12423" y="8623"/>
                  <a:pt x="12424" y="8598"/>
                </a:cubicBezTo>
                <a:cubicBezTo>
                  <a:pt x="12458" y="8598"/>
                  <a:pt x="12458" y="8598"/>
                  <a:pt x="12458" y="8598"/>
                </a:cubicBezTo>
                <a:cubicBezTo>
                  <a:pt x="12464" y="8593"/>
                  <a:pt x="12470" y="8588"/>
                  <a:pt x="12475" y="8582"/>
                </a:cubicBezTo>
                <a:cubicBezTo>
                  <a:pt x="12484" y="8582"/>
                  <a:pt x="12484" y="8582"/>
                  <a:pt x="12484" y="8582"/>
                </a:cubicBezTo>
                <a:cubicBezTo>
                  <a:pt x="12487" y="8577"/>
                  <a:pt x="12490" y="8572"/>
                  <a:pt x="12492" y="8567"/>
                </a:cubicBezTo>
                <a:close/>
                <a:moveTo>
                  <a:pt x="13248" y="8568"/>
                </a:moveTo>
                <a:cubicBezTo>
                  <a:pt x="13269" y="8560"/>
                  <a:pt x="13278" y="8575"/>
                  <a:pt x="13273" y="8613"/>
                </a:cubicBezTo>
                <a:cubicBezTo>
                  <a:pt x="13289" y="8616"/>
                  <a:pt x="13304" y="8605"/>
                  <a:pt x="13316" y="8582"/>
                </a:cubicBezTo>
                <a:cubicBezTo>
                  <a:pt x="13325" y="8577"/>
                  <a:pt x="13328" y="8583"/>
                  <a:pt x="13325" y="8598"/>
                </a:cubicBezTo>
                <a:cubicBezTo>
                  <a:pt x="13346" y="8598"/>
                  <a:pt x="13360" y="8624"/>
                  <a:pt x="13359" y="8659"/>
                </a:cubicBezTo>
                <a:cubicBezTo>
                  <a:pt x="13370" y="8655"/>
                  <a:pt x="13376" y="8666"/>
                  <a:pt x="13376" y="8691"/>
                </a:cubicBezTo>
                <a:cubicBezTo>
                  <a:pt x="13387" y="8718"/>
                  <a:pt x="13396" y="8750"/>
                  <a:pt x="13402" y="8783"/>
                </a:cubicBezTo>
                <a:cubicBezTo>
                  <a:pt x="13421" y="8783"/>
                  <a:pt x="13437" y="8821"/>
                  <a:pt x="13445" y="8860"/>
                </a:cubicBezTo>
                <a:cubicBezTo>
                  <a:pt x="13442" y="8860"/>
                  <a:pt x="13439" y="8860"/>
                  <a:pt x="13436" y="8860"/>
                </a:cubicBezTo>
                <a:cubicBezTo>
                  <a:pt x="13436" y="8860"/>
                  <a:pt x="13436" y="8860"/>
                  <a:pt x="13436" y="8875"/>
                </a:cubicBezTo>
                <a:cubicBezTo>
                  <a:pt x="13445" y="8891"/>
                  <a:pt x="13445" y="8891"/>
                  <a:pt x="13445" y="8891"/>
                </a:cubicBezTo>
                <a:cubicBezTo>
                  <a:pt x="13423" y="8897"/>
                  <a:pt x="13401" y="8887"/>
                  <a:pt x="13385" y="8860"/>
                </a:cubicBezTo>
                <a:cubicBezTo>
                  <a:pt x="13364" y="8880"/>
                  <a:pt x="13342" y="8881"/>
                  <a:pt x="13316" y="8860"/>
                </a:cubicBezTo>
                <a:cubicBezTo>
                  <a:pt x="13311" y="8860"/>
                  <a:pt x="13305" y="8860"/>
                  <a:pt x="13299" y="8860"/>
                </a:cubicBezTo>
                <a:cubicBezTo>
                  <a:pt x="13293" y="8865"/>
                  <a:pt x="13288" y="8870"/>
                  <a:pt x="13282" y="8875"/>
                </a:cubicBezTo>
                <a:cubicBezTo>
                  <a:pt x="13283" y="8894"/>
                  <a:pt x="13276" y="8896"/>
                  <a:pt x="13265" y="8891"/>
                </a:cubicBezTo>
                <a:cubicBezTo>
                  <a:pt x="13256" y="8861"/>
                  <a:pt x="13246" y="8889"/>
                  <a:pt x="13239" y="8922"/>
                </a:cubicBezTo>
                <a:cubicBezTo>
                  <a:pt x="13244" y="8952"/>
                  <a:pt x="13246" y="8976"/>
                  <a:pt x="13239" y="8984"/>
                </a:cubicBezTo>
                <a:cubicBezTo>
                  <a:pt x="13219" y="8974"/>
                  <a:pt x="13200" y="8969"/>
                  <a:pt x="13179" y="8968"/>
                </a:cubicBezTo>
                <a:cubicBezTo>
                  <a:pt x="13176" y="8973"/>
                  <a:pt x="13173" y="8978"/>
                  <a:pt x="13170" y="8984"/>
                </a:cubicBezTo>
                <a:cubicBezTo>
                  <a:pt x="13208" y="9038"/>
                  <a:pt x="13233" y="9113"/>
                  <a:pt x="13239" y="9199"/>
                </a:cubicBezTo>
                <a:cubicBezTo>
                  <a:pt x="13264" y="9205"/>
                  <a:pt x="13278" y="9216"/>
                  <a:pt x="13299" y="9246"/>
                </a:cubicBezTo>
                <a:cubicBezTo>
                  <a:pt x="13330" y="9246"/>
                  <a:pt x="13327" y="9276"/>
                  <a:pt x="13308" y="9307"/>
                </a:cubicBezTo>
                <a:cubicBezTo>
                  <a:pt x="13308" y="9338"/>
                  <a:pt x="13308" y="9369"/>
                  <a:pt x="13308" y="9400"/>
                </a:cubicBezTo>
                <a:cubicBezTo>
                  <a:pt x="13318" y="9429"/>
                  <a:pt x="13328" y="9462"/>
                  <a:pt x="13333" y="9492"/>
                </a:cubicBezTo>
                <a:cubicBezTo>
                  <a:pt x="13333" y="9472"/>
                  <a:pt x="13333" y="9451"/>
                  <a:pt x="13333" y="9431"/>
                </a:cubicBezTo>
                <a:cubicBezTo>
                  <a:pt x="13334" y="9388"/>
                  <a:pt x="13348" y="9366"/>
                  <a:pt x="13376" y="9369"/>
                </a:cubicBezTo>
                <a:cubicBezTo>
                  <a:pt x="13422" y="9369"/>
                  <a:pt x="13432" y="9503"/>
                  <a:pt x="13419" y="9538"/>
                </a:cubicBezTo>
                <a:cubicBezTo>
                  <a:pt x="13419" y="9544"/>
                  <a:pt x="13419" y="9549"/>
                  <a:pt x="13419" y="9554"/>
                </a:cubicBezTo>
                <a:cubicBezTo>
                  <a:pt x="13383" y="9560"/>
                  <a:pt x="13356" y="9540"/>
                  <a:pt x="13342" y="9492"/>
                </a:cubicBezTo>
                <a:cubicBezTo>
                  <a:pt x="13342" y="9492"/>
                  <a:pt x="13342" y="9492"/>
                  <a:pt x="13333" y="9492"/>
                </a:cubicBezTo>
                <a:cubicBezTo>
                  <a:pt x="13325" y="9552"/>
                  <a:pt x="13325" y="9601"/>
                  <a:pt x="13333" y="9662"/>
                </a:cubicBezTo>
                <a:cubicBezTo>
                  <a:pt x="13342" y="9662"/>
                  <a:pt x="13342" y="9662"/>
                  <a:pt x="13342" y="9662"/>
                </a:cubicBezTo>
                <a:cubicBezTo>
                  <a:pt x="13345" y="9657"/>
                  <a:pt x="13348" y="9652"/>
                  <a:pt x="13350" y="9647"/>
                </a:cubicBezTo>
                <a:cubicBezTo>
                  <a:pt x="13360" y="9645"/>
                  <a:pt x="13368" y="9647"/>
                  <a:pt x="13377" y="9651"/>
                </a:cubicBezTo>
                <a:cubicBezTo>
                  <a:pt x="13373" y="9655"/>
                  <a:pt x="13370" y="9662"/>
                  <a:pt x="13368" y="9677"/>
                </a:cubicBezTo>
                <a:cubicBezTo>
                  <a:pt x="13399" y="9703"/>
                  <a:pt x="13389" y="9723"/>
                  <a:pt x="13368" y="9739"/>
                </a:cubicBezTo>
                <a:cubicBezTo>
                  <a:pt x="13376" y="9754"/>
                  <a:pt x="13385" y="9770"/>
                  <a:pt x="13393" y="9785"/>
                </a:cubicBezTo>
                <a:cubicBezTo>
                  <a:pt x="13397" y="9785"/>
                  <a:pt x="13393" y="10003"/>
                  <a:pt x="13393" y="10001"/>
                </a:cubicBezTo>
                <a:cubicBezTo>
                  <a:pt x="13408" y="10044"/>
                  <a:pt x="13409" y="10075"/>
                  <a:pt x="13385" y="10078"/>
                </a:cubicBezTo>
                <a:cubicBezTo>
                  <a:pt x="13385" y="10073"/>
                  <a:pt x="13385" y="10068"/>
                  <a:pt x="13385" y="10062"/>
                </a:cubicBezTo>
                <a:cubicBezTo>
                  <a:pt x="13305" y="10135"/>
                  <a:pt x="13229" y="10120"/>
                  <a:pt x="13179" y="10001"/>
                </a:cubicBezTo>
                <a:cubicBezTo>
                  <a:pt x="13097" y="9946"/>
                  <a:pt x="13088" y="9846"/>
                  <a:pt x="13119" y="9785"/>
                </a:cubicBezTo>
                <a:cubicBezTo>
                  <a:pt x="13108" y="9693"/>
                  <a:pt x="13123" y="9630"/>
                  <a:pt x="13162" y="9600"/>
                </a:cubicBezTo>
                <a:cubicBezTo>
                  <a:pt x="13170" y="9596"/>
                  <a:pt x="13175" y="9601"/>
                  <a:pt x="13179" y="9615"/>
                </a:cubicBezTo>
                <a:cubicBezTo>
                  <a:pt x="13188" y="9615"/>
                  <a:pt x="13188" y="9615"/>
                  <a:pt x="13188" y="9615"/>
                </a:cubicBezTo>
                <a:cubicBezTo>
                  <a:pt x="13189" y="9598"/>
                  <a:pt x="13186" y="9583"/>
                  <a:pt x="13179" y="9569"/>
                </a:cubicBezTo>
                <a:cubicBezTo>
                  <a:pt x="13171" y="9573"/>
                  <a:pt x="13166" y="9568"/>
                  <a:pt x="13162" y="9554"/>
                </a:cubicBezTo>
                <a:cubicBezTo>
                  <a:pt x="13125" y="9570"/>
                  <a:pt x="13092" y="9473"/>
                  <a:pt x="13076" y="9385"/>
                </a:cubicBezTo>
                <a:cubicBezTo>
                  <a:pt x="13022" y="9294"/>
                  <a:pt x="13005" y="9190"/>
                  <a:pt x="13024" y="9076"/>
                </a:cubicBezTo>
                <a:cubicBezTo>
                  <a:pt x="13014" y="9071"/>
                  <a:pt x="13008" y="9081"/>
                  <a:pt x="13007" y="9107"/>
                </a:cubicBezTo>
                <a:cubicBezTo>
                  <a:pt x="12974" y="9039"/>
                  <a:pt x="12964" y="8990"/>
                  <a:pt x="12982" y="8922"/>
                </a:cubicBezTo>
                <a:cubicBezTo>
                  <a:pt x="12990" y="8922"/>
                  <a:pt x="12990" y="8922"/>
                  <a:pt x="12990" y="8922"/>
                </a:cubicBezTo>
                <a:cubicBezTo>
                  <a:pt x="12991" y="8903"/>
                  <a:pt x="12997" y="8887"/>
                  <a:pt x="13007" y="8875"/>
                </a:cubicBezTo>
                <a:cubicBezTo>
                  <a:pt x="13007" y="8855"/>
                  <a:pt x="13007" y="8834"/>
                  <a:pt x="13007" y="8814"/>
                </a:cubicBezTo>
                <a:cubicBezTo>
                  <a:pt x="13016" y="8814"/>
                  <a:pt x="13016" y="8814"/>
                  <a:pt x="13016" y="8814"/>
                </a:cubicBezTo>
                <a:cubicBezTo>
                  <a:pt x="13029" y="8792"/>
                  <a:pt x="13030" y="8752"/>
                  <a:pt x="13016" y="8722"/>
                </a:cubicBezTo>
                <a:cubicBezTo>
                  <a:pt x="13036" y="8722"/>
                  <a:pt x="13046" y="8761"/>
                  <a:pt x="13050" y="8798"/>
                </a:cubicBezTo>
                <a:cubicBezTo>
                  <a:pt x="13059" y="8798"/>
                  <a:pt x="13059" y="8798"/>
                  <a:pt x="13059" y="8798"/>
                </a:cubicBezTo>
                <a:cubicBezTo>
                  <a:pt x="13062" y="8793"/>
                  <a:pt x="13064" y="8788"/>
                  <a:pt x="13067" y="8783"/>
                </a:cubicBezTo>
                <a:cubicBezTo>
                  <a:pt x="13073" y="8762"/>
                  <a:pt x="13079" y="8742"/>
                  <a:pt x="13085" y="8722"/>
                </a:cubicBezTo>
                <a:cubicBezTo>
                  <a:pt x="13093" y="8716"/>
                  <a:pt x="13102" y="8711"/>
                  <a:pt x="13110" y="8706"/>
                </a:cubicBezTo>
                <a:cubicBezTo>
                  <a:pt x="13069" y="8648"/>
                  <a:pt x="13094" y="8627"/>
                  <a:pt x="13188" y="8644"/>
                </a:cubicBezTo>
                <a:cubicBezTo>
                  <a:pt x="13199" y="8623"/>
                  <a:pt x="13210" y="8603"/>
                  <a:pt x="13222" y="8582"/>
                </a:cubicBezTo>
                <a:cubicBezTo>
                  <a:pt x="13232" y="8575"/>
                  <a:pt x="13240" y="8570"/>
                  <a:pt x="13248" y="8568"/>
                </a:cubicBezTo>
                <a:close/>
                <a:moveTo>
                  <a:pt x="6324" y="8598"/>
                </a:moveTo>
                <a:cubicBezTo>
                  <a:pt x="6315" y="8613"/>
                  <a:pt x="6306" y="8629"/>
                  <a:pt x="6298" y="8644"/>
                </a:cubicBezTo>
                <a:cubicBezTo>
                  <a:pt x="6296" y="8658"/>
                  <a:pt x="6299" y="8669"/>
                  <a:pt x="6306" y="8675"/>
                </a:cubicBezTo>
                <a:cubicBezTo>
                  <a:pt x="6315" y="8670"/>
                  <a:pt x="6318" y="8675"/>
                  <a:pt x="6315" y="8691"/>
                </a:cubicBezTo>
                <a:cubicBezTo>
                  <a:pt x="6318" y="8696"/>
                  <a:pt x="6321" y="8701"/>
                  <a:pt x="6324" y="8706"/>
                </a:cubicBezTo>
                <a:cubicBezTo>
                  <a:pt x="6334" y="8706"/>
                  <a:pt x="6356" y="8743"/>
                  <a:pt x="6367" y="8752"/>
                </a:cubicBezTo>
                <a:cubicBezTo>
                  <a:pt x="6375" y="8752"/>
                  <a:pt x="6375" y="8752"/>
                  <a:pt x="6375" y="8752"/>
                </a:cubicBezTo>
                <a:cubicBezTo>
                  <a:pt x="6375" y="8747"/>
                  <a:pt x="6375" y="8742"/>
                  <a:pt x="6375" y="8737"/>
                </a:cubicBezTo>
                <a:cubicBezTo>
                  <a:pt x="6384" y="8737"/>
                  <a:pt x="6384" y="8737"/>
                  <a:pt x="6384" y="8737"/>
                </a:cubicBezTo>
                <a:cubicBezTo>
                  <a:pt x="6382" y="8751"/>
                  <a:pt x="6385" y="8761"/>
                  <a:pt x="6392" y="8768"/>
                </a:cubicBezTo>
                <a:cubicBezTo>
                  <a:pt x="6395" y="8773"/>
                  <a:pt x="6398" y="8778"/>
                  <a:pt x="6401" y="8783"/>
                </a:cubicBezTo>
                <a:cubicBezTo>
                  <a:pt x="6409" y="8787"/>
                  <a:pt x="6414" y="8782"/>
                  <a:pt x="6418" y="8768"/>
                </a:cubicBezTo>
                <a:cubicBezTo>
                  <a:pt x="6418" y="8757"/>
                  <a:pt x="6418" y="8747"/>
                  <a:pt x="6418" y="8737"/>
                </a:cubicBezTo>
                <a:cubicBezTo>
                  <a:pt x="6430" y="8737"/>
                  <a:pt x="6429" y="8726"/>
                  <a:pt x="6427" y="8722"/>
                </a:cubicBezTo>
                <a:cubicBezTo>
                  <a:pt x="6442" y="8722"/>
                  <a:pt x="6448" y="8722"/>
                  <a:pt x="6444" y="8691"/>
                </a:cubicBezTo>
                <a:cubicBezTo>
                  <a:pt x="6374" y="8723"/>
                  <a:pt x="6325" y="8708"/>
                  <a:pt x="6332" y="8598"/>
                </a:cubicBezTo>
                <a:cubicBezTo>
                  <a:pt x="6332" y="8598"/>
                  <a:pt x="6332" y="8598"/>
                  <a:pt x="6324" y="8598"/>
                </a:cubicBezTo>
                <a:close/>
                <a:moveTo>
                  <a:pt x="12209" y="8752"/>
                </a:moveTo>
                <a:cubicBezTo>
                  <a:pt x="12214" y="8755"/>
                  <a:pt x="12217" y="8755"/>
                  <a:pt x="12218" y="8752"/>
                </a:cubicBezTo>
                <a:cubicBezTo>
                  <a:pt x="12235" y="8752"/>
                  <a:pt x="12235" y="8752"/>
                  <a:pt x="12235" y="8752"/>
                </a:cubicBezTo>
                <a:cubicBezTo>
                  <a:pt x="12235" y="8757"/>
                  <a:pt x="12235" y="8763"/>
                  <a:pt x="12235" y="8768"/>
                </a:cubicBezTo>
                <a:cubicBezTo>
                  <a:pt x="12229" y="8768"/>
                  <a:pt x="12224" y="8768"/>
                  <a:pt x="12218" y="8768"/>
                </a:cubicBezTo>
                <a:cubicBezTo>
                  <a:pt x="12215" y="8763"/>
                  <a:pt x="12212" y="8757"/>
                  <a:pt x="12209" y="8752"/>
                </a:cubicBezTo>
                <a:close/>
                <a:moveTo>
                  <a:pt x="18687" y="8845"/>
                </a:moveTo>
                <a:cubicBezTo>
                  <a:pt x="18681" y="8855"/>
                  <a:pt x="18676" y="8865"/>
                  <a:pt x="18670" y="8875"/>
                </a:cubicBezTo>
                <a:cubicBezTo>
                  <a:pt x="18679" y="8952"/>
                  <a:pt x="18674" y="9038"/>
                  <a:pt x="18653" y="9122"/>
                </a:cubicBezTo>
                <a:cubicBezTo>
                  <a:pt x="18657" y="9196"/>
                  <a:pt x="18639" y="9217"/>
                  <a:pt x="18602" y="9184"/>
                </a:cubicBezTo>
                <a:cubicBezTo>
                  <a:pt x="18602" y="9184"/>
                  <a:pt x="18601" y="9184"/>
                  <a:pt x="18593" y="9184"/>
                </a:cubicBezTo>
                <a:cubicBezTo>
                  <a:pt x="18593" y="9189"/>
                  <a:pt x="18593" y="9194"/>
                  <a:pt x="18593" y="9199"/>
                </a:cubicBezTo>
                <a:cubicBezTo>
                  <a:pt x="18604" y="9221"/>
                  <a:pt x="18599" y="9242"/>
                  <a:pt x="18584" y="9261"/>
                </a:cubicBezTo>
                <a:cubicBezTo>
                  <a:pt x="18578" y="9276"/>
                  <a:pt x="18569" y="9286"/>
                  <a:pt x="18558" y="9292"/>
                </a:cubicBezTo>
                <a:cubicBezTo>
                  <a:pt x="18558" y="9307"/>
                  <a:pt x="18558" y="9322"/>
                  <a:pt x="18558" y="9338"/>
                </a:cubicBezTo>
                <a:cubicBezTo>
                  <a:pt x="18580" y="9360"/>
                  <a:pt x="18583" y="9391"/>
                  <a:pt x="18567" y="9431"/>
                </a:cubicBezTo>
                <a:cubicBezTo>
                  <a:pt x="18570" y="9441"/>
                  <a:pt x="18573" y="9451"/>
                  <a:pt x="18576" y="9462"/>
                </a:cubicBezTo>
                <a:cubicBezTo>
                  <a:pt x="18584" y="9462"/>
                  <a:pt x="18584" y="9462"/>
                  <a:pt x="18584" y="9462"/>
                </a:cubicBezTo>
                <a:cubicBezTo>
                  <a:pt x="18598" y="9452"/>
                  <a:pt x="18609" y="9436"/>
                  <a:pt x="18619" y="9415"/>
                </a:cubicBezTo>
                <a:cubicBezTo>
                  <a:pt x="18636" y="9415"/>
                  <a:pt x="18636" y="9415"/>
                  <a:pt x="18636" y="9415"/>
                </a:cubicBezTo>
                <a:cubicBezTo>
                  <a:pt x="18644" y="9420"/>
                  <a:pt x="18647" y="9415"/>
                  <a:pt x="18644" y="9400"/>
                </a:cubicBezTo>
                <a:cubicBezTo>
                  <a:pt x="18619" y="9376"/>
                  <a:pt x="18598" y="9340"/>
                  <a:pt x="18602" y="9307"/>
                </a:cubicBezTo>
                <a:cubicBezTo>
                  <a:pt x="18613" y="9300"/>
                  <a:pt x="18622" y="9305"/>
                  <a:pt x="18627" y="9322"/>
                </a:cubicBezTo>
                <a:cubicBezTo>
                  <a:pt x="18645" y="9322"/>
                  <a:pt x="18644" y="9322"/>
                  <a:pt x="18644" y="9322"/>
                </a:cubicBezTo>
                <a:cubicBezTo>
                  <a:pt x="18683" y="9276"/>
                  <a:pt x="18726" y="9306"/>
                  <a:pt x="18764" y="9385"/>
                </a:cubicBezTo>
                <a:cubicBezTo>
                  <a:pt x="18776" y="9349"/>
                  <a:pt x="18804" y="9283"/>
                  <a:pt x="18825" y="9246"/>
                </a:cubicBezTo>
                <a:cubicBezTo>
                  <a:pt x="18842" y="9246"/>
                  <a:pt x="18842" y="9246"/>
                  <a:pt x="18842" y="9246"/>
                </a:cubicBezTo>
                <a:cubicBezTo>
                  <a:pt x="18859" y="9246"/>
                  <a:pt x="18859" y="9246"/>
                  <a:pt x="18859" y="9246"/>
                </a:cubicBezTo>
                <a:cubicBezTo>
                  <a:pt x="18862" y="9240"/>
                  <a:pt x="18865" y="9235"/>
                  <a:pt x="18867" y="9230"/>
                </a:cubicBezTo>
                <a:cubicBezTo>
                  <a:pt x="18894" y="9230"/>
                  <a:pt x="18916" y="9212"/>
                  <a:pt x="18928" y="9169"/>
                </a:cubicBezTo>
                <a:cubicBezTo>
                  <a:pt x="18877" y="9162"/>
                  <a:pt x="18875" y="9100"/>
                  <a:pt x="18893" y="9030"/>
                </a:cubicBezTo>
                <a:cubicBezTo>
                  <a:pt x="18817" y="9113"/>
                  <a:pt x="18743" y="9025"/>
                  <a:pt x="18687" y="8845"/>
                </a:cubicBezTo>
                <a:close/>
                <a:moveTo>
                  <a:pt x="11026" y="8875"/>
                </a:moveTo>
                <a:cubicBezTo>
                  <a:pt x="11027" y="8875"/>
                  <a:pt x="11030" y="8880"/>
                  <a:pt x="11034" y="8891"/>
                </a:cubicBezTo>
                <a:cubicBezTo>
                  <a:pt x="11030" y="8888"/>
                  <a:pt x="11027" y="8889"/>
                  <a:pt x="11026" y="8891"/>
                </a:cubicBezTo>
                <a:cubicBezTo>
                  <a:pt x="11026" y="8891"/>
                  <a:pt x="11026" y="8891"/>
                  <a:pt x="11026" y="8891"/>
                </a:cubicBezTo>
                <a:cubicBezTo>
                  <a:pt x="11025" y="8880"/>
                  <a:pt x="11025" y="8875"/>
                  <a:pt x="11026" y="8875"/>
                </a:cubicBezTo>
                <a:close/>
                <a:moveTo>
                  <a:pt x="11901" y="8937"/>
                </a:moveTo>
                <a:cubicBezTo>
                  <a:pt x="11901" y="8953"/>
                  <a:pt x="11901" y="8968"/>
                  <a:pt x="11901" y="8984"/>
                </a:cubicBezTo>
                <a:cubicBezTo>
                  <a:pt x="11901" y="8968"/>
                  <a:pt x="11901" y="8953"/>
                  <a:pt x="11901" y="8937"/>
                </a:cubicBezTo>
                <a:close/>
                <a:moveTo>
                  <a:pt x="5603" y="9014"/>
                </a:moveTo>
                <a:cubicBezTo>
                  <a:pt x="5603" y="9030"/>
                  <a:pt x="5603" y="9030"/>
                  <a:pt x="5603" y="9030"/>
                </a:cubicBezTo>
                <a:cubicBezTo>
                  <a:pt x="5603" y="9025"/>
                  <a:pt x="5603" y="9019"/>
                  <a:pt x="5603" y="9014"/>
                </a:cubicBezTo>
                <a:close/>
                <a:moveTo>
                  <a:pt x="10725" y="9215"/>
                </a:moveTo>
                <a:cubicBezTo>
                  <a:pt x="10722" y="9225"/>
                  <a:pt x="10719" y="9235"/>
                  <a:pt x="10717" y="9246"/>
                </a:cubicBezTo>
                <a:cubicBezTo>
                  <a:pt x="10709" y="9269"/>
                  <a:pt x="10697" y="9280"/>
                  <a:pt x="10682" y="9276"/>
                </a:cubicBezTo>
                <a:cubicBezTo>
                  <a:pt x="10674" y="9295"/>
                  <a:pt x="10671" y="9315"/>
                  <a:pt x="10673" y="9338"/>
                </a:cubicBezTo>
                <a:cubicBezTo>
                  <a:pt x="10686" y="9338"/>
                  <a:pt x="10689" y="9396"/>
                  <a:pt x="10691" y="9415"/>
                </a:cubicBezTo>
                <a:cubicBezTo>
                  <a:pt x="10691" y="9421"/>
                  <a:pt x="10691" y="9426"/>
                  <a:pt x="10691" y="9431"/>
                </a:cubicBezTo>
                <a:cubicBezTo>
                  <a:pt x="10699" y="9446"/>
                  <a:pt x="10699" y="9446"/>
                  <a:pt x="10699" y="9446"/>
                </a:cubicBezTo>
                <a:cubicBezTo>
                  <a:pt x="10707" y="9443"/>
                  <a:pt x="10713" y="9448"/>
                  <a:pt x="10717" y="9462"/>
                </a:cubicBezTo>
                <a:cubicBezTo>
                  <a:pt x="10745" y="9381"/>
                  <a:pt x="10749" y="9276"/>
                  <a:pt x="10725" y="9215"/>
                </a:cubicBezTo>
                <a:close/>
                <a:moveTo>
                  <a:pt x="18627" y="9446"/>
                </a:moveTo>
                <a:cubicBezTo>
                  <a:pt x="18616" y="9441"/>
                  <a:pt x="18613" y="9451"/>
                  <a:pt x="18619" y="9477"/>
                </a:cubicBezTo>
                <a:cubicBezTo>
                  <a:pt x="18619" y="9487"/>
                  <a:pt x="18619" y="9497"/>
                  <a:pt x="18619" y="9508"/>
                </a:cubicBezTo>
                <a:cubicBezTo>
                  <a:pt x="18626" y="9511"/>
                  <a:pt x="18632" y="9506"/>
                  <a:pt x="18636" y="9492"/>
                </a:cubicBezTo>
                <a:cubicBezTo>
                  <a:pt x="18651" y="9492"/>
                  <a:pt x="18645" y="9509"/>
                  <a:pt x="18636" y="9523"/>
                </a:cubicBezTo>
                <a:cubicBezTo>
                  <a:pt x="18620" y="9537"/>
                  <a:pt x="18610" y="9526"/>
                  <a:pt x="18593" y="9492"/>
                </a:cubicBezTo>
                <a:cubicBezTo>
                  <a:pt x="18588" y="9522"/>
                  <a:pt x="18580" y="9544"/>
                  <a:pt x="18567" y="9569"/>
                </a:cubicBezTo>
                <a:cubicBezTo>
                  <a:pt x="18575" y="9610"/>
                  <a:pt x="18570" y="9641"/>
                  <a:pt x="18550" y="9662"/>
                </a:cubicBezTo>
                <a:cubicBezTo>
                  <a:pt x="18593" y="9713"/>
                  <a:pt x="18567" y="9832"/>
                  <a:pt x="18524" y="9924"/>
                </a:cubicBezTo>
                <a:cubicBezTo>
                  <a:pt x="18480" y="10022"/>
                  <a:pt x="18420" y="10151"/>
                  <a:pt x="18404" y="10032"/>
                </a:cubicBezTo>
                <a:cubicBezTo>
                  <a:pt x="18413" y="10032"/>
                  <a:pt x="18413" y="10032"/>
                  <a:pt x="18413" y="10032"/>
                </a:cubicBezTo>
                <a:cubicBezTo>
                  <a:pt x="18413" y="10021"/>
                  <a:pt x="18413" y="10011"/>
                  <a:pt x="18413" y="10001"/>
                </a:cubicBezTo>
                <a:cubicBezTo>
                  <a:pt x="18410" y="10001"/>
                  <a:pt x="18407" y="10001"/>
                  <a:pt x="18404" y="10001"/>
                </a:cubicBezTo>
                <a:cubicBezTo>
                  <a:pt x="18375" y="10111"/>
                  <a:pt x="18321" y="10224"/>
                  <a:pt x="18293" y="10232"/>
                </a:cubicBezTo>
                <a:cubicBezTo>
                  <a:pt x="18247" y="10245"/>
                  <a:pt x="18201" y="10255"/>
                  <a:pt x="18155" y="10263"/>
                </a:cubicBezTo>
                <a:cubicBezTo>
                  <a:pt x="18116" y="10320"/>
                  <a:pt x="18074" y="10369"/>
                  <a:pt x="18026" y="10417"/>
                </a:cubicBezTo>
                <a:cubicBezTo>
                  <a:pt x="18026" y="10433"/>
                  <a:pt x="18026" y="10448"/>
                  <a:pt x="18026" y="10464"/>
                </a:cubicBezTo>
                <a:cubicBezTo>
                  <a:pt x="18032" y="10469"/>
                  <a:pt x="18038" y="10474"/>
                  <a:pt x="18044" y="10479"/>
                </a:cubicBezTo>
                <a:cubicBezTo>
                  <a:pt x="18052" y="10479"/>
                  <a:pt x="18052" y="10479"/>
                  <a:pt x="18052" y="10479"/>
                </a:cubicBezTo>
                <a:cubicBezTo>
                  <a:pt x="18078" y="10479"/>
                  <a:pt x="18057" y="10442"/>
                  <a:pt x="18095" y="10479"/>
                </a:cubicBezTo>
                <a:cubicBezTo>
                  <a:pt x="18104" y="10479"/>
                  <a:pt x="18104" y="10479"/>
                  <a:pt x="18104" y="10479"/>
                </a:cubicBezTo>
                <a:cubicBezTo>
                  <a:pt x="18107" y="10464"/>
                  <a:pt x="18110" y="10448"/>
                  <a:pt x="18112" y="10433"/>
                </a:cubicBezTo>
                <a:cubicBezTo>
                  <a:pt x="18120" y="10429"/>
                  <a:pt x="18126" y="10434"/>
                  <a:pt x="18129" y="10448"/>
                </a:cubicBezTo>
                <a:cubicBezTo>
                  <a:pt x="18162" y="10384"/>
                  <a:pt x="18188" y="10374"/>
                  <a:pt x="18207" y="10417"/>
                </a:cubicBezTo>
                <a:cubicBezTo>
                  <a:pt x="18215" y="10402"/>
                  <a:pt x="18224" y="10387"/>
                  <a:pt x="18232" y="10371"/>
                </a:cubicBezTo>
                <a:cubicBezTo>
                  <a:pt x="18248" y="10368"/>
                  <a:pt x="18262" y="10373"/>
                  <a:pt x="18276" y="10387"/>
                </a:cubicBezTo>
                <a:cubicBezTo>
                  <a:pt x="18293" y="10387"/>
                  <a:pt x="18293" y="10387"/>
                  <a:pt x="18293" y="10387"/>
                </a:cubicBezTo>
                <a:cubicBezTo>
                  <a:pt x="18276" y="10421"/>
                  <a:pt x="18272" y="10454"/>
                  <a:pt x="18284" y="10494"/>
                </a:cubicBezTo>
                <a:cubicBezTo>
                  <a:pt x="18290" y="10505"/>
                  <a:pt x="18296" y="10515"/>
                  <a:pt x="18301" y="10525"/>
                </a:cubicBezTo>
                <a:cubicBezTo>
                  <a:pt x="18307" y="10530"/>
                  <a:pt x="18313" y="10535"/>
                  <a:pt x="18318" y="10540"/>
                </a:cubicBezTo>
                <a:cubicBezTo>
                  <a:pt x="18342" y="10526"/>
                  <a:pt x="18356" y="10496"/>
                  <a:pt x="18361" y="10448"/>
                </a:cubicBezTo>
                <a:cubicBezTo>
                  <a:pt x="18378" y="10448"/>
                  <a:pt x="18373" y="10422"/>
                  <a:pt x="18387" y="10448"/>
                </a:cubicBezTo>
                <a:cubicBezTo>
                  <a:pt x="18379" y="10404"/>
                  <a:pt x="18378" y="10391"/>
                  <a:pt x="18379" y="10356"/>
                </a:cubicBezTo>
                <a:cubicBezTo>
                  <a:pt x="18381" y="10361"/>
                  <a:pt x="18384" y="10366"/>
                  <a:pt x="18387" y="10371"/>
                </a:cubicBezTo>
                <a:cubicBezTo>
                  <a:pt x="18390" y="10371"/>
                  <a:pt x="18393" y="10371"/>
                  <a:pt x="18396" y="10371"/>
                </a:cubicBezTo>
                <a:cubicBezTo>
                  <a:pt x="18404" y="10371"/>
                  <a:pt x="18404" y="10371"/>
                  <a:pt x="18404" y="10371"/>
                </a:cubicBezTo>
                <a:cubicBezTo>
                  <a:pt x="18401" y="10376"/>
                  <a:pt x="18398" y="10382"/>
                  <a:pt x="18396" y="10387"/>
                </a:cubicBezTo>
                <a:cubicBezTo>
                  <a:pt x="18404" y="10394"/>
                  <a:pt x="18440" y="10402"/>
                  <a:pt x="18464" y="10402"/>
                </a:cubicBezTo>
                <a:cubicBezTo>
                  <a:pt x="18483" y="10406"/>
                  <a:pt x="18494" y="10386"/>
                  <a:pt x="18499" y="10341"/>
                </a:cubicBezTo>
                <a:cubicBezTo>
                  <a:pt x="18499" y="10356"/>
                  <a:pt x="18499" y="10371"/>
                  <a:pt x="18499" y="10387"/>
                </a:cubicBezTo>
                <a:cubicBezTo>
                  <a:pt x="18504" y="10387"/>
                  <a:pt x="18510" y="10387"/>
                  <a:pt x="18516" y="10387"/>
                </a:cubicBezTo>
                <a:cubicBezTo>
                  <a:pt x="18519" y="10382"/>
                  <a:pt x="18521" y="10376"/>
                  <a:pt x="18524" y="10371"/>
                </a:cubicBezTo>
                <a:cubicBezTo>
                  <a:pt x="18518" y="10344"/>
                  <a:pt x="18521" y="10323"/>
                  <a:pt x="18533" y="10309"/>
                </a:cubicBezTo>
                <a:cubicBezTo>
                  <a:pt x="18547" y="10299"/>
                  <a:pt x="18553" y="10304"/>
                  <a:pt x="18550" y="10325"/>
                </a:cubicBezTo>
                <a:cubicBezTo>
                  <a:pt x="18558" y="10315"/>
                  <a:pt x="18564" y="10292"/>
                  <a:pt x="18567" y="10263"/>
                </a:cubicBezTo>
                <a:cubicBezTo>
                  <a:pt x="18576" y="10263"/>
                  <a:pt x="18576" y="10263"/>
                  <a:pt x="18576" y="10263"/>
                </a:cubicBezTo>
                <a:cubicBezTo>
                  <a:pt x="18573" y="10268"/>
                  <a:pt x="18570" y="10273"/>
                  <a:pt x="18567" y="10278"/>
                </a:cubicBezTo>
                <a:cubicBezTo>
                  <a:pt x="18555" y="10306"/>
                  <a:pt x="18555" y="10332"/>
                  <a:pt x="18567" y="10356"/>
                </a:cubicBezTo>
                <a:cubicBezTo>
                  <a:pt x="18597" y="10334"/>
                  <a:pt x="18615" y="10299"/>
                  <a:pt x="18627" y="10248"/>
                </a:cubicBezTo>
                <a:cubicBezTo>
                  <a:pt x="18612" y="10190"/>
                  <a:pt x="18614" y="10128"/>
                  <a:pt x="18636" y="10078"/>
                </a:cubicBezTo>
                <a:cubicBezTo>
                  <a:pt x="18641" y="10078"/>
                  <a:pt x="18630" y="9935"/>
                  <a:pt x="18653" y="9893"/>
                </a:cubicBezTo>
                <a:cubicBezTo>
                  <a:pt x="18662" y="9893"/>
                  <a:pt x="18661" y="9893"/>
                  <a:pt x="18661" y="9893"/>
                </a:cubicBezTo>
                <a:cubicBezTo>
                  <a:pt x="18670" y="9893"/>
                  <a:pt x="18670" y="9893"/>
                  <a:pt x="18670" y="9893"/>
                </a:cubicBezTo>
                <a:cubicBezTo>
                  <a:pt x="18669" y="9862"/>
                  <a:pt x="18672" y="9830"/>
                  <a:pt x="18679" y="9800"/>
                </a:cubicBezTo>
                <a:cubicBezTo>
                  <a:pt x="18687" y="9800"/>
                  <a:pt x="18687" y="9800"/>
                  <a:pt x="18687" y="9800"/>
                </a:cubicBezTo>
                <a:cubicBezTo>
                  <a:pt x="18697" y="9670"/>
                  <a:pt x="18672" y="9512"/>
                  <a:pt x="18627" y="9446"/>
                </a:cubicBezTo>
                <a:close/>
                <a:moveTo>
                  <a:pt x="10710" y="9474"/>
                </a:moveTo>
                <a:cubicBezTo>
                  <a:pt x="10695" y="9476"/>
                  <a:pt x="10679" y="9495"/>
                  <a:pt x="10665" y="9523"/>
                </a:cubicBezTo>
                <a:cubicBezTo>
                  <a:pt x="10657" y="9508"/>
                  <a:pt x="10656" y="9508"/>
                  <a:pt x="10656" y="9508"/>
                </a:cubicBezTo>
                <a:cubicBezTo>
                  <a:pt x="10656" y="9528"/>
                  <a:pt x="10656" y="9549"/>
                  <a:pt x="10656" y="9569"/>
                </a:cubicBezTo>
                <a:cubicBezTo>
                  <a:pt x="10656" y="9574"/>
                  <a:pt x="10656" y="9579"/>
                  <a:pt x="10656" y="9585"/>
                </a:cubicBezTo>
                <a:cubicBezTo>
                  <a:pt x="10665" y="9585"/>
                  <a:pt x="10665" y="9585"/>
                  <a:pt x="10665" y="9585"/>
                </a:cubicBezTo>
                <a:cubicBezTo>
                  <a:pt x="10663" y="9612"/>
                  <a:pt x="10666" y="9638"/>
                  <a:pt x="10673" y="9662"/>
                </a:cubicBezTo>
                <a:cubicBezTo>
                  <a:pt x="10676" y="9677"/>
                  <a:pt x="10674" y="9683"/>
                  <a:pt x="10665" y="9677"/>
                </a:cubicBezTo>
                <a:cubicBezTo>
                  <a:pt x="10660" y="9732"/>
                  <a:pt x="10668" y="9777"/>
                  <a:pt x="10691" y="9816"/>
                </a:cubicBezTo>
                <a:cubicBezTo>
                  <a:pt x="10705" y="9816"/>
                  <a:pt x="10714" y="9795"/>
                  <a:pt x="10717" y="9770"/>
                </a:cubicBezTo>
                <a:cubicBezTo>
                  <a:pt x="10734" y="9770"/>
                  <a:pt x="10734" y="9770"/>
                  <a:pt x="10734" y="9770"/>
                </a:cubicBezTo>
                <a:cubicBezTo>
                  <a:pt x="10742" y="9770"/>
                  <a:pt x="10742" y="9770"/>
                  <a:pt x="10742" y="9770"/>
                </a:cubicBezTo>
                <a:cubicBezTo>
                  <a:pt x="10759" y="9669"/>
                  <a:pt x="10754" y="9563"/>
                  <a:pt x="10725" y="9477"/>
                </a:cubicBezTo>
                <a:cubicBezTo>
                  <a:pt x="10720" y="9474"/>
                  <a:pt x="10715" y="9473"/>
                  <a:pt x="10710" y="9474"/>
                </a:cubicBezTo>
                <a:close/>
                <a:moveTo>
                  <a:pt x="11901" y="9508"/>
                </a:moveTo>
                <a:cubicBezTo>
                  <a:pt x="11905" y="9510"/>
                  <a:pt x="11908" y="9510"/>
                  <a:pt x="11909" y="9508"/>
                </a:cubicBezTo>
                <a:cubicBezTo>
                  <a:pt x="11917" y="9514"/>
                  <a:pt x="11920" y="9525"/>
                  <a:pt x="11918" y="9538"/>
                </a:cubicBezTo>
                <a:cubicBezTo>
                  <a:pt x="11926" y="9538"/>
                  <a:pt x="11926" y="9538"/>
                  <a:pt x="11926" y="9538"/>
                </a:cubicBezTo>
                <a:cubicBezTo>
                  <a:pt x="11943" y="9543"/>
                  <a:pt x="11951" y="9544"/>
                  <a:pt x="11952" y="9554"/>
                </a:cubicBezTo>
                <a:cubicBezTo>
                  <a:pt x="11923" y="9534"/>
                  <a:pt x="11904" y="9543"/>
                  <a:pt x="11901" y="9585"/>
                </a:cubicBezTo>
                <a:cubicBezTo>
                  <a:pt x="11883" y="9585"/>
                  <a:pt x="11866" y="9585"/>
                  <a:pt x="11849" y="9585"/>
                </a:cubicBezTo>
                <a:cubicBezTo>
                  <a:pt x="11846" y="9571"/>
                  <a:pt x="11840" y="9566"/>
                  <a:pt x="11832" y="9569"/>
                </a:cubicBezTo>
                <a:cubicBezTo>
                  <a:pt x="11833" y="9597"/>
                  <a:pt x="11829" y="9614"/>
                  <a:pt x="11806" y="9585"/>
                </a:cubicBezTo>
                <a:cubicBezTo>
                  <a:pt x="11760" y="9523"/>
                  <a:pt x="11833" y="9525"/>
                  <a:pt x="11883" y="9523"/>
                </a:cubicBezTo>
                <a:cubicBezTo>
                  <a:pt x="11891" y="9527"/>
                  <a:pt x="11897" y="9522"/>
                  <a:pt x="11901" y="9508"/>
                </a:cubicBezTo>
                <a:close/>
                <a:moveTo>
                  <a:pt x="11102" y="9878"/>
                </a:moveTo>
                <a:cubicBezTo>
                  <a:pt x="11100" y="9883"/>
                  <a:pt x="11097" y="9888"/>
                  <a:pt x="11094" y="9893"/>
                </a:cubicBezTo>
                <a:cubicBezTo>
                  <a:pt x="11088" y="9893"/>
                  <a:pt x="11082" y="9893"/>
                  <a:pt x="11077" y="9893"/>
                </a:cubicBezTo>
                <a:cubicBezTo>
                  <a:pt x="11071" y="9911"/>
                  <a:pt x="11062" y="9916"/>
                  <a:pt x="11051" y="9909"/>
                </a:cubicBezTo>
                <a:cubicBezTo>
                  <a:pt x="11017" y="9938"/>
                  <a:pt x="10984" y="9934"/>
                  <a:pt x="10957" y="9893"/>
                </a:cubicBezTo>
                <a:cubicBezTo>
                  <a:pt x="10946" y="9907"/>
                  <a:pt x="10935" y="9912"/>
                  <a:pt x="10923" y="9909"/>
                </a:cubicBezTo>
                <a:cubicBezTo>
                  <a:pt x="10910" y="9925"/>
                  <a:pt x="10911" y="9955"/>
                  <a:pt x="10923" y="9986"/>
                </a:cubicBezTo>
                <a:cubicBezTo>
                  <a:pt x="10967" y="10013"/>
                  <a:pt x="11007" y="10054"/>
                  <a:pt x="11043" y="10109"/>
                </a:cubicBezTo>
                <a:cubicBezTo>
                  <a:pt x="11068" y="10109"/>
                  <a:pt x="11068" y="10109"/>
                  <a:pt x="11068" y="10109"/>
                </a:cubicBezTo>
                <a:cubicBezTo>
                  <a:pt x="11082" y="10114"/>
                  <a:pt x="11088" y="10098"/>
                  <a:pt x="11085" y="10062"/>
                </a:cubicBezTo>
                <a:cubicBezTo>
                  <a:pt x="11082" y="10044"/>
                  <a:pt x="11077" y="10028"/>
                  <a:pt x="11068" y="10016"/>
                </a:cubicBezTo>
                <a:cubicBezTo>
                  <a:pt x="11080" y="9986"/>
                  <a:pt x="11091" y="9955"/>
                  <a:pt x="11102" y="9924"/>
                </a:cubicBezTo>
                <a:cubicBezTo>
                  <a:pt x="11102" y="9893"/>
                  <a:pt x="11102" y="9893"/>
                  <a:pt x="11102" y="9893"/>
                </a:cubicBezTo>
                <a:cubicBezTo>
                  <a:pt x="11102" y="9888"/>
                  <a:pt x="11102" y="9883"/>
                  <a:pt x="11102" y="9878"/>
                </a:cubicBezTo>
                <a:close/>
                <a:moveTo>
                  <a:pt x="11489" y="9893"/>
                </a:moveTo>
                <a:cubicBezTo>
                  <a:pt x="11497" y="9893"/>
                  <a:pt x="11497" y="9893"/>
                  <a:pt x="11497" y="9893"/>
                </a:cubicBezTo>
                <a:cubicBezTo>
                  <a:pt x="11506" y="9893"/>
                  <a:pt x="11506" y="9893"/>
                  <a:pt x="11506" y="9893"/>
                </a:cubicBezTo>
                <a:cubicBezTo>
                  <a:pt x="11514" y="9893"/>
                  <a:pt x="11514" y="9893"/>
                  <a:pt x="11514" y="9893"/>
                </a:cubicBezTo>
                <a:cubicBezTo>
                  <a:pt x="11523" y="9893"/>
                  <a:pt x="11523" y="9893"/>
                  <a:pt x="11523" y="9893"/>
                </a:cubicBezTo>
                <a:cubicBezTo>
                  <a:pt x="11540" y="9909"/>
                  <a:pt x="11540" y="9909"/>
                  <a:pt x="11540" y="9909"/>
                </a:cubicBezTo>
                <a:cubicBezTo>
                  <a:pt x="11555" y="9909"/>
                  <a:pt x="11549" y="9920"/>
                  <a:pt x="11540" y="9924"/>
                </a:cubicBezTo>
                <a:cubicBezTo>
                  <a:pt x="11526" y="9919"/>
                  <a:pt x="11512" y="9914"/>
                  <a:pt x="11497" y="9909"/>
                </a:cubicBezTo>
                <a:cubicBezTo>
                  <a:pt x="11495" y="9904"/>
                  <a:pt x="11492" y="9899"/>
                  <a:pt x="11489" y="9893"/>
                </a:cubicBezTo>
                <a:close/>
                <a:moveTo>
                  <a:pt x="18209" y="10426"/>
                </a:moveTo>
                <a:cubicBezTo>
                  <a:pt x="18188" y="10423"/>
                  <a:pt x="18164" y="10437"/>
                  <a:pt x="18138" y="10464"/>
                </a:cubicBezTo>
                <a:cubicBezTo>
                  <a:pt x="18124" y="10489"/>
                  <a:pt x="18110" y="10515"/>
                  <a:pt x="18095" y="10540"/>
                </a:cubicBezTo>
                <a:cubicBezTo>
                  <a:pt x="18095" y="10559"/>
                  <a:pt x="18102" y="10561"/>
                  <a:pt x="18112" y="10556"/>
                </a:cubicBezTo>
                <a:cubicBezTo>
                  <a:pt x="18120" y="10563"/>
                  <a:pt x="18123" y="10573"/>
                  <a:pt x="18121" y="10587"/>
                </a:cubicBezTo>
                <a:cubicBezTo>
                  <a:pt x="18124" y="10606"/>
                  <a:pt x="18130" y="10621"/>
                  <a:pt x="18138" y="10633"/>
                </a:cubicBezTo>
                <a:cubicBezTo>
                  <a:pt x="18147" y="10633"/>
                  <a:pt x="18147" y="10633"/>
                  <a:pt x="18147" y="10633"/>
                </a:cubicBezTo>
                <a:cubicBezTo>
                  <a:pt x="18155" y="10633"/>
                  <a:pt x="18155" y="10633"/>
                  <a:pt x="18155" y="10633"/>
                </a:cubicBezTo>
                <a:cubicBezTo>
                  <a:pt x="18155" y="10597"/>
                  <a:pt x="18164" y="10564"/>
                  <a:pt x="18181" y="10540"/>
                </a:cubicBezTo>
                <a:cubicBezTo>
                  <a:pt x="18214" y="10540"/>
                  <a:pt x="18222" y="10580"/>
                  <a:pt x="18241" y="10510"/>
                </a:cubicBezTo>
                <a:cubicBezTo>
                  <a:pt x="18249" y="10513"/>
                  <a:pt x="18255" y="10508"/>
                  <a:pt x="18258" y="10494"/>
                </a:cubicBezTo>
                <a:cubicBezTo>
                  <a:pt x="18246" y="10450"/>
                  <a:pt x="18229" y="10429"/>
                  <a:pt x="18209" y="10426"/>
                </a:cubicBezTo>
                <a:close/>
                <a:moveTo>
                  <a:pt x="18018" y="10479"/>
                </a:moveTo>
                <a:cubicBezTo>
                  <a:pt x="18008" y="10488"/>
                  <a:pt x="17994" y="10500"/>
                  <a:pt x="17984" y="10510"/>
                </a:cubicBezTo>
                <a:cubicBezTo>
                  <a:pt x="17977" y="10526"/>
                  <a:pt x="17968" y="10551"/>
                  <a:pt x="17967" y="10525"/>
                </a:cubicBezTo>
                <a:cubicBezTo>
                  <a:pt x="17958" y="10540"/>
                  <a:pt x="17949" y="10556"/>
                  <a:pt x="17941" y="10571"/>
                </a:cubicBezTo>
                <a:cubicBezTo>
                  <a:pt x="17961" y="10584"/>
                  <a:pt x="17964" y="10590"/>
                  <a:pt x="17950" y="10587"/>
                </a:cubicBezTo>
                <a:cubicBezTo>
                  <a:pt x="17950" y="10608"/>
                  <a:pt x="17950" y="10628"/>
                  <a:pt x="17950" y="10649"/>
                </a:cubicBezTo>
                <a:cubicBezTo>
                  <a:pt x="17965" y="10640"/>
                  <a:pt x="17973" y="10638"/>
                  <a:pt x="17984" y="10649"/>
                </a:cubicBezTo>
                <a:cubicBezTo>
                  <a:pt x="17999" y="10649"/>
                  <a:pt x="17988" y="10602"/>
                  <a:pt x="17984" y="10587"/>
                </a:cubicBezTo>
                <a:cubicBezTo>
                  <a:pt x="17997" y="10604"/>
                  <a:pt x="18002" y="10624"/>
                  <a:pt x="18001" y="10649"/>
                </a:cubicBezTo>
                <a:cubicBezTo>
                  <a:pt x="18000" y="10677"/>
                  <a:pt x="17993" y="10705"/>
                  <a:pt x="17984" y="10726"/>
                </a:cubicBezTo>
                <a:cubicBezTo>
                  <a:pt x="17984" y="10751"/>
                  <a:pt x="17984" y="10777"/>
                  <a:pt x="17984" y="10802"/>
                </a:cubicBezTo>
                <a:cubicBezTo>
                  <a:pt x="17990" y="10818"/>
                  <a:pt x="17999" y="10828"/>
                  <a:pt x="18009" y="10834"/>
                </a:cubicBezTo>
                <a:cubicBezTo>
                  <a:pt x="18009" y="10808"/>
                  <a:pt x="18009" y="10813"/>
                  <a:pt x="18009" y="10849"/>
                </a:cubicBezTo>
                <a:cubicBezTo>
                  <a:pt x="18012" y="10849"/>
                  <a:pt x="18015" y="10849"/>
                  <a:pt x="18018" y="10849"/>
                </a:cubicBezTo>
                <a:cubicBezTo>
                  <a:pt x="18026" y="10853"/>
                  <a:pt x="18031" y="10848"/>
                  <a:pt x="18035" y="10834"/>
                </a:cubicBezTo>
                <a:cubicBezTo>
                  <a:pt x="18033" y="10820"/>
                  <a:pt x="18036" y="10809"/>
                  <a:pt x="18044" y="10802"/>
                </a:cubicBezTo>
                <a:cubicBezTo>
                  <a:pt x="18052" y="10802"/>
                  <a:pt x="18052" y="10802"/>
                  <a:pt x="18052" y="10802"/>
                </a:cubicBezTo>
                <a:cubicBezTo>
                  <a:pt x="18086" y="10732"/>
                  <a:pt x="18102" y="10642"/>
                  <a:pt x="18087" y="10571"/>
                </a:cubicBezTo>
                <a:cubicBezTo>
                  <a:pt x="18081" y="10566"/>
                  <a:pt x="18075" y="10561"/>
                  <a:pt x="18070" y="10556"/>
                </a:cubicBezTo>
                <a:cubicBezTo>
                  <a:pt x="18072" y="10546"/>
                  <a:pt x="18075" y="10535"/>
                  <a:pt x="18078" y="10525"/>
                </a:cubicBezTo>
                <a:cubicBezTo>
                  <a:pt x="18075" y="10520"/>
                  <a:pt x="18072" y="10515"/>
                  <a:pt x="18070" y="10510"/>
                </a:cubicBezTo>
                <a:cubicBezTo>
                  <a:pt x="18051" y="10519"/>
                  <a:pt x="18037" y="10512"/>
                  <a:pt x="18035" y="10479"/>
                </a:cubicBezTo>
                <a:cubicBezTo>
                  <a:pt x="18035" y="10479"/>
                  <a:pt x="18035" y="10479"/>
                  <a:pt x="18026" y="10479"/>
                </a:cubicBezTo>
                <a:cubicBezTo>
                  <a:pt x="18024" y="10479"/>
                  <a:pt x="18021" y="10479"/>
                  <a:pt x="18018" y="10479"/>
                </a:cubicBezTo>
                <a:close/>
                <a:moveTo>
                  <a:pt x="18009" y="10772"/>
                </a:moveTo>
                <a:cubicBezTo>
                  <a:pt x="18009" y="10777"/>
                  <a:pt x="18009" y="10782"/>
                  <a:pt x="18009" y="10787"/>
                </a:cubicBezTo>
                <a:cubicBezTo>
                  <a:pt x="18009" y="10782"/>
                  <a:pt x="18009" y="10777"/>
                  <a:pt x="18009" y="10772"/>
                </a:cubicBezTo>
                <a:close/>
                <a:moveTo>
                  <a:pt x="17452" y="11542"/>
                </a:moveTo>
                <a:cubicBezTo>
                  <a:pt x="17368" y="11655"/>
                  <a:pt x="17351" y="11801"/>
                  <a:pt x="17418" y="11944"/>
                </a:cubicBezTo>
                <a:cubicBezTo>
                  <a:pt x="17449" y="11839"/>
                  <a:pt x="17473" y="11699"/>
                  <a:pt x="17477" y="11574"/>
                </a:cubicBezTo>
                <a:cubicBezTo>
                  <a:pt x="17477" y="11558"/>
                  <a:pt x="17477" y="11559"/>
                  <a:pt x="17477" y="11559"/>
                </a:cubicBezTo>
                <a:cubicBezTo>
                  <a:pt x="17475" y="11559"/>
                  <a:pt x="17472" y="11559"/>
                  <a:pt x="17469" y="11559"/>
                </a:cubicBezTo>
                <a:cubicBezTo>
                  <a:pt x="17465" y="11545"/>
                  <a:pt x="17459" y="11539"/>
                  <a:pt x="17452" y="11542"/>
                </a:cubicBezTo>
                <a:close/>
                <a:moveTo>
                  <a:pt x="5255" y="11786"/>
                </a:moveTo>
                <a:cubicBezTo>
                  <a:pt x="5199" y="11790"/>
                  <a:pt x="5147" y="11817"/>
                  <a:pt x="5097" y="11867"/>
                </a:cubicBezTo>
                <a:cubicBezTo>
                  <a:pt x="5091" y="11889"/>
                  <a:pt x="5086" y="11906"/>
                  <a:pt x="5080" y="11928"/>
                </a:cubicBezTo>
                <a:cubicBezTo>
                  <a:pt x="5074" y="11933"/>
                  <a:pt x="5068" y="11938"/>
                  <a:pt x="5062" y="11944"/>
                </a:cubicBezTo>
                <a:cubicBezTo>
                  <a:pt x="5067" y="11950"/>
                  <a:pt x="5075" y="11954"/>
                  <a:pt x="5088" y="11959"/>
                </a:cubicBezTo>
                <a:cubicBezTo>
                  <a:pt x="5099" y="11949"/>
                  <a:pt x="5111" y="11938"/>
                  <a:pt x="5122" y="11928"/>
                </a:cubicBezTo>
                <a:cubicBezTo>
                  <a:pt x="5132" y="11905"/>
                  <a:pt x="5147" y="11895"/>
                  <a:pt x="5165" y="11897"/>
                </a:cubicBezTo>
                <a:cubicBezTo>
                  <a:pt x="5183" y="11847"/>
                  <a:pt x="5208" y="11834"/>
                  <a:pt x="5242" y="11867"/>
                </a:cubicBezTo>
                <a:cubicBezTo>
                  <a:pt x="5251" y="11867"/>
                  <a:pt x="5251" y="11867"/>
                  <a:pt x="5251" y="11867"/>
                </a:cubicBezTo>
                <a:cubicBezTo>
                  <a:pt x="5230" y="11872"/>
                  <a:pt x="5219" y="11885"/>
                  <a:pt x="5234" y="11913"/>
                </a:cubicBezTo>
                <a:cubicBezTo>
                  <a:pt x="5254" y="11898"/>
                  <a:pt x="5262" y="11903"/>
                  <a:pt x="5260" y="11928"/>
                </a:cubicBezTo>
                <a:cubicBezTo>
                  <a:pt x="5268" y="11928"/>
                  <a:pt x="5268" y="11928"/>
                  <a:pt x="5268" y="11928"/>
                </a:cubicBezTo>
                <a:cubicBezTo>
                  <a:pt x="5277" y="11928"/>
                  <a:pt x="5277" y="11928"/>
                  <a:pt x="5277" y="11928"/>
                </a:cubicBezTo>
                <a:cubicBezTo>
                  <a:pt x="5286" y="11928"/>
                  <a:pt x="5285" y="11928"/>
                  <a:pt x="5285" y="11928"/>
                </a:cubicBezTo>
                <a:cubicBezTo>
                  <a:pt x="5294" y="11928"/>
                  <a:pt x="5294" y="11928"/>
                  <a:pt x="5294" y="11928"/>
                </a:cubicBezTo>
                <a:cubicBezTo>
                  <a:pt x="5303" y="11928"/>
                  <a:pt x="5303" y="11928"/>
                  <a:pt x="5303" y="11928"/>
                </a:cubicBezTo>
                <a:cubicBezTo>
                  <a:pt x="5326" y="11928"/>
                  <a:pt x="5370" y="11971"/>
                  <a:pt x="5388" y="11990"/>
                </a:cubicBezTo>
                <a:cubicBezTo>
                  <a:pt x="5430" y="11990"/>
                  <a:pt x="5455" y="12008"/>
                  <a:pt x="5474" y="12083"/>
                </a:cubicBezTo>
                <a:cubicBezTo>
                  <a:pt x="5502" y="12083"/>
                  <a:pt x="5522" y="12077"/>
                  <a:pt x="5534" y="12113"/>
                </a:cubicBezTo>
                <a:cubicBezTo>
                  <a:pt x="5512" y="12118"/>
                  <a:pt x="5496" y="12140"/>
                  <a:pt x="5491" y="12175"/>
                </a:cubicBezTo>
                <a:cubicBezTo>
                  <a:pt x="5500" y="12175"/>
                  <a:pt x="5500" y="12175"/>
                  <a:pt x="5500" y="12175"/>
                </a:cubicBezTo>
                <a:cubicBezTo>
                  <a:pt x="5599" y="12175"/>
                  <a:pt x="5628" y="12196"/>
                  <a:pt x="5706" y="12144"/>
                </a:cubicBezTo>
                <a:cubicBezTo>
                  <a:pt x="5706" y="12134"/>
                  <a:pt x="5706" y="12124"/>
                  <a:pt x="5706" y="12113"/>
                </a:cubicBezTo>
                <a:cubicBezTo>
                  <a:pt x="5677" y="12082"/>
                  <a:pt x="5658" y="12072"/>
                  <a:pt x="5620" y="12067"/>
                </a:cubicBezTo>
                <a:cubicBezTo>
                  <a:pt x="5623" y="12044"/>
                  <a:pt x="5623" y="12024"/>
                  <a:pt x="5612" y="12020"/>
                </a:cubicBezTo>
                <a:cubicBezTo>
                  <a:pt x="5597" y="12024"/>
                  <a:pt x="5582" y="12019"/>
                  <a:pt x="5568" y="12005"/>
                </a:cubicBezTo>
                <a:cubicBezTo>
                  <a:pt x="5554" y="11990"/>
                  <a:pt x="5540" y="11974"/>
                  <a:pt x="5526" y="11959"/>
                </a:cubicBezTo>
                <a:cubicBezTo>
                  <a:pt x="5517" y="11953"/>
                  <a:pt x="5509" y="11945"/>
                  <a:pt x="5500" y="11938"/>
                </a:cubicBezTo>
                <a:cubicBezTo>
                  <a:pt x="5500" y="11914"/>
                  <a:pt x="5495" y="11895"/>
                  <a:pt x="5483" y="11882"/>
                </a:cubicBezTo>
                <a:cubicBezTo>
                  <a:pt x="5474" y="11877"/>
                  <a:pt x="5466" y="11872"/>
                  <a:pt x="5457" y="11867"/>
                </a:cubicBezTo>
                <a:cubicBezTo>
                  <a:pt x="5451" y="11862"/>
                  <a:pt x="5445" y="11856"/>
                  <a:pt x="5440" y="11851"/>
                </a:cubicBezTo>
                <a:cubicBezTo>
                  <a:pt x="5443" y="11867"/>
                  <a:pt x="5440" y="11872"/>
                  <a:pt x="5431" y="11867"/>
                </a:cubicBezTo>
                <a:cubicBezTo>
                  <a:pt x="5434" y="11872"/>
                  <a:pt x="5437" y="11877"/>
                  <a:pt x="5440" y="11882"/>
                </a:cubicBezTo>
                <a:cubicBezTo>
                  <a:pt x="5432" y="11886"/>
                  <a:pt x="5426" y="11881"/>
                  <a:pt x="5423" y="11867"/>
                </a:cubicBezTo>
                <a:cubicBezTo>
                  <a:pt x="5392" y="11871"/>
                  <a:pt x="5371" y="11850"/>
                  <a:pt x="5354" y="11805"/>
                </a:cubicBezTo>
                <a:cubicBezTo>
                  <a:pt x="5337" y="11814"/>
                  <a:pt x="5322" y="11809"/>
                  <a:pt x="5311" y="11790"/>
                </a:cubicBezTo>
                <a:cubicBezTo>
                  <a:pt x="5292" y="11786"/>
                  <a:pt x="5273" y="11784"/>
                  <a:pt x="5255" y="11786"/>
                </a:cubicBezTo>
                <a:close/>
                <a:moveTo>
                  <a:pt x="5451" y="11879"/>
                </a:moveTo>
                <a:cubicBezTo>
                  <a:pt x="5454" y="11879"/>
                  <a:pt x="5458" y="11885"/>
                  <a:pt x="5465" y="11897"/>
                </a:cubicBezTo>
                <a:cubicBezTo>
                  <a:pt x="5469" y="11902"/>
                  <a:pt x="5470" y="11911"/>
                  <a:pt x="5473" y="11917"/>
                </a:cubicBezTo>
                <a:cubicBezTo>
                  <a:pt x="5465" y="11910"/>
                  <a:pt x="5456" y="11904"/>
                  <a:pt x="5448" y="11897"/>
                </a:cubicBezTo>
                <a:cubicBezTo>
                  <a:pt x="5447" y="11885"/>
                  <a:pt x="5448" y="11879"/>
                  <a:pt x="5451" y="11879"/>
                </a:cubicBezTo>
                <a:close/>
                <a:moveTo>
                  <a:pt x="16800" y="12129"/>
                </a:moveTo>
                <a:cubicBezTo>
                  <a:pt x="16794" y="12146"/>
                  <a:pt x="16785" y="12151"/>
                  <a:pt x="16774" y="12144"/>
                </a:cubicBezTo>
                <a:cubicBezTo>
                  <a:pt x="16754" y="12150"/>
                  <a:pt x="16733" y="12160"/>
                  <a:pt x="16714" y="12175"/>
                </a:cubicBezTo>
                <a:cubicBezTo>
                  <a:pt x="16716" y="12207"/>
                  <a:pt x="16705" y="12228"/>
                  <a:pt x="16680" y="12236"/>
                </a:cubicBezTo>
                <a:cubicBezTo>
                  <a:pt x="16682" y="12262"/>
                  <a:pt x="16685" y="12288"/>
                  <a:pt x="16688" y="12314"/>
                </a:cubicBezTo>
                <a:cubicBezTo>
                  <a:pt x="16691" y="12319"/>
                  <a:pt x="16694" y="12324"/>
                  <a:pt x="16697" y="12329"/>
                </a:cubicBezTo>
                <a:cubicBezTo>
                  <a:pt x="16711" y="12340"/>
                  <a:pt x="16725" y="12350"/>
                  <a:pt x="16740" y="12360"/>
                </a:cubicBezTo>
                <a:cubicBezTo>
                  <a:pt x="16740" y="12360"/>
                  <a:pt x="16748" y="12360"/>
                  <a:pt x="16748" y="12360"/>
                </a:cubicBezTo>
                <a:cubicBezTo>
                  <a:pt x="16751" y="12355"/>
                  <a:pt x="16754" y="12350"/>
                  <a:pt x="16757" y="12345"/>
                </a:cubicBezTo>
                <a:cubicBezTo>
                  <a:pt x="16796" y="12345"/>
                  <a:pt x="16820" y="12251"/>
                  <a:pt x="16825" y="12190"/>
                </a:cubicBezTo>
                <a:cubicBezTo>
                  <a:pt x="16826" y="12156"/>
                  <a:pt x="16817" y="12138"/>
                  <a:pt x="16800" y="12129"/>
                </a:cubicBezTo>
                <a:close/>
                <a:moveTo>
                  <a:pt x="5790" y="12159"/>
                </a:moveTo>
                <a:cubicBezTo>
                  <a:pt x="5772" y="12164"/>
                  <a:pt x="5757" y="12178"/>
                  <a:pt x="5749" y="12206"/>
                </a:cubicBezTo>
                <a:cubicBezTo>
                  <a:pt x="5757" y="12206"/>
                  <a:pt x="5757" y="12206"/>
                  <a:pt x="5757" y="12206"/>
                </a:cubicBezTo>
                <a:cubicBezTo>
                  <a:pt x="5773" y="12195"/>
                  <a:pt x="5784" y="12200"/>
                  <a:pt x="5792" y="12221"/>
                </a:cubicBezTo>
                <a:cubicBezTo>
                  <a:pt x="5784" y="12267"/>
                  <a:pt x="5792" y="12298"/>
                  <a:pt x="5817" y="12314"/>
                </a:cubicBezTo>
                <a:cubicBezTo>
                  <a:pt x="5777" y="12314"/>
                  <a:pt x="5737" y="12314"/>
                  <a:pt x="5697" y="12314"/>
                </a:cubicBezTo>
                <a:cubicBezTo>
                  <a:pt x="5697" y="12319"/>
                  <a:pt x="5697" y="12324"/>
                  <a:pt x="5697" y="12329"/>
                </a:cubicBezTo>
                <a:cubicBezTo>
                  <a:pt x="5700" y="12340"/>
                  <a:pt x="5703" y="12350"/>
                  <a:pt x="5706" y="12360"/>
                </a:cubicBezTo>
                <a:cubicBezTo>
                  <a:pt x="5712" y="12365"/>
                  <a:pt x="5717" y="12370"/>
                  <a:pt x="5723" y="12375"/>
                </a:cubicBezTo>
                <a:cubicBezTo>
                  <a:pt x="5732" y="12375"/>
                  <a:pt x="5732" y="12375"/>
                  <a:pt x="5732" y="12375"/>
                </a:cubicBezTo>
                <a:cubicBezTo>
                  <a:pt x="5732" y="12370"/>
                  <a:pt x="5732" y="12365"/>
                  <a:pt x="5732" y="12360"/>
                </a:cubicBezTo>
                <a:cubicBezTo>
                  <a:pt x="5740" y="12360"/>
                  <a:pt x="5740" y="12360"/>
                  <a:pt x="5740" y="12360"/>
                </a:cubicBezTo>
                <a:cubicBezTo>
                  <a:pt x="5767" y="12383"/>
                  <a:pt x="5793" y="12383"/>
                  <a:pt x="5817" y="12360"/>
                </a:cubicBezTo>
                <a:cubicBezTo>
                  <a:pt x="5830" y="12355"/>
                  <a:pt x="5842" y="12361"/>
                  <a:pt x="5852" y="12375"/>
                </a:cubicBezTo>
                <a:cubicBezTo>
                  <a:pt x="5852" y="12386"/>
                  <a:pt x="5852" y="12396"/>
                  <a:pt x="5852" y="12406"/>
                </a:cubicBezTo>
                <a:cubicBezTo>
                  <a:pt x="5860" y="12401"/>
                  <a:pt x="5863" y="12406"/>
                  <a:pt x="5860" y="12422"/>
                </a:cubicBezTo>
                <a:cubicBezTo>
                  <a:pt x="5860" y="12422"/>
                  <a:pt x="5869" y="12422"/>
                  <a:pt x="5869" y="12422"/>
                </a:cubicBezTo>
                <a:cubicBezTo>
                  <a:pt x="5874" y="12416"/>
                  <a:pt x="5880" y="12411"/>
                  <a:pt x="5886" y="12406"/>
                </a:cubicBezTo>
                <a:cubicBezTo>
                  <a:pt x="5890" y="12383"/>
                  <a:pt x="5899" y="12360"/>
                  <a:pt x="5912" y="12345"/>
                </a:cubicBezTo>
                <a:cubicBezTo>
                  <a:pt x="5923" y="12340"/>
                  <a:pt x="5928" y="12350"/>
                  <a:pt x="5929" y="12375"/>
                </a:cubicBezTo>
                <a:cubicBezTo>
                  <a:pt x="5938" y="12370"/>
                  <a:pt x="5946" y="12365"/>
                  <a:pt x="5955" y="12360"/>
                </a:cubicBezTo>
                <a:cubicBezTo>
                  <a:pt x="5955" y="12355"/>
                  <a:pt x="5955" y="12350"/>
                  <a:pt x="5955" y="12345"/>
                </a:cubicBezTo>
                <a:cubicBezTo>
                  <a:pt x="5963" y="12345"/>
                  <a:pt x="5963" y="12345"/>
                  <a:pt x="5963" y="12345"/>
                </a:cubicBezTo>
                <a:cubicBezTo>
                  <a:pt x="6015" y="12345"/>
                  <a:pt x="6015" y="12345"/>
                  <a:pt x="6015" y="12345"/>
                </a:cubicBezTo>
                <a:cubicBezTo>
                  <a:pt x="6029" y="12335"/>
                  <a:pt x="6035" y="12340"/>
                  <a:pt x="6032" y="12360"/>
                </a:cubicBezTo>
                <a:cubicBezTo>
                  <a:pt x="6041" y="12360"/>
                  <a:pt x="6040" y="12360"/>
                  <a:pt x="6040" y="12360"/>
                </a:cubicBezTo>
                <a:cubicBezTo>
                  <a:pt x="6058" y="12360"/>
                  <a:pt x="6061" y="12326"/>
                  <a:pt x="6058" y="12299"/>
                </a:cubicBezTo>
                <a:cubicBezTo>
                  <a:pt x="6046" y="12302"/>
                  <a:pt x="6037" y="12292"/>
                  <a:pt x="6032" y="12268"/>
                </a:cubicBezTo>
                <a:cubicBezTo>
                  <a:pt x="6013" y="12282"/>
                  <a:pt x="5999" y="12276"/>
                  <a:pt x="5989" y="12252"/>
                </a:cubicBezTo>
                <a:cubicBezTo>
                  <a:pt x="5998" y="12252"/>
                  <a:pt x="5998" y="12252"/>
                  <a:pt x="5998" y="12252"/>
                </a:cubicBezTo>
                <a:cubicBezTo>
                  <a:pt x="6006" y="12252"/>
                  <a:pt x="6006" y="12252"/>
                  <a:pt x="6006" y="12252"/>
                </a:cubicBezTo>
                <a:cubicBezTo>
                  <a:pt x="6011" y="12214"/>
                  <a:pt x="6001" y="12202"/>
                  <a:pt x="5972" y="12221"/>
                </a:cubicBezTo>
                <a:cubicBezTo>
                  <a:pt x="5974" y="12207"/>
                  <a:pt x="5971" y="12197"/>
                  <a:pt x="5963" y="12190"/>
                </a:cubicBezTo>
                <a:cubicBezTo>
                  <a:pt x="5930" y="12169"/>
                  <a:pt x="5899" y="12159"/>
                  <a:pt x="5860" y="12159"/>
                </a:cubicBezTo>
                <a:cubicBezTo>
                  <a:pt x="5858" y="12165"/>
                  <a:pt x="5855" y="12170"/>
                  <a:pt x="5852" y="12175"/>
                </a:cubicBezTo>
                <a:cubicBezTo>
                  <a:pt x="5830" y="12161"/>
                  <a:pt x="5808" y="12155"/>
                  <a:pt x="5790" y="12159"/>
                </a:cubicBezTo>
                <a:close/>
                <a:moveTo>
                  <a:pt x="17409" y="12314"/>
                </a:moveTo>
                <a:cubicBezTo>
                  <a:pt x="17408" y="12420"/>
                  <a:pt x="17395" y="12558"/>
                  <a:pt x="17357" y="12576"/>
                </a:cubicBezTo>
                <a:cubicBezTo>
                  <a:pt x="17330" y="12595"/>
                  <a:pt x="17344" y="12672"/>
                  <a:pt x="17374" y="12745"/>
                </a:cubicBezTo>
                <a:cubicBezTo>
                  <a:pt x="17389" y="12741"/>
                  <a:pt x="17398" y="12757"/>
                  <a:pt x="17400" y="12792"/>
                </a:cubicBezTo>
                <a:cubicBezTo>
                  <a:pt x="17404" y="12769"/>
                  <a:pt x="17407" y="12738"/>
                  <a:pt x="17418" y="12761"/>
                </a:cubicBezTo>
                <a:cubicBezTo>
                  <a:pt x="17402" y="12788"/>
                  <a:pt x="17398" y="12817"/>
                  <a:pt x="17409" y="12853"/>
                </a:cubicBezTo>
                <a:cubicBezTo>
                  <a:pt x="17417" y="12850"/>
                  <a:pt x="17422" y="12855"/>
                  <a:pt x="17426" y="12869"/>
                </a:cubicBezTo>
                <a:cubicBezTo>
                  <a:pt x="17435" y="12864"/>
                  <a:pt x="17438" y="12869"/>
                  <a:pt x="17435" y="12884"/>
                </a:cubicBezTo>
                <a:cubicBezTo>
                  <a:pt x="17452" y="12884"/>
                  <a:pt x="17452" y="12884"/>
                  <a:pt x="17452" y="12884"/>
                </a:cubicBezTo>
                <a:cubicBezTo>
                  <a:pt x="17475" y="12821"/>
                  <a:pt x="17499" y="12840"/>
                  <a:pt x="17521" y="12915"/>
                </a:cubicBezTo>
                <a:cubicBezTo>
                  <a:pt x="17523" y="12920"/>
                  <a:pt x="17526" y="12925"/>
                  <a:pt x="17529" y="12930"/>
                </a:cubicBezTo>
                <a:cubicBezTo>
                  <a:pt x="17526" y="12905"/>
                  <a:pt x="17523" y="12879"/>
                  <a:pt x="17521" y="12853"/>
                </a:cubicBezTo>
                <a:cubicBezTo>
                  <a:pt x="17528" y="12850"/>
                  <a:pt x="17534" y="12855"/>
                  <a:pt x="17538" y="12869"/>
                </a:cubicBezTo>
                <a:cubicBezTo>
                  <a:pt x="17554" y="12887"/>
                  <a:pt x="17564" y="12913"/>
                  <a:pt x="17563" y="12946"/>
                </a:cubicBezTo>
                <a:cubicBezTo>
                  <a:pt x="17573" y="12943"/>
                  <a:pt x="17582" y="12948"/>
                  <a:pt x="17589" y="12961"/>
                </a:cubicBezTo>
                <a:cubicBezTo>
                  <a:pt x="17598" y="12961"/>
                  <a:pt x="17597" y="12961"/>
                  <a:pt x="17597" y="12961"/>
                </a:cubicBezTo>
                <a:cubicBezTo>
                  <a:pt x="17595" y="12975"/>
                  <a:pt x="17598" y="12986"/>
                  <a:pt x="17606" y="12992"/>
                </a:cubicBezTo>
                <a:cubicBezTo>
                  <a:pt x="17618" y="12992"/>
                  <a:pt x="17619" y="12969"/>
                  <a:pt x="17615" y="12946"/>
                </a:cubicBezTo>
                <a:cubicBezTo>
                  <a:pt x="17618" y="12930"/>
                  <a:pt x="17615" y="12925"/>
                  <a:pt x="17606" y="12930"/>
                </a:cubicBezTo>
                <a:cubicBezTo>
                  <a:pt x="17603" y="12930"/>
                  <a:pt x="17600" y="12930"/>
                  <a:pt x="17597" y="12930"/>
                </a:cubicBezTo>
                <a:cubicBezTo>
                  <a:pt x="17597" y="12905"/>
                  <a:pt x="17596" y="12897"/>
                  <a:pt x="17589" y="12884"/>
                </a:cubicBezTo>
                <a:cubicBezTo>
                  <a:pt x="17589" y="12879"/>
                  <a:pt x="17589" y="12874"/>
                  <a:pt x="17589" y="12869"/>
                </a:cubicBezTo>
                <a:cubicBezTo>
                  <a:pt x="17598" y="12869"/>
                  <a:pt x="17597" y="12869"/>
                  <a:pt x="17597" y="12869"/>
                </a:cubicBezTo>
                <a:cubicBezTo>
                  <a:pt x="17610" y="12864"/>
                  <a:pt x="17610" y="12858"/>
                  <a:pt x="17597" y="12853"/>
                </a:cubicBezTo>
                <a:cubicBezTo>
                  <a:pt x="17569" y="12831"/>
                  <a:pt x="17578" y="12839"/>
                  <a:pt x="17563" y="12823"/>
                </a:cubicBezTo>
                <a:cubicBezTo>
                  <a:pt x="17569" y="12848"/>
                  <a:pt x="17566" y="12858"/>
                  <a:pt x="17555" y="12853"/>
                </a:cubicBezTo>
                <a:cubicBezTo>
                  <a:pt x="17554" y="12829"/>
                  <a:pt x="17548" y="12807"/>
                  <a:pt x="17538" y="12792"/>
                </a:cubicBezTo>
                <a:cubicBezTo>
                  <a:pt x="17535" y="12792"/>
                  <a:pt x="17532" y="12792"/>
                  <a:pt x="17529" y="12792"/>
                </a:cubicBezTo>
                <a:cubicBezTo>
                  <a:pt x="17523" y="12792"/>
                  <a:pt x="17518" y="12792"/>
                  <a:pt x="17512" y="12792"/>
                </a:cubicBezTo>
                <a:cubicBezTo>
                  <a:pt x="17509" y="12797"/>
                  <a:pt x="17506" y="12802"/>
                  <a:pt x="17503" y="12807"/>
                </a:cubicBezTo>
                <a:cubicBezTo>
                  <a:pt x="17493" y="12806"/>
                  <a:pt x="17492" y="12819"/>
                  <a:pt x="17495" y="12838"/>
                </a:cubicBezTo>
                <a:cubicBezTo>
                  <a:pt x="17473" y="12829"/>
                  <a:pt x="17465" y="12801"/>
                  <a:pt x="17469" y="12761"/>
                </a:cubicBezTo>
                <a:cubicBezTo>
                  <a:pt x="17467" y="12735"/>
                  <a:pt x="17460" y="12707"/>
                  <a:pt x="17452" y="12684"/>
                </a:cubicBezTo>
                <a:cubicBezTo>
                  <a:pt x="17457" y="12684"/>
                  <a:pt x="17480" y="12618"/>
                  <a:pt x="17486" y="12607"/>
                </a:cubicBezTo>
                <a:cubicBezTo>
                  <a:pt x="17505" y="12584"/>
                  <a:pt x="17520" y="12532"/>
                  <a:pt x="17521" y="12483"/>
                </a:cubicBezTo>
                <a:cubicBezTo>
                  <a:pt x="17518" y="12478"/>
                  <a:pt x="17515" y="12473"/>
                  <a:pt x="17512" y="12468"/>
                </a:cubicBezTo>
                <a:cubicBezTo>
                  <a:pt x="17515" y="12452"/>
                  <a:pt x="17512" y="12447"/>
                  <a:pt x="17503" y="12452"/>
                </a:cubicBezTo>
                <a:cubicBezTo>
                  <a:pt x="17497" y="12412"/>
                  <a:pt x="17500" y="12377"/>
                  <a:pt x="17512" y="12345"/>
                </a:cubicBezTo>
                <a:cubicBezTo>
                  <a:pt x="17508" y="12321"/>
                  <a:pt x="17500" y="12310"/>
                  <a:pt x="17486" y="12314"/>
                </a:cubicBezTo>
                <a:cubicBezTo>
                  <a:pt x="17477" y="12364"/>
                  <a:pt x="17441" y="12344"/>
                  <a:pt x="17409" y="12314"/>
                </a:cubicBezTo>
                <a:close/>
                <a:moveTo>
                  <a:pt x="17563" y="12946"/>
                </a:moveTo>
                <a:cubicBezTo>
                  <a:pt x="17555" y="12951"/>
                  <a:pt x="17552" y="12946"/>
                  <a:pt x="17555" y="12930"/>
                </a:cubicBezTo>
                <a:cubicBezTo>
                  <a:pt x="17552" y="12925"/>
                  <a:pt x="17549" y="12920"/>
                  <a:pt x="17546" y="12915"/>
                </a:cubicBezTo>
                <a:cubicBezTo>
                  <a:pt x="17546" y="12920"/>
                  <a:pt x="17546" y="12925"/>
                  <a:pt x="17546" y="12930"/>
                </a:cubicBezTo>
                <a:cubicBezTo>
                  <a:pt x="17549" y="12941"/>
                  <a:pt x="17552" y="12951"/>
                  <a:pt x="17555" y="12961"/>
                </a:cubicBezTo>
                <a:cubicBezTo>
                  <a:pt x="17563" y="12956"/>
                  <a:pt x="17566" y="12961"/>
                  <a:pt x="17563" y="12976"/>
                </a:cubicBezTo>
                <a:cubicBezTo>
                  <a:pt x="17572" y="12976"/>
                  <a:pt x="17572" y="12976"/>
                  <a:pt x="17572" y="12976"/>
                </a:cubicBezTo>
                <a:cubicBezTo>
                  <a:pt x="17574" y="12963"/>
                  <a:pt x="17571" y="12952"/>
                  <a:pt x="17563" y="12946"/>
                </a:cubicBezTo>
                <a:close/>
                <a:moveTo>
                  <a:pt x="17563" y="12976"/>
                </a:moveTo>
                <a:cubicBezTo>
                  <a:pt x="17564" y="13003"/>
                  <a:pt x="17561" y="13029"/>
                  <a:pt x="17555" y="13054"/>
                </a:cubicBezTo>
                <a:cubicBezTo>
                  <a:pt x="17563" y="13054"/>
                  <a:pt x="17563" y="13054"/>
                  <a:pt x="17563" y="13054"/>
                </a:cubicBezTo>
                <a:cubicBezTo>
                  <a:pt x="17566" y="13049"/>
                  <a:pt x="17569" y="13044"/>
                  <a:pt x="17572" y="13039"/>
                </a:cubicBezTo>
                <a:cubicBezTo>
                  <a:pt x="17581" y="13039"/>
                  <a:pt x="17580" y="13039"/>
                  <a:pt x="17580" y="13039"/>
                </a:cubicBezTo>
                <a:cubicBezTo>
                  <a:pt x="17589" y="13054"/>
                  <a:pt x="17598" y="13069"/>
                  <a:pt x="17606" y="13085"/>
                </a:cubicBezTo>
                <a:cubicBezTo>
                  <a:pt x="17622" y="13052"/>
                  <a:pt x="17604" y="13017"/>
                  <a:pt x="17572" y="12992"/>
                </a:cubicBezTo>
                <a:cubicBezTo>
                  <a:pt x="17563" y="12997"/>
                  <a:pt x="17560" y="12992"/>
                  <a:pt x="17563" y="12976"/>
                </a:cubicBezTo>
                <a:close/>
                <a:moveTo>
                  <a:pt x="17435" y="12884"/>
                </a:moveTo>
                <a:cubicBezTo>
                  <a:pt x="17421" y="12871"/>
                  <a:pt x="17403" y="12871"/>
                  <a:pt x="17383" y="12884"/>
                </a:cubicBezTo>
                <a:cubicBezTo>
                  <a:pt x="17383" y="12889"/>
                  <a:pt x="17383" y="12894"/>
                  <a:pt x="17383" y="12899"/>
                </a:cubicBezTo>
                <a:cubicBezTo>
                  <a:pt x="17392" y="12899"/>
                  <a:pt x="17392" y="12899"/>
                  <a:pt x="17392" y="12899"/>
                </a:cubicBezTo>
                <a:cubicBezTo>
                  <a:pt x="17408" y="12941"/>
                  <a:pt x="17423" y="12991"/>
                  <a:pt x="17435" y="13039"/>
                </a:cubicBezTo>
                <a:cubicBezTo>
                  <a:pt x="17446" y="13042"/>
                  <a:pt x="17455" y="13032"/>
                  <a:pt x="17460" y="13008"/>
                </a:cubicBezTo>
                <a:cubicBezTo>
                  <a:pt x="17460" y="13003"/>
                  <a:pt x="17460" y="12998"/>
                  <a:pt x="17460" y="12992"/>
                </a:cubicBezTo>
                <a:cubicBezTo>
                  <a:pt x="17460" y="12967"/>
                  <a:pt x="17460" y="12941"/>
                  <a:pt x="17460" y="12915"/>
                </a:cubicBezTo>
                <a:cubicBezTo>
                  <a:pt x="17457" y="12915"/>
                  <a:pt x="17455" y="12915"/>
                  <a:pt x="17452" y="12915"/>
                </a:cubicBezTo>
                <a:cubicBezTo>
                  <a:pt x="17448" y="12900"/>
                  <a:pt x="17442" y="12891"/>
                  <a:pt x="17435" y="12884"/>
                </a:cubicBezTo>
                <a:close/>
                <a:moveTo>
                  <a:pt x="5490" y="12316"/>
                </a:moveTo>
                <a:cubicBezTo>
                  <a:pt x="5476" y="12318"/>
                  <a:pt x="5465" y="12328"/>
                  <a:pt x="5457" y="12345"/>
                </a:cubicBezTo>
                <a:cubicBezTo>
                  <a:pt x="5473" y="12360"/>
                  <a:pt x="5483" y="12379"/>
                  <a:pt x="5491" y="12406"/>
                </a:cubicBezTo>
                <a:cubicBezTo>
                  <a:pt x="5500" y="12406"/>
                  <a:pt x="5500" y="12406"/>
                  <a:pt x="5500" y="12406"/>
                </a:cubicBezTo>
                <a:cubicBezTo>
                  <a:pt x="5509" y="12406"/>
                  <a:pt x="5509" y="12406"/>
                  <a:pt x="5509" y="12406"/>
                </a:cubicBezTo>
                <a:cubicBezTo>
                  <a:pt x="5517" y="12406"/>
                  <a:pt x="5517" y="12406"/>
                  <a:pt x="5517" y="12406"/>
                </a:cubicBezTo>
                <a:cubicBezTo>
                  <a:pt x="5531" y="12430"/>
                  <a:pt x="5537" y="12430"/>
                  <a:pt x="5534" y="12406"/>
                </a:cubicBezTo>
                <a:cubicBezTo>
                  <a:pt x="5553" y="12406"/>
                  <a:pt x="5553" y="12383"/>
                  <a:pt x="5568" y="12406"/>
                </a:cubicBezTo>
                <a:cubicBezTo>
                  <a:pt x="5576" y="12410"/>
                  <a:pt x="5582" y="12405"/>
                  <a:pt x="5586" y="12391"/>
                </a:cubicBezTo>
                <a:cubicBezTo>
                  <a:pt x="5584" y="12351"/>
                  <a:pt x="5573" y="12335"/>
                  <a:pt x="5551" y="12345"/>
                </a:cubicBezTo>
                <a:cubicBezTo>
                  <a:pt x="5546" y="12340"/>
                  <a:pt x="5540" y="12334"/>
                  <a:pt x="5534" y="12329"/>
                </a:cubicBezTo>
                <a:cubicBezTo>
                  <a:pt x="5519" y="12318"/>
                  <a:pt x="5503" y="12313"/>
                  <a:pt x="5490" y="12316"/>
                </a:cubicBezTo>
                <a:close/>
                <a:moveTo>
                  <a:pt x="6168" y="12319"/>
                </a:moveTo>
                <a:cubicBezTo>
                  <a:pt x="6152" y="12319"/>
                  <a:pt x="6138" y="12322"/>
                  <a:pt x="6126" y="12329"/>
                </a:cubicBezTo>
                <a:cubicBezTo>
                  <a:pt x="6123" y="12353"/>
                  <a:pt x="6126" y="12374"/>
                  <a:pt x="6135" y="12391"/>
                </a:cubicBezTo>
                <a:cubicBezTo>
                  <a:pt x="6204" y="12391"/>
                  <a:pt x="6203" y="12391"/>
                  <a:pt x="6203" y="12391"/>
                </a:cubicBezTo>
                <a:cubicBezTo>
                  <a:pt x="6209" y="12381"/>
                  <a:pt x="6215" y="12370"/>
                  <a:pt x="6221" y="12360"/>
                </a:cubicBezTo>
                <a:cubicBezTo>
                  <a:pt x="6223" y="12346"/>
                  <a:pt x="6220" y="12336"/>
                  <a:pt x="6212" y="12329"/>
                </a:cubicBezTo>
                <a:cubicBezTo>
                  <a:pt x="6198" y="12323"/>
                  <a:pt x="6183" y="12319"/>
                  <a:pt x="6168" y="12319"/>
                </a:cubicBezTo>
                <a:close/>
                <a:moveTo>
                  <a:pt x="17580" y="12976"/>
                </a:moveTo>
                <a:cubicBezTo>
                  <a:pt x="17583" y="12987"/>
                  <a:pt x="17586" y="12997"/>
                  <a:pt x="17589" y="13008"/>
                </a:cubicBezTo>
                <a:cubicBezTo>
                  <a:pt x="17598" y="13008"/>
                  <a:pt x="17597" y="13008"/>
                  <a:pt x="17597" y="13008"/>
                </a:cubicBezTo>
                <a:cubicBezTo>
                  <a:pt x="17599" y="12994"/>
                  <a:pt x="17597" y="12983"/>
                  <a:pt x="17589" y="12976"/>
                </a:cubicBezTo>
                <a:cubicBezTo>
                  <a:pt x="17586" y="12976"/>
                  <a:pt x="17583" y="12976"/>
                  <a:pt x="17580" y="12976"/>
                </a:cubicBezTo>
                <a:close/>
                <a:moveTo>
                  <a:pt x="17666" y="12976"/>
                </a:moveTo>
                <a:cubicBezTo>
                  <a:pt x="17653" y="12991"/>
                  <a:pt x="17639" y="12997"/>
                  <a:pt x="17623" y="12992"/>
                </a:cubicBezTo>
                <a:cubicBezTo>
                  <a:pt x="17629" y="13013"/>
                  <a:pt x="17635" y="13033"/>
                  <a:pt x="17641" y="13054"/>
                </a:cubicBezTo>
                <a:cubicBezTo>
                  <a:pt x="17652" y="13050"/>
                  <a:pt x="17661" y="13061"/>
                  <a:pt x="17666" y="13085"/>
                </a:cubicBezTo>
                <a:cubicBezTo>
                  <a:pt x="17663" y="13090"/>
                  <a:pt x="17660" y="13095"/>
                  <a:pt x="17658" y="13100"/>
                </a:cubicBezTo>
                <a:cubicBezTo>
                  <a:pt x="17658" y="13105"/>
                  <a:pt x="17658" y="13110"/>
                  <a:pt x="17658" y="13115"/>
                </a:cubicBezTo>
                <a:cubicBezTo>
                  <a:pt x="17660" y="13121"/>
                  <a:pt x="17663" y="13126"/>
                  <a:pt x="17666" y="13131"/>
                </a:cubicBezTo>
                <a:cubicBezTo>
                  <a:pt x="17674" y="13127"/>
                  <a:pt x="17680" y="13132"/>
                  <a:pt x="17683" y="13146"/>
                </a:cubicBezTo>
                <a:cubicBezTo>
                  <a:pt x="17686" y="13151"/>
                  <a:pt x="17689" y="13156"/>
                  <a:pt x="17692" y="13162"/>
                </a:cubicBezTo>
                <a:cubicBezTo>
                  <a:pt x="17709" y="13162"/>
                  <a:pt x="17709" y="13162"/>
                  <a:pt x="17709" y="13162"/>
                </a:cubicBezTo>
                <a:cubicBezTo>
                  <a:pt x="17709" y="13155"/>
                  <a:pt x="17704" y="13062"/>
                  <a:pt x="17700" y="13023"/>
                </a:cubicBezTo>
                <a:cubicBezTo>
                  <a:pt x="17689" y="13002"/>
                  <a:pt x="17681" y="12983"/>
                  <a:pt x="17666" y="12976"/>
                </a:cubicBezTo>
                <a:close/>
                <a:moveTo>
                  <a:pt x="17658" y="13115"/>
                </a:moveTo>
                <a:cubicBezTo>
                  <a:pt x="17652" y="13115"/>
                  <a:pt x="17646" y="13115"/>
                  <a:pt x="17641" y="13115"/>
                </a:cubicBezTo>
                <a:cubicBezTo>
                  <a:pt x="17641" y="13110"/>
                  <a:pt x="17641" y="13105"/>
                  <a:pt x="17641" y="13100"/>
                </a:cubicBezTo>
                <a:cubicBezTo>
                  <a:pt x="17641" y="13095"/>
                  <a:pt x="17641" y="13090"/>
                  <a:pt x="17641" y="13085"/>
                </a:cubicBezTo>
                <a:cubicBezTo>
                  <a:pt x="17638" y="13080"/>
                  <a:pt x="17635" y="13074"/>
                  <a:pt x="17632" y="13069"/>
                </a:cubicBezTo>
                <a:cubicBezTo>
                  <a:pt x="17632" y="13074"/>
                  <a:pt x="17632" y="13080"/>
                  <a:pt x="17632" y="13085"/>
                </a:cubicBezTo>
                <a:cubicBezTo>
                  <a:pt x="17632" y="13100"/>
                  <a:pt x="17632" y="13096"/>
                  <a:pt x="17632" y="13100"/>
                </a:cubicBezTo>
                <a:cubicBezTo>
                  <a:pt x="17630" y="13097"/>
                  <a:pt x="17627" y="13098"/>
                  <a:pt x="17623" y="13100"/>
                </a:cubicBezTo>
                <a:cubicBezTo>
                  <a:pt x="17622" y="13127"/>
                  <a:pt x="17625" y="13152"/>
                  <a:pt x="17632" y="13177"/>
                </a:cubicBezTo>
                <a:cubicBezTo>
                  <a:pt x="17655" y="13177"/>
                  <a:pt x="17658" y="13230"/>
                  <a:pt x="17658" y="13270"/>
                </a:cubicBezTo>
                <a:cubicBezTo>
                  <a:pt x="17666" y="13270"/>
                  <a:pt x="17666" y="13270"/>
                  <a:pt x="17666" y="13270"/>
                </a:cubicBezTo>
                <a:cubicBezTo>
                  <a:pt x="17666" y="13265"/>
                  <a:pt x="17666" y="13260"/>
                  <a:pt x="17666" y="13254"/>
                </a:cubicBezTo>
                <a:cubicBezTo>
                  <a:pt x="17675" y="13254"/>
                  <a:pt x="17675" y="13254"/>
                  <a:pt x="17675" y="13254"/>
                </a:cubicBezTo>
                <a:cubicBezTo>
                  <a:pt x="17692" y="13254"/>
                  <a:pt x="17671" y="13170"/>
                  <a:pt x="17666" y="13146"/>
                </a:cubicBezTo>
                <a:cubicBezTo>
                  <a:pt x="17663" y="13136"/>
                  <a:pt x="17660" y="13126"/>
                  <a:pt x="17658" y="13115"/>
                </a:cubicBezTo>
                <a:close/>
                <a:moveTo>
                  <a:pt x="17486" y="13054"/>
                </a:moveTo>
                <a:cubicBezTo>
                  <a:pt x="17478" y="13061"/>
                  <a:pt x="17475" y="13071"/>
                  <a:pt x="17477" y="13085"/>
                </a:cubicBezTo>
                <a:cubicBezTo>
                  <a:pt x="17486" y="13085"/>
                  <a:pt x="17485" y="13202"/>
                  <a:pt x="17486" y="13223"/>
                </a:cubicBezTo>
                <a:cubicBezTo>
                  <a:pt x="17488" y="13218"/>
                  <a:pt x="17505" y="13201"/>
                  <a:pt x="17521" y="13223"/>
                </a:cubicBezTo>
                <a:cubicBezTo>
                  <a:pt x="17529" y="13223"/>
                  <a:pt x="17529" y="13223"/>
                  <a:pt x="17529" y="13223"/>
                </a:cubicBezTo>
                <a:cubicBezTo>
                  <a:pt x="17529" y="13213"/>
                  <a:pt x="17529" y="13203"/>
                  <a:pt x="17529" y="13192"/>
                </a:cubicBezTo>
                <a:cubicBezTo>
                  <a:pt x="17535" y="13182"/>
                  <a:pt x="17541" y="13172"/>
                  <a:pt x="17546" y="13162"/>
                </a:cubicBezTo>
                <a:cubicBezTo>
                  <a:pt x="17559" y="13162"/>
                  <a:pt x="17558" y="13121"/>
                  <a:pt x="17555" y="13100"/>
                </a:cubicBezTo>
                <a:cubicBezTo>
                  <a:pt x="17552" y="13100"/>
                  <a:pt x="17549" y="13100"/>
                  <a:pt x="17546" y="13100"/>
                </a:cubicBezTo>
                <a:cubicBezTo>
                  <a:pt x="17543" y="13100"/>
                  <a:pt x="17540" y="13100"/>
                  <a:pt x="17538" y="13100"/>
                </a:cubicBezTo>
                <a:cubicBezTo>
                  <a:pt x="17529" y="13095"/>
                  <a:pt x="17520" y="13090"/>
                  <a:pt x="17512" y="13085"/>
                </a:cubicBezTo>
                <a:cubicBezTo>
                  <a:pt x="17501" y="13079"/>
                  <a:pt x="17493" y="13069"/>
                  <a:pt x="17486" y="13054"/>
                </a:cubicBezTo>
                <a:close/>
                <a:moveTo>
                  <a:pt x="17606" y="13131"/>
                </a:moveTo>
                <a:cubicBezTo>
                  <a:pt x="17587" y="13128"/>
                  <a:pt x="17575" y="13142"/>
                  <a:pt x="17568" y="13170"/>
                </a:cubicBezTo>
                <a:cubicBezTo>
                  <a:pt x="17564" y="13166"/>
                  <a:pt x="17560" y="13162"/>
                  <a:pt x="17555" y="13162"/>
                </a:cubicBezTo>
                <a:cubicBezTo>
                  <a:pt x="17552" y="13167"/>
                  <a:pt x="17549" y="13172"/>
                  <a:pt x="17546" y="13177"/>
                </a:cubicBezTo>
                <a:cubicBezTo>
                  <a:pt x="17547" y="13212"/>
                  <a:pt x="17537" y="13249"/>
                  <a:pt x="17512" y="13270"/>
                </a:cubicBezTo>
                <a:cubicBezTo>
                  <a:pt x="17512" y="13280"/>
                  <a:pt x="17512" y="13290"/>
                  <a:pt x="17512" y="13301"/>
                </a:cubicBezTo>
                <a:cubicBezTo>
                  <a:pt x="17527" y="13321"/>
                  <a:pt x="17539" y="13347"/>
                  <a:pt x="17546" y="13377"/>
                </a:cubicBezTo>
                <a:cubicBezTo>
                  <a:pt x="17554" y="13381"/>
                  <a:pt x="17560" y="13376"/>
                  <a:pt x="17563" y="13362"/>
                </a:cubicBezTo>
                <a:cubicBezTo>
                  <a:pt x="17561" y="13339"/>
                  <a:pt x="17563" y="13317"/>
                  <a:pt x="17565" y="13295"/>
                </a:cubicBezTo>
                <a:cubicBezTo>
                  <a:pt x="17568" y="13307"/>
                  <a:pt x="17570" y="13319"/>
                  <a:pt x="17572" y="13331"/>
                </a:cubicBezTo>
                <a:cubicBezTo>
                  <a:pt x="17587" y="13331"/>
                  <a:pt x="17602" y="13250"/>
                  <a:pt x="17606" y="13223"/>
                </a:cubicBezTo>
                <a:cubicBezTo>
                  <a:pt x="17629" y="13228"/>
                  <a:pt x="17632" y="13197"/>
                  <a:pt x="17615" y="13131"/>
                </a:cubicBezTo>
                <a:cubicBezTo>
                  <a:pt x="17612" y="13131"/>
                  <a:pt x="17609" y="13131"/>
                  <a:pt x="17606" y="13131"/>
                </a:cubicBezTo>
                <a:close/>
                <a:moveTo>
                  <a:pt x="9189" y="13146"/>
                </a:moveTo>
                <a:cubicBezTo>
                  <a:pt x="9193" y="13178"/>
                  <a:pt x="9202" y="13179"/>
                  <a:pt x="9215" y="13146"/>
                </a:cubicBezTo>
                <a:cubicBezTo>
                  <a:pt x="9215" y="13146"/>
                  <a:pt x="9215" y="13146"/>
                  <a:pt x="9207" y="13146"/>
                </a:cubicBezTo>
                <a:cubicBezTo>
                  <a:pt x="9201" y="13146"/>
                  <a:pt x="9195" y="13146"/>
                  <a:pt x="9189" y="13146"/>
                </a:cubicBezTo>
                <a:close/>
                <a:moveTo>
                  <a:pt x="5869" y="13218"/>
                </a:moveTo>
                <a:cubicBezTo>
                  <a:pt x="5869" y="13220"/>
                  <a:pt x="5869" y="13221"/>
                  <a:pt x="5869" y="13223"/>
                </a:cubicBezTo>
                <a:cubicBezTo>
                  <a:pt x="5889" y="13399"/>
                  <a:pt x="5879" y="13403"/>
                  <a:pt x="5843" y="13254"/>
                </a:cubicBezTo>
                <a:cubicBezTo>
                  <a:pt x="5849" y="13244"/>
                  <a:pt x="5855" y="13233"/>
                  <a:pt x="5860" y="13223"/>
                </a:cubicBezTo>
                <a:cubicBezTo>
                  <a:pt x="5865" y="13225"/>
                  <a:pt x="5867" y="13221"/>
                  <a:pt x="5869" y="13218"/>
                </a:cubicBezTo>
                <a:close/>
                <a:moveTo>
                  <a:pt x="17627" y="13244"/>
                </a:moveTo>
                <a:cubicBezTo>
                  <a:pt x="17623" y="13244"/>
                  <a:pt x="17619" y="13247"/>
                  <a:pt x="17615" y="13254"/>
                </a:cubicBezTo>
                <a:cubicBezTo>
                  <a:pt x="17607" y="13254"/>
                  <a:pt x="17601" y="13269"/>
                  <a:pt x="17597" y="13285"/>
                </a:cubicBezTo>
                <a:cubicBezTo>
                  <a:pt x="17600" y="13295"/>
                  <a:pt x="17603" y="13306"/>
                  <a:pt x="17606" y="13316"/>
                </a:cubicBezTo>
                <a:cubicBezTo>
                  <a:pt x="17623" y="13316"/>
                  <a:pt x="17623" y="13316"/>
                  <a:pt x="17623" y="13316"/>
                </a:cubicBezTo>
                <a:cubicBezTo>
                  <a:pt x="17638" y="13326"/>
                  <a:pt x="17644" y="13321"/>
                  <a:pt x="17641" y="13301"/>
                </a:cubicBezTo>
                <a:cubicBezTo>
                  <a:pt x="17641" y="13295"/>
                  <a:pt x="17641" y="13290"/>
                  <a:pt x="17641" y="13285"/>
                </a:cubicBezTo>
                <a:cubicBezTo>
                  <a:pt x="17641" y="13275"/>
                  <a:pt x="17641" y="13265"/>
                  <a:pt x="17641" y="13254"/>
                </a:cubicBezTo>
                <a:cubicBezTo>
                  <a:pt x="17636" y="13249"/>
                  <a:pt x="17631" y="13245"/>
                  <a:pt x="17627" y="13244"/>
                </a:cubicBezTo>
                <a:close/>
                <a:moveTo>
                  <a:pt x="14964" y="13285"/>
                </a:moveTo>
                <a:cubicBezTo>
                  <a:pt x="14961" y="13290"/>
                  <a:pt x="14958" y="13295"/>
                  <a:pt x="14955" y="13301"/>
                </a:cubicBezTo>
                <a:cubicBezTo>
                  <a:pt x="14963" y="13296"/>
                  <a:pt x="14966" y="13301"/>
                  <a:pt x="14964" y="13316"/>
                </a:cubicBezTo>
                <a:cubicBezTo>
                  <a:pt x="14972" y="13316"/>
                  <a:pt x="14972" y="13316"/>
                  <a:pt x="14972" y="13316"/>
                </a:cubicBezTo>
                <a:cubicBezTo>
                  <a:pt x="14968" y="13316"/>
                  <a:pt x="14958" y="13406"/>
                  <a:pt x="14955" y="13470"/>
                </a:cubicBezTo>
                <a:cubicBezTo>
                  <a:pt x="14952" y="13470"/>
                  <a:pt x="14949" y="13470"/>
                  <a:pt x="14947" y="13470"/>
                </a:cubicBezTo>
                <a:cubicBezTo>
                  <a:pt x="14945" y="13547"/>
                  <a:pt x="14954" y="13635"/>
                  <a:pt x="14972" y="13701"/>
                </a:cubicBezTo>
                <a:cubicBezTo>
                  <a:pt x="14984" y="13699"/>
                  <a:pt x="14996" y="13705"/>
                  <a:pt x="15006" y="13717"/>
                </a:cubicBezTo>
                <a:cubicBezTo>
                  <a:pt x="15065" y="13717"/>
                  <a:pt x="15083" y="13591"/>
                  <a:pt x="15075" y="13516"/>
                </a:cubicBezTo>
                <a:cubicBezTo>
                  <a:pt x="15079" y="13516"/>
                  <a:pt x="14976" y="13299"/>
                  <a:pt x="14964" y="13285"/>
                </a:cubicBezTo>
                <a:close/>
                <a:moveTo>
                  <a:pt x="17692" y="13285"/>
                </a:moveTo>
                <a:cubicBezTo>
                  <a:pt x="17692" y="13316"/>
                  <a:pt x="17692" y="13347"/>
                  <a:pt x="17692" y="13377"/>
                </a:cubicBezTo>
                <a:cubicBezTo>
                  <a:pt x="17689" y="13377"/>
                  <a:pt x="17686" y="13377"/>
                  <a:pt x="17683" y="13377"/>
                </a:cubicBezTo>
                <a:cubicBezTo>
                  <a:pt x="17675" y="13377"/>
                  <a:pt x="17666" y="13377"/>
                  <a:pt x="17658" y="13377"/>
                </a:cubicBezTo>
                <a:cubicBezTo>
                  <a:pt x="17653" y="13401"/>
                  <a:pt x="17645" y="13417"/>
                  <a:pt x="17632" y="13424"/>
                </a:cubicBezTo>
                <a:cubicBezTo>
                  <a:pt x="17609" y="13475"/>
                  <a:pt x="17593" y="13458"/>
                  <a:pt x="17572" y="13408"/>
                </a:cubicBezTo>
                <a:cubicBezTo>
                  <a:pt x="17553" y="13438"/>
                  <a:pt x="17530" y="13459"/>
                  <a:pt x="17503" y="13470"/>
                </a:cubicBezTo>
                <a:cubicBezTo>
                  <a:pt x="17493" y="13505"/>
                  <a:pt x="17484" y="13541"/>
                  <a:pt x="17477" y="13578"/>
                </a:cubicBezTo>
                <a:cubicBezTo>
                  <a:pt x="17480" y="13588"/>
                  <a:pt x="17483" y="13598"/>
                  <a:pt x="17486" y="13609"/>
                </a:cubicBezTo>
                <a:cubicBezTo>
                  <a:pt x="17495" y="13609"/>
                  <a:pt x="17495" y="13609"/>
                  <a:pt x="17495" y="13609"/>
                </a:cubicBezTo>
                <a:cubicBezTo>
                  <a:pt x="17503" y="13609"/>
                  <a:pt x="17503" y="13609"/>
                  <a:pt x="17503" y="13609"/>
                </a:cubicBezTo>
                <a:cubicBezTo>
                  <a:pt x="17512" y="13578"/>
                  <a:pt x="17520" y="13547"/>
                  <a:pt x="17529" y="13516"/>
                </a:cubicBezTo>
                <a:cubicBezTo>
                  <a:pt x="17532" y="13532"/>
                  <a:pt x="17535" y="13547"/>
                  <a:pt x="17538" y="13563"/>
                </a:cubicBezTo>
                <a:cubicBezTo>
                  <a:pt x="17545" y="13563"/>
                  <a:pt x="17551" y="13548"/>
                  <a:pt x="17555" y="13532"/>
                </a:cubicBezTo>
                <a:cubicBezTo>
                  <a:pt x="17555" y="13537"/>
                  <a:pt x="17555" y="13542"/>
                  <a:pt x="17555" y="13547"/>
                </a:cubicBezTo>
                <a:cubicBezTo>
                  <a:pt x="17563" y="13547"/>
                  <a:pt x="17563" y="13547"/>
                  <a:pt x="17563" y="13547"/>
                </a:cubicBezTo>
                <a:cubicBezTo>
                  <a:pt x="17572" y="13547"/>
                  <a:pt x="17572" y="13547"/>
                  <a:pt x="17572" y="13547"/>
                </a:cubicBezTo>
                <a:cubicBezTo>
                  <a:pt x="17571" y="13530"/>
                  <a:pt x="17573" y="13515"/>
                  <a:pt x="17580" y="13501"/>
                </a:cubicBezTo>
                <a:cubicBezTo>
                  <a:pt x="17611" y="13501"/>
                  <a:pt x="17617" y="13555"/>
                  <a:pt x="17606" y="13593"/>
                </a:cubicBezTo>
                <a:cubicBezTo>
                  <a:pt x="17607" y="13657"/>
                  <a:pt x="17624" y="13699"/>
                  <a:pt x="17658" y="13717"/>
                </a:cubicBezTo>
                <a:cubicBezTo>
                  <a:pt x="17666" y="13717"/>
                  <a:pt x="17666" y="13717"/>
                  <a:pt x="17666" y="13717"/>
                </a:cubicBezTo>
                <a:cubicBezTo>
                  <a:pt x="17683" y="13717"/>
                  <a:pt x="17691" y="13693"/>
                  <a:pt x="17683" y="13748"/>
                </a:cubicBezTo>
                <a:cubicBezTo>
                  <a:pt x="17692" y="13748"/>
                  <a:pt x="17692" y="13748"/>
                  <a:pt x="17692" y="13748"/>
                </a:cubicBezTo>
                <a:cubicBezTo>
                  <a:pt x="17699" y="13686"/>
                  <a:pt x="17706" y="13636"/>
                  <a:pt x="17718" y="13563"/>
                </a:cubicBezTo>
                <a:cubicBezTo>
                  <a:pt x="17727" y="13591"/>
                  <a:pt x="17733" y="13622"/>
                  <a:pt x="17735" y="13655"/>
                </a:cubicBezTo>
                <a:cubicBezTo>
                  <a:pt x="17738" y="13660"/>
                  <a:pt x="17741" y="13665"/>
                  <a:pt x="17744" y="13670"/>
                </a:cubicBezTo>
                <a:cubicBezTo>
                  <a:pt x="17740" y="13642"/>
                  <a:pt x="17742" y="13614"/>
                  <a:pt x="17752" y="13593"/>
                </a:cubicBezTo>
                <a:cubicBezTo>
                  <a:pt x="17761" y="13598"/>
                  <a:pt x="17764" y="13593"/>
                  <a:pt x="17761" y="13578"/>
                </a:cubicBezTo>
                <a:cubicBezTo>
                  <a:pt x="17768" y="13537"/>
                  <a:pt x="17764" y="13493"/>
                  <a:pt x="17752" y="13454"/>
                </a:cubicBezTo>
                <a:cubicBezTo>
                  <a:pt x="17745" y="13426"/>
                  <a:pt x="17745" y="13420"/>
                  <a:pt x="17752" y="13393"/>
                </a:cubicBezTo>
                <a:cubicBezTo>
                  <a:pt x="17746" y="13377"/>
                  <a:pt x="17741" y="13362"/>
                  <a:pt x="17735" y="13347"/>
                </a:cubicBezTo>
                <a:cubicBezTo>
                  <a:pt x="17721" y="13324"/>
                  <a:pt x="17708" y="13306"/>
                  <a:pt x="17692" y="13285"/>
                </a:cubicBezTo>
                <a:close/>
                <a:moveTo>
                  <a:pt x="17169" y="13593"/>
                </a:moveTo>
                <a:cubicBezTo>
                  <a:pt x="17154" y="13647"/>
                  <a:pt x="17125" y="13712"/>
                  <a:pt x="17100" y="13748"/>
                </a:cubicBezTo>
                <a:cubicBezTo>
                  <a:pt x="17097" y="13753"/>
                  <a:pt x="17094" y="13758"/>
                  <a:pt x="17092" y="13763"/>
                </a:cubicBezTo>
                <a:cubicBezTo>
                  <a:pt x="17092" y="13768"/>
                  <a:pt x="17092" y="13773"/>
                  <a:pt x="17092" y="13779"/>
                </a:cubicBezTo>
                <a:cubicBezTo>
                  <a:pt x="17103" y="13789"/>
                  <a:pt x="17103" y="13799"/>
                  <a:pt x="17092" y="13809"/>
                </a:cubicBezTo>
                <a:cubicBezTo>
                  <a:pt x="17089" y="13809"/>
                  <a:pt x="17086" y="13809"/>
                  <a:pt x="17083" y="13809"/>
                </a:cubicBezTo>
                <a:cubicBezTo>
                  <a:pt x="17068" y="13819"/>
                  <a:pt x="17063" y="13814"/>
                  <a:pt x="17066" y="13794"/>
                </a:cubicBezTo>
                <a:cubicBezTo>
                  <a:pt x="17050" y="13834"/>
                  <a:pt x="17030" y="13849"/>
                  <a:pt x="17006" y="13840"/>
                </a:cubicBezTo>
                <a:cubicBezTo>
                  <a:pt x="17006" y="13845"/>
                  <a:pt x="17006" y="13850"/>
                  <a:pt x="17006" y="13855"/>
                </a:cubicBezTo>
                <a:cubicBezTo>
                  <a:pt x="16987" y="13951"/>
                  <a:pt x="16948" y="14015"/>
                  <a:pt x="16894" y="14025"/>
                </a:cubicBezTo>
                <a:cubicBezTo>
                  <a:pt x="16894" y="14025"/>
                  <a:pt x="16894" y="14025"/>
                  <a:pt x="16886" y="14025"/>
                </a:cubicBezTo>
                <a:cubicBezTo>
                  <a:pt x="16880" y="14025"/>
                  <a:pt x="16874" y="14025"/>
                  <a:pt x="16868" y="14025"/>
                </a:cubicBezTo>
                <a:cubicBezTo>
                  <a:pt x="16855" y="14040"/>
                  <a:pt x="16849" y="14060"/>
                  <a:pt x="16851" y="14087"/>
                </a:cubicBezTo>
                <a:cubicBezTo>
                  <a:pt x="16848" y="14087"/>
                  <a:pt x="16845" y="14087"/>
                  <a:pt x="16842" y="14087"/>
                </a:cubicBezTo>
                <a:cubicBezTo>
                  <a:pt x="16844" y="14156"/>
                  <a:pt x="16828" y="14181"/>
                  <a:pt x="16791" y="14148"/>
                </a:cubicBezTo>
                <a:cubicBezTo>
                  <a:pt x="16779" y="14150"/>
                  <a:pt x="16768" y="14145"/>
                  <a:pt x="16757" y="14133"/>
                </a:cubicBezTo>
                <a:cubicBezTo>
                  <a:pt x="16727" y="14106"/>
                  <a:pt x="16710" y="14173"/>
                  <a:pt x="16705" y="14256"/>
                </a:cubicBezTo>
                <a:cubicBezTo>
                  <a:pt x="16705" y="14303"/>
                  <a:pt x="16705" y="14303"/>
                  <a:pt x="16705" y="14303"/>
                </a:cubicBezTo>
                <a:cubicBezTo>
                  <a:pt x="16718" y="14326"/>
                  <a:pt x="16720" y="14359"/>
                  <a:pt x="16714" y="14395"/>
                </a:cubicBezTo>
                <a:cubicBezTo>
                  <a:pt x="16723" y="14390"/>
                  <a:pt x="16725" y="14395"/>
                  <a:pt x="16722" y="14410"/>
                </a:cubicBezTo>
                <a:cubicBezTo>
                  <a:pt x="16731" y="14410"/>
                  <a:pt x="16731" y="14410"/>
                  <a:pt x="16731" y="14410"/>
                </a:cubicBezTo>
                <a:cubicBezTo>
                  <a:pt x="16757" y="14435"/>
                  <a:pt x="16769" y="14480"/>
                  <a:pt x="16766" y="14534"/>
                </a:cubicBezTo>
                <a:cubicBezTo>
                  <a:pt x="16768" y="14560"/>
                  <a:pt x="16771" y="14585"/>
                  <a:pt x="16774" y="14611"/>
                </a:cubicBezTo>
                <a:cubicBezTo>
                  <a:pt x="16798" y="14611"/>
                  <a:pt x="16769" y="14672"/>
                  <a:pt x="16791" y="14672"/>
                </a:cubicBezTo>
                <a:cubicBezTo>
                  <a:pt x="16805" y="14672"/>
                  <a:pt x="16797" y="14642"/>
                  <a:pt x="16808" y="14672"/>
                </a:cubicBezTo>
                <a:cubicBezTo>
                  <a:pt x="16817" y="14672"/>
                  <a:pt x="16817" y="14672"/>
                  <a:pt x="16817" y="14672"/>
                </a:cubicBezTo>
                <a:cubicBezTo>
                  <a:pt x="16826" y="14672"/>
                  <a:pt x="16825" y="14672"/>
                  <a:pt x="16825" y="14672"/>
                </a:cubicBezTo>
                <a:cubicBezTo>
                  <a:pt x="16834" y="14672"/>
                  <a:pt x="16834" y="14672"/>
                  <a:pt x="16834" y="14672"/>
                </a:cubicBezTo>
                <a:cubicBezTo>
                  <a:pt x="16842" y="14676"/>
                  <a:pt x="16847" y="14671"/>
                  <a:pt x="16851" y="14657"/>
                </a:cubicBezTo>
                <a:cubicBezTo>
                  <a:pt x="16854" y="14662"/>
                  <a:pt x="16857" y="14667"/>
                  <a:pt x="16860" y="14672"/>
                </a:cubicBezTo>
                <a:cubicBezTo>
                  <a:pt x="16868" y="14677"/>
                  <a:pt x="16871" y="14672"/>
                  <a:pt x="16868" y="14657"/>
                </a:cubicBezTo>
                <a:cubicBezTo>
                  <a:pt x="16871" y="14677"/>
                  <a:pt x="16874" y="14699"/>
                  <a:pt x="16877" y="14719"/>
                </a:cubicBezTo>
                <a:cubicBezTo>
                  <a:pt x="16880" y="14719"/>
                  <a:pt x="16883" y="14719"/>
                  <a:pt x="16886" y="14719"/>
                </a:cubicBezTo>
                <a:cubicBezTo>
                  <a:pt x="16894" y="14719"/>
                  <a:pt x="16894" y="14719"/>
                  <a:pt x="16894" y="14719"/>
                </a:cubicBezTo>
                <a:cubicBezTo>
                  <a:pt x="16911" y="14719"/>
                  <a:pt x="16911" y="14719"/>
                  <a:pt x="16911" y="14719"/>
                </a:cubicBezTo>
                <a:cubicBezTo>
                  <a:pt x="16928" y="14719"/>
                  <a:pt x="16928" y="14719"/>
                  <a:pt x="16928" y="14719"/>
                </a:cubicBezTo>
                <a:cubicBezTo>
                  <a:pt x="16937" y="14709"/>
                  <a:pt x="16946" y="14699"/>
                  <a:pt x="16954" y="14688"/>
                </a:cubicBezTo>
                <a:cubicBezTo>
                  <a:pt x="16954" y="14683"/>
                  <a:pt x="16954" y="14677"/>
                  <a:pt x="16954" y="14672"/>
                </a:cubicBezTo>
                <a:cubicBezTo>
                  <a:pt x="16957" y="14677"/>
                  <a:pt x="16960" y="14683"/>
                  <a:pt x="16963" y="14688"/>
                </a:cubicBezTo>
                <a:cubicBezTo>
                  <a:pt x="16971" y="14688"/>
                  <a:pt x="16971" y="14688"/>
                  <a:pt x="16971" y="14688"/>
                </a:cubicBezTo>
                <a:cubicBezTo>
                  <a:pt x="16987" y="14688"/>
                  <a:pt x="16993" y="14688"/>
                  <a:pt x="16989" y="14719"/>
                </a:cubicBezTo>
                <a:cubicBezTo>
                  <a:pt x="16997" y="14719"/>
                  <a:pt x="16997" y="14719"/>
                  <a:pt x="16997" y="14719"/>
                </a:cubicBezTo>
                <a:cubicBezTo>
                  <a:pt x="17023" y="14719"/>
                  <a:pt x="17023" y="14719"/>
                  <a:pt x="17023" y="14719"/>
                </a:cubicBezTo>
                <a:cubicBezTo>
                  <a:pt x="17031" y="14719"/>
                  <a:pt x="17031" y="14719"/>
                  <a:pt x="17031" y="14719"/>
                </a:cubicBezTo>
                <a:cubicBezTo>
                  <a:pt x="17045" y="14719"/>
                  <a:pt x="17049" y="14772"/>
                  <a:pt x="17048" y="14796"/>
                </a:cubicBezTo>
                <a:cubicBezTo>
                  <a:pt x="17080" y="14798"/>
                  <a:pt x="17109" y="14778"/>
                  <a:pt x="17134" y="14734"/>
                </a:cubicBezTo>
                <a:cubicBezTo>
                  <a:pt x="17134" y="14750"/>
                  <a:pt x="17134" y="14765"/>
                  <a:pt x="17134" y="14781"/>
                </a:cubicBezTo>
                <a:cubicBezTo>
                  <a:pt x="17143" y="14781"/>
                  <a:pt x="17143" y="14781"/>
                  <a:pt x="17143" y="14781"/>
                </a:cubicBezTo>
                <a:cubicBezTo>
                  <a:pt x="17146" y="14775"/>
                  <a:pt x="17149" y="14770"/>
                  <a:pt x="17151" y="14765"/>
                </a:cubicBezTo>
                <a:cubicBezTo>
                  <a:pt x="17160" y="14732"/>
                  <a:pt x="17157" y="14706"/>
                  <a:pt x="17143" y="14688"/>
                </a:cubicBezTo>
                <a:cubicBezTo>
                  <a:pt x="17143" y="14683"/>
                  <a:pt x="17143" y="14677"/>
                  <a:pt x="17143" y="14672"/>
                </a:cubicBezTo>
                <a:cubicBezTo>
                  <a:pt x="17152" y="14672"/>
                  <a:pt x="17151" y="14672"/>
                  <a:pt x="17151" y="14672"/>
                </a:cubicBezTo>
                <a:cubicBezTo>
                  <a:pt x="17147" y="14652"/>
                  <a:pt x="17150" y="14637"/>
                  <a:pt x="17160" y="14626"/>
                </a:cubicBezTo>
                <a:cubicBezTo>
                  <a:pt x="17172" y="14601"/>
                  <a:pt x="17168" y="14567"/>
                  <a:pt x="17151" y="14534"/>
                </a:cubicBezTo>
                <a:cubicBezTo>
                  <a:pt x="17160" y="14518"/>
                  <a:pt x="17169" y="14503"/>
                  <a:pt x="17177" y="14488"/>
                </a:cubicBezTo>
                <a:cubicBezTo>
                  <a:pt x="17186" y="14488"/>
                  <a:pt x="17186" y="14488"/>
                  <a:pt x="17186" y="14488"/>
                </a:cubicBezTo>
                <a:cubicBezTo>
                  <a:pt x="17197" y="14457"/>
                  <a:pt x="17209" y="14425"/>
                  <a:pt x="17220" y="14395"/>
                </a:cubicBezTo>
                <a:cubicBezTo>
                  <a:pt x="17219" y="14350"/>
                  <a:pt x="17225" y="14309"/>
                  <a:pt x="17237" y="14272"/>
                </a:cubicBezTo>
                <a:cubicBezTo>
                  <a:pt x="17252" y="14282"/>
                  <a:pt x="17257" y="14277"/>
                  <a:pt x="17254" y="14256"/>
                </a:cubicBezTo>
                <a:cubicBezTo>
                  <a:pt x="17272" y="14256"/>
                  <a:pt x="17271" y="14256"/>
                  <a:pt x="17271" y="14256"/>
                </a:cubicBezTo>
                <a:cubicBezTo>
                  <a:pt x="17306" y="14256"/>
                  <a:pt x="17306" y="14256"/>
                  <a:pt x="17306" y="14256"/>
                </a:cubicBezTo>
                <a:cubicBezTo>
                  <a:pt x="17306" y="14251"/>
                  <a:pt x="17306" y="14246"/>
                  <a:pt x="17306" y="14241"/>
                </a:cubicBezTo>
                <a:cubicBezTo>
                  <a:pt x="17286" y="14205"/>
                  <a:pt x="17266" y="14169"/>
                  <a:pt x="17246" y="14133"/>
                </a:cubicBezTo>
                <a:cubicBezTo>
                  <a:pt x="17249" y="14123"/>
                  <a:pt x="17252" y="14112"/>
                  <a:pt x="17254" y="14102"/>
                </a:cubicBezTo>
                <a:cubicBezTo>
                  <a:pt x="17249" y="14054"/>
                  <a:pt x="17234" y="14018"/>
                  <a:pt x="17212" y="14010"/>
                </a:cubicBezTo>
                <a:cubicBezTo>
                  <a:pt x="17220" y="14015"/>
                  <a:pt x="17223" y="14010"/>
                  <a:pt x="17220" y="13994"/>
                </a:cubicBezTo>
                <a:cubicBezTo>
                  <a:pt x="17215" y="13984"/>
                  <a:pt x="17209" y="13974"/>
                  <a:pt x="17203" y="13964"/>
                </a:cubicBezTo>
                <a:cubicBezTo>
                  <a:pt x="17211" y="13964"/>
                  <a:pt x="17212" y="13964"/>
                  <a:pt x="17212" y="13964"/>
                </a:cubicBezTo>
                <a:cubicBezTo>
                  <a:pt x="17220" y="13964"/>
                  <a:pt x="17220" y="13964"/>
                  <a:pt x="17220" y="13964"/>
                </a:cubicBezTo>
                <a:cubicBezTo>
                  <a:pt x="17229" y="13964"/>
                  <a:pt x="17229" y="13964"/>
                  <a:pt x="17229" y="13964"/>
                </a:cubicBezTo>
                <a:cubicBezTo>
                  <a:pt x="17231" y="13959"/>
                  <a:pt x="17234" y="13953"/>
                  <a:pt x="17237" y="13948"/>
                </a:cubicBezTo>
                <a:cubicBezTo>
                  <a:pt x="17237" y="13943"/>
                  <a:pt x="17237" y="13937"/>
                  <a:pt x="17237" y="13932"/>
                </a:cubicBezTo>
                <a:cubicBezTo>
                  <a:pt x="17234" y="13927"/>
                  <a:pt x="17231" y="13922"/>
                  <a:pt x="17229" y="13917"/>
                </a:cubicBezTo>
                <a:cubicBezTo>
                  <a:pt x="17217" y="13920"/>
                  <a:pt x="17217" y="13915"/>
                  <a:pt x="17229" y="13902"/>
                </a:cubicBezTo>
                <a:cubicBezTo>
                  <a:pt x="17229" y="13896"/>
                  <a:pt x="17229" y="13891"/>
                  <a:pt x="17229" y="13886"/>
                </a:cubicBezTo>
                <a:cubicBezTo>
                  <a:pt x="17236" y="13883"/>
                  <a:pt x="17242" y="13888"/>
                  <a:pt x="17246" y="13902"/>
                </a:cubicBezTo>
                <a:cubicBezTo>
                  <a:pt x="17258" y="13903"/>
                  <a:pt x="17269" y="13898"/>
                  <a:pt x="17280" y="13886"/>
                </a:cubicBezTo>
                <a:cubicBezTo>
                  <a:pt x="17294" y="13886"/>
                  <a:pt x="17282" y="13860"/>
                  <a:pt x="17280" y="13855"/>
                </a:cubicBezTo>
                <a:cubicBezTo>
                  <a:pt x="17272" y="13859"/>
                  <a:pt x="17267" y="13854"/>
                  <a:pt x="17263" y="13840"/>
                </a:cubicBezTo>
                <a:cubicBezTo>
                  <a:pt x="17263" y="13835"/>
                  <a:pt x="17263" y="13830"/>
                  <a:pt x="17263" y="13825"/>
                </a:cubicBezTo>
                <a:cubicBezTo>
                  <a:pt x="17272" y="13825"/>
                  <a:pt x="17271" y="13825"/>
                  <a:pt x="17271" y="13825"/>
                </a:cubicBezTo>
                <a:cubicBezTo>
                  <a:pt x="17280" y="13825"/>
                  <a:pt x="17280" y="13825"/>
                  <a:pt x="17280" y="13825"/>
                </a:cubicBezTo>
                <a:cubicBezTo>
                  <a:pt x="17294" y="13814"/>
                  <a:pt x="17309" y="13804"/>
                  <a:pt x="17323" y="13794"/>
                </a:cubicBezTo>
                <a:cubicBezTo>
                  <a:pt x="17323" y="13789"/>
                  <a:pt x="17323" y="13784"/>
                  <a:pt x="17323" y="13779"/>
                </a:cubicBezTo>
                <a:cubicBezTo>
                  <a:pt x="17304" y="13757"/>
                  <a:pt x="17282" y="13734"/>
                  <a:pt x="17263" y="13717"/>
                </a:cubicBezTo>
                <a:cubicBezTo>
                  <a:pt x="17260" y="13722"/>
                  <a:pt x="17257" y="13727"/>
                  <a:pt x="17254" y="13732"/>
                </a:cubicBezTo>
                <a:cubicBezTo>
                  <a:pt x="17254" y="13727"/>
                  <a:pt x="17254" y="13722"/>
                  <a:pt x="17254" y="13717"/>
                </a:cubicBezTo>
                <a:cubicBezTo>
                  <a:pt x="17257" y="13702"/>
                  <a:pt x="17254" y="13696"/>
                  <a:pt x="17246" y="13701"/>
                </a:cubicBezTo>
                <a:cubicBezTo>
                  <a:pt x="17243" y="13701"/>
                  <a:pt x="17240" y="13701"/>
                  <a:pt x="17237" y="13701"/>
                </a:cubicBezTo>
                <a:cubicBezTo>
                  <a:pt x="17234" y="13701"/>
                  <a:pt x="17231" y="13701"/>
                  <a:pt x="17229" y="13701"/>
                </a:cubicBezTo>
                <a:cubicBezTo>
                  <a:pt x="17229" y="13696"/>
                  <a:pt x="17229" y="13691"/>
                  <a:pt x="17229" y="13686"/>
                </a:cubicBezTo>
                <a:cubicBezTo>
                  <a:pt x="17229" y="13675"/>
                  <a:pt x="17229" y="13665"/>
                  <a:pt x="17229" y="13655"/>
                </a:cubicBezTo>
                <a:cubicBezTo>
                  <a:pt x="17225" y="13641"/>
                  <a:pt x="17219" y="13636"/>
                  <a:pt x="17212" y="13639"/>
                </a:cubicBezTo>
                <a:cubicBezTo>
                  <a:pt x="17209" y="13610"/>
                  <a:pt x="17203" y="13592"/>
                  <a:pt x="17186" y="13593"/>
                </a:cubicBezTo>
                <a:cubicBezTo>
                  <a:pt x="17181" y="13625"/>
                  <a:pt x="17177" y="13631"/>
                  <a:pt x="17177" y="13593"/>
                </a:cubicBezTo>
                <a:cubicBezTo>
                  <a:pt x="17174" y="13593"/>
                  <a:pt x="17172" y="13593"/>
                  <a:pt x="17169" y="13593"/>
                </a:cubicBezTo>
                <a:close/>
                <a:moveTo>
                  <a:pt x="15904" y="13740"/>
                </a:moveTo>
                <a:cubicBezTo>
                  <a:pt x="15876" y="13746"/>
                  <a:pt x="15887" y="13804"/>
                  <a:pt x="15967" y="13948"/>
                </a:cubicBezTo>
                <a:cubicBezTo>
                  <a:pt x="15987" y="13948"/>
                  <a:pt x="16014" y="14021"/>
                  <a:pt x="16019" y="14041"/>
                </a:cubicBezTo>
                <a:cubicBezTo>
                  <a:pt x="16036" y="14036"/>
                  <a:pt x="16042" y="14056"/>
                  <a:pt x="16036" y="14102"/>
                </a:cubicBezTo>
                <a:cubicBezTo>
                  <a:pt x="16092" y="14102"/>
                  <a:pt x="16121" y="14237"/>
                  <a:pt x="16122" y="14318"/>
                </a:cubicBezTo>
                <a:cubicBezTo>
                  <a:pt x="16130" y="14318"/>
                  <a:pt x="16131" y="14318"/>
                  <a:pt x="16131" y="14318"/>
                </a:cubicBezTo>
                <a:cubicBezTo>
                  <a:pt x="16175" y="14318"/>
                  <a:pt x="16219" y="14529"/>
                  <a:pt x="16225" y="14580"/>
                </a:cubicBezTo>
                <a:cubicBezTo>
                  <a:pt x="16265" y="14639"/>
                  <a:pt x="16299" y="14716"/>
                  <a:pt x="16319" y="14796"/>
                </a:cubicBezTo>
                <a:cubicBezTo>
                  <a:pt x="16347" y="14789"/>
                  <a:pt x="16367" y="14814"/>
                  <a:pt x="16379" y="14873"/>
                </a:cubicBezTo>
                <a:cubicBezTo>
                  <a:pt x="16403" y="14873"/>
                  <a:pt x="16450" y="14989"/>
                  <a:pt x="16448" y="14981"/>
                </a:cubicBezTo>
                <a:cubicBezTo>
                  <a:pt x="16456" y="14981"/>
                  <a:pt x="16457" y="14981"/>
                  <a:pt x="16457" y="14981"/>
                </a:cubicBezTo>
                <a:cubicBezTo>
                  <a:pt x="16468" y="14971"/>
                  <a:pt x="16468" y="14961"/>
                  <a:pt x="16457" y="14950"/>
                </a:cubicBezTo>
                <a:cubicBezTo>
                  <a:pt x="16462" y="14955"/>
                  <a:pt x="16468" y="14961"/>
                  <a:pt x="16474" y="14966"/>
                </a:cubicBezTo>
                <a:cubicBezTo>
                  <a:pt x="16482" y="14966"/>
                  <a:pt x="16482" y="14966"/>
                  <a:pt x="16482" y="14966"/>
                </a:cubicBezTo>
                <a:cubicBezTo>
                  <a:pt x="16491" y="14966"/>
                  <a:pt x="16491" y="14966"/>
                  <a:pt x="16491" y="14966"/>
                </a:cubicBezTo>
                <a:cubicBezTo>
                  <a:pt x="16491" y="14950"/>
                  <a:pt x="16491" y="14950"/>
                  <a:pt x="16491" y="14950"/>
                </a:cubicBezTo>
                <a:cubicBezTo>
                  <a:pt x="16496" y="14955"/>
                  <a:pt x="16502" y="14961"/>
                  <a:pt x="16508" y="14966"/>
                </a:cubicBezTo>
                <a:cubicBezTo>
                  <a:pt x="16517" y="14966"/>
                  <a:pt x="16516" y="14966"/>
                  <a:pt x="16516" y="14966"/>
                </a:cubicBezTo>
                <a:cubicBezTo>
                  <a:pt x="16555" y="14966"/>
                  <a:pt x="16537" y="14815"/>
                  <a:pt x="16534" y="14750"/>
                </a:cubicBezTo>
                <a:cubicBezTo>
                  <a:pt x="16514" y="14754"/>
                  <a:pt x="16516" y="14734"/>
                  <a:pt x="16542" y="14688"/>
                </a:cubicBezTo>
                <a:cubicBezTo>
                  <a:pt x="16509" y="14603"/>
                  <a:pt x="16480" y="14562"/>
                  <a:pt x="16448" y="14549"/>
                </a:cubicBezTo>
                <a:cubicBezTo>
                  <a:pt x="16448" y="14544"/>
                  <a:pt x="16448" y="14539"/>
                  <a:pt x="16448" y="14534"/>
                </a:cubicBezTo>
                <a:cubicBezTo>
                  <a:pt x="16450" y="14474"/>
                  <a:pt x="16439" y="14452"/>
                  <a:pt x="16414" y="14442"/>
                </a:cubicBezTo>
                <a:cubicBezTo>
                  <a:pt x="16392" y="14439"/>
                  <a:pt x="16377" y="14426"/>
                  <a:pt x="16388" y="14395"/>
                </a:cubicBezTo>
                <a:cubicBezTo>
                  <a:pt x="16399" y="14379"/>
                  <a:pt x="16402" y="14367"/>
                  <a:pt x="16388" y="14364"/>
                </a:cubicBezTo>
                <a:cubicBezTo>
                  <a:pt x="16396" y="14357"/>
                  <a:pt x="16398" y="14347"/>
                  <a:pt x="16396" y="14333"/>
                </a:cubicBezTo>
                <a:cubicBezTo>
                  <a:pt x="16400" y="14304"/>
                  <a:pt x="16394" y="14288"/>
                  <a:pt x="16379" y="14287"/>
                </a:cubicBezTo>
                <a:cubicBezTo>
                  <a:pt x="16371" y="14292"/>
                  <a:pt x="16362" y="14297"/>
                  <a:pt x="16354" y="14303"/>
                </a:cubicBezTo>
                <a:cubicBezTo>
                  <a:pt x="16354" y="14297"/>
                  <a:pt x="16354" y="14292"/>
                  <a:pt x="16354" y="14287"/>
                </a:cubicBezTo>
                <a:cubicBezTo>
                  <a:pt x="16354" y="14282"/>
                  <a:pt x="16354" y="14277"/>
                  <a:pt x="16354" y="14272"/>
                </a:cubicBezTo>
                <a:cubicBezTo>
                  <a:pt x="16354" y="14267"/>
                  <a:pt x="16354" y="14262"/>
                  <a:pt x="16354" y="14256"/>
                </a:cubicBezTo>
                <a:cubicBezTo>
                  <a:pt x="16362" y="14262"/>
                  <a:pt x="16365" y="14256"/>
                  <a:pt x="16362" y="14241"/>
                </a:cubicBezTo>
                <a:cubicBezTo>
                  <a:pt x="16365" y="14221"/>
                  <a:pt x="16359" y="14216"/>
                  <a:pt x="16345" y="14226"/>
                </a:cubicBezTo>
                <a:cubicBezTo>
                  <a:pt x="16333" y="14233"/>
                  <a:pt x="16325" y="14228"/>
                  <a:pt x="16319" y="14210"/>
                </a:cubicBezTo>
                <a:cubicBezTo>
                  <a:pt x="16316" y="14205"/>
                  <a:pt x="16314" y="14200"/>
                  <a:pt x="16311" y="14195"/>
                </a:cubicBezTo>
                <a:cubicBezTo>
                  <a:pt x="16302" y="14190"/>
                  <a:pt x="16299" y="14195"/>
                  <a:pt x="16302" y="14210"/>
                </a:cubicBezTo>
                <a:cubicBezTo>
                  <a:pt x="16280" y="14173"/>
                  <a:pt x="16260" y="14141"/>
                  <a:pt x="16234" y="14102"/>
                </a:cubicBezTo>
                <a:cubicBezTo>
                  <a:pt x="16231" y="14102"/>
                  <a:pt x="16228" y="14102"/>
                  <a:pt x="16225" y="14102"/>
                </a:cubicBezTo>
                <a:cubicBezTo>
                  <a:pt x="16222" y="14107"/>
                  <a:pt x="16219" y="14112"/>
                  <a:pt x="16216" y="14117"/>
                </a:cubicBezTo>
                <a:cubicBezTo>
                  <a:pt x="16210" y="14094"/>
                  <a:pt x="16201" y="14073"/>
                  <a:pt x="16190" y="14056"/>
                </a:cubicBezTo>
                <a:cubicBezTo>
                  <a:pt x="16125" y="13942"/>
                  <a:pt x="16061" y="13852"/>
                  <a:pt x="15993" y="13779"/>
                </a:cubicBezTo>
                <a:cubicBezTo>
                  <a:pt x="15953" y="13752"/>
                  <a:pt x="15922" y="13737"/>
                  <a:pt x="15904" y="13740"/>
                </a:cubicBezTo>
                <a:close/>
                <a:moveTo>
                  <a:pt x="17675" y="14164"/>
                </a:moveTo>
                <a:cubicBezTo>
                  <a:pt x="17659" y="14186"/>
                  <a:pt x="17599" y="14229"/>
                  <a:pt x="17555" y="14241"/>
                </a:cubicBezTo>
                <a:cubicBezTo>
                  <a:pt x="17541" y="14247"/>
                  <a:pt x="17530" y="14242"/>
                  <a:pt x="17521" y="14226"/>
                </a:cubicBezTo>
                <a:cubicBezTo>
                  <a:pt x="17478" y="14261"/>
                  <a:pt x="17457" y="14256"/>
                  <a:pt x="17460" y="14210"/>
                </a:cubicBezTo>
                <a:cubicBezTo>
                  <a:pt x="17455" y="14193"/>
                  <a:pt x="17446" y="14188"/>
                  <a:pt x="17435" y="14195"/>
                </a:cubicBezTo>
                <a:cubicBezTo>
                  <a:pt x="17414" y="14202"/>
                  <a:pt x="17404" y="14222"/>
                  <a:pt x="17400" y="14256"/>
                </a:cubicBezTo>
                <a:cubicBezTo>
                  <a:pt x="17397" y="14251"/>
                  <a:pt x="17395" y="14246"/>
                  <a:pt x="17392" y="14241"/>
                </a:cubicBezTo>
                <a:cubicBezTo>
                  <a:pt x="17389" y="14241"/>
                  <a:pt x="17386" y="14241"/>
                  <a:pt x="17383" y="14241"/>
                </a:cubicBezTo>
                <a:cubicBezTo>
                  <a:pt x="17368" y="14277"/>
                  <a:pt x="17353" y="14324"/>
                  <a:pt x="17349" y="14349"/>
                </a:cubicBezTo>
                <a:cubicBezTo>
                  <a:pt x="17350" y="14427"/>
                  <a:pt x="17329" y="14537"/>
                  <a:pt x="17297" y="14626"/>
                </a:cubicBezTo>
                <a:cubicBezTo>
                  <a:pt x="17338" y="14716"/>
                  <a:pt x="17347" y="14773"/>
                  <a:pt x="17332" y="14920"/>
                </a:cubicBezTo>
                <a:cubicBezTo>
                  <a:pt x="17332" y="14930"/>
                  <a:pt x="17332" y="14940"/>
                  <a:pt x="17332" y="14950"/>
                </a:cubicBezTo>
                <a:cubicBezTo>
                  <a:pt x="17340" y="14950"/>
                  <a:pt x="17340" y="14950"/>
                  <a:pt x="17340" y="14950"/>
                </a:cubicBezTo>
                <a:cubicBezTo>
                  <a:pt x="17367" y="14950"/>
                  <a:pt x="17359" y="14978"/>
                  <a:pt x="17392" y="14950"/>
                </a:cubicBezTo>
                <a:cubicBezTo>
                  <a:pt x="17405" y="14950"/>
                  <a:pt x="17400" y="14880"/>
                  <a:pt x="17400" y="14857"/>
                </a:cubicBezTo>
                <a:cubicBezTo>
                  <a:pt x="17404" y="14531"/>
                  <a:pt x="17431" y="14665"/>
                  <a:pt x="17460" y="14873"/>
                </a:cubicBezTo>
                <a:cubicBezTo>
                  <a:pt x="17469" y="14873"/>
                  <a:pt x="17469" y="14873"/>
                  <a:pt x="17469" y="14873"/>
                </a:cubicBezTo>
                <a:cubicBezTo>
                  <a:pt x="17486" y="14873"/>
                  <a:pt x="17486" y="14873"/>
                  <a:pt x="17486" y="14873"/>
                </a:cubicBezTo>
                <a:cubicBezTo>
                  <a:pt x="17495" y="14861"/>
                  <a:pt x="17500" y="14846"/>
                  <a:pt x="17503" y="14827"/>
                </a:cubicBezTo>
                <a:cubicBezTo>
                  <a:pt x="17520" y="14827"/>
                  <a:pt x="17521" y="14827"/>
                  <a:pt x="17521" y="14827"/>
                </a:cubicBezTo>
                <a:cubicBezTo>
                  <a:pt x="17529" y="14827"/>
                  <a:pt x="17529" y="14827"/>
                  <a:pt x="17529" y="14827"/>
                </a:cubicBezTo>
                <a:cubicBezTo>
                  <a:pt x="17537" y="14830"/>
                  <a:pt x="17543" y="14825"/>
                  <a:pt x="17546" y="14811"/>
                </a:cubicBezTo>
                <a:cubicBezTo>
                  <a:pt x="17543" y="14801"/>
                  <a:pt x="17540" y="14791"/>
                  <a:pt x="17538" y="14781"/>
                </a:cubicBezTo>
                <a:cubicBezTo>
                  <a:pt x="17535" y="14781"/>
                  <a:pt x="17532" y="14781"/>
                  <a:pt x="17529" y="14781"/>
                </a:cubicBezTo>
                <a:cubicBezTo>
                  <a:pt x="17529" y="14775"/>
                  <a:pt x="17529" y="14770"/>
                  <a:pt x="17529" y="14765"/>
                </a:cubicBezTo>
                <a:cubicBezTo>
                  <a:pt x="17509" y="14760"/>
                  <a:pt x="17501" y="14745"/>
                  <a:pt x="17503" y="14719"/>
                </a:cubicBezTo>
                <a:cubicBezTo>
                  <a:pt x="17506" y="14714"/>
                  <a:pt x="17509" y="14709"/>
                  <a:pt x="17512" y="14704"/>
                </a:cubicBezTo>
                <a:cubicBezTo>
                  <a:pt x="17515" y="14699"/>
                  <a:pt x="17518" y="14693"/>
                  <a:pt x="17521" y="14688"/>
                </a:cubicBezTo>
                <a:cubicBezTo>
                  <a:pt x="17515" y="14678"/>
                  <a:pt x="17509" y="14667"/>
                  <a:pt x="17503" y="14657"/>
                </a:cubicBezTo>
                <a:cubicBezTo>
                  <a:pt x="17492" y="14620"/>
                  <a:pt x="17472" y="14579"/>
                  <a:pt x="17452" y="14549"/>
                </a:cubicBezTo>
                <a:cubicBezTo>
                  <a:pt x="17460" y="14549"/>
                  <a:pt x="17460" y="14549"/>
                  <a:pt x="17460" y="14549"/>
                </a:cubicBezTo>
                <a:cubicBezTo>
                  <a:pt x="17494" y="14549"/>
                  <a:pt x="17547" y="14469"/>
                  <a:pt x="17563" y="14457"/>
                </a:cubicBezTo>
                <a:cubicBezTo>
                  <a:pt x="17571" y="14461"/>
                  <a:pt x="17577" y="14456"/>
                  <a:pt x="17580" y="14442"/>
                </a:cubicBezTo>
                <a:cubicBezTo>
                  <a:pt x="17583" y="14423"/>
                  <a:pt x="17581" y="14407"/>
                  <a:pt x="17572" y="14395"/>
                </a:cubicBezTo>
                <a:cubicBezTo>
                  <a:pt x="17559" y="14390"/>
                  <a:pt x="17548" y="14395"/>
                  <a:pt x="17538" y="14410"/>
                </a:cubicBezTo>
                <a:cubicBezTo>
                  <a:pt x="17541" y="14446"/>
                  <a:pt x="17526" y="14451"/>
                  <a:pt x="17495" y="14426"/>
                </a:cubicBezTo>
                <a:cubicBezTo>
                  <a:pt x="17489" y="14443"/>
                  <a:pt x="17481" y="14449"/>
                  <a:pt x="17469" y="14442"/>
                </a:cubicBezTo>
                <a:cubicBezTo>
                  <a:pt x="17445" y="14488"/>
                  <a:pt x="17422" y="14503"/>
                  <a:pt x="17400" y="14442"/>
                </a:cubicBezTo>
                <a:cubicBezTo>
                  <a:pt x="17368" y="14420"/>
                  <a:pt x="17376" y="14359"/>
                  <a:pt x="17400" y="14303"/>
                </a:cubicBezTo>
                <a:cubicBezTo>
                  <a:pt x="17434" y="14303"/>
                  <a:pt x="17435" y="14303"/>
                  <a:pt x="17435" y="14303"/>
                </a:cubicBezTo>
                <a:cubicBezTo>
                  <a:pt x="17443" y="14303"/>
                  <a:pt x="17443" y="14303"/>
                  <a:pt x="17443" y="14303"/>
                </a:cubicBezTo>
                <a:cubicBezTo>
                  <a:pt x="17452" y="14303"/>
                  <a:pt x="17452" y="14303"/>
                  <a:pt x="17452" y="14303"/>
                </a:cubicBezTo>
                <a:cubicBezTo>
                  <a:pt x="17460" y="14303"/>
                  <a:pt x="17460" y="14303"/>
                  <a:pt x="17460" y="14303"/>
                </a:cubicBezTo>
                <a:cubicBezTo>
                  <a:pt x="17469" y="14303"/>
                  <a:pt x="17469" y="14303"/>
                  <a:pt x="17469" y="14303"/>
                </a:cubicBezTo>
                <a:cubicBezTo>
                  <a:pt x="17478" y="14303"/>
                  <a:pt x="17477" y="14303"/>
                  <a:pt x="17477" y="14303"/>
                </a:cubicBezTo>
                <a:cubicBezTo>
                  <a:pt x="17486" y="14303"/>
                  <a:pt x="17486" y="14303"/>
                  <a:pt x="17486" y="14303"/>
                </a:cubicBezTo>
                <a:cubicBezTo>
                  <a:pt x="17518" y="14284"/>
                  <a:pt x="17547" y="14289"/>
                  <a:pt x="17572" y="14318"/>
                </a:cubicBezTo>
                <a:cubicBezTo>
                  <a:pt x="17624" y="14318"/>
                  <a:pt x="17623" y="14318"/>
                  <a:pt x="17623" y="14318"/>
                </a:cubicBezTo>
                <a:cubicBezTo>
                  <a:pt x="17660" y="14278"/>
                  <a:pt x="17691" y="14210"/>
                  <a:pt x="17675" y="14164"/>
                </a:cubicBezTo>
                <a:close/>
                <a:moveTo>
                  <a:pt x="18147" y="14379"/>
                </a:moveTo>
                <a:cubicBezTo>
                  <a:pt x="18105" y="14399"/>
                  <a:pt x="18026" y="14442"/>
                  <a:pt x="18026" y="14442"/>
                </a:cubicBezTo>
                <a:cubicBezTo>
                  <a:pt x="18008" y="14436"/>
                  <a:pt x="18004" y="14454"/>
                  <a:pt x="18009" y="14488"/>
                </a:cubicBezTo>
                <a:cubicBezTo>
                  <a:pt x="18018" y="14488"/>
                  <a:pt x="18018" y="14488"/>
                  <a:pt x="18018" y="14488"/>
                </a:cubicBezTo>
                <a:cubicBezTo>
                  <a:pt x="18030" y="14484"/>
                  <a:pt x="18030" y="14489"/>
                  <a:pt x="18018" y="14503"/>
                </a:cubicBezTo>
                <a:cubicBezTo>
                  <a:pt x="18028" y="14501"/>
                  <a:pt x="18036" y="14506"/>
                  <a:pt x="18044" y="14519"/>
                </a:cubicBezTo>
                <a:cubicBezTo>
                  <a:pt x="18052" y="14497"/>
                  <a:pt x="18054" y="14497"/>
                  <a:pt x="18052" y="14519"/>
                </a:cubicBezTo>
                <a:cubicBezTo>
                  <a:pt x="18061" y="14519"/>
                  <a:pt x="18061" y="14519"/>
                  <a:pt x="18061" y="14519"/>
                </a:cubicBezTo>
                <a:cubicBezTo>
                  <a:pt x="18081" y="14519"/>
                  <a:pt x="18095" y="14557"/>
                  <a:pt x="18104" y="14595"/>
                </a:cubicBezTo>
                <a:cubicBezTo>
                  <a:pt x="18112" y="14595"/>
                  <a:pt x="18112" y="14595"/>
                  <a:pt x="18112" y="14595"/>
                </a:cubicBezTo>
                <a:cubicBezTo>
                  <a:pt x="18121" y="14595"/>
                  <a:pt x="18121" y="14595"/>
                  <a:pt x="18121" y="14595"/>
                </a:cubicBezTo>
                <a:cubicBezTo>
                  <a:pt x="18130" y="14595"/>
                  <a:pt x="18129" y="14595"/>
                  <a:pt x="18129" y="14595"/>
                </a:cubicBezTo>
                <a:cubicBezTo>
                  <a:pt x="18152" y="14590"/>
                  <a:pt x="18175" y="14585"/>
                  <a:pt x="18198" y="14580"/>
                </a:cubicBezTo>
                <a:cubicBezTo>
                  <a:pt x="18195" y="14610"/>
                  <a:pt x="18182" y="14618"/>
                  <a:pt x="18164" y="14611"/>
                </a:cubicBezTo>
                <a:cubicBezTo>
                  <a:pt x="18133" y="14628"/>
                  <a:pt x="18114" y="14635"/>
                  <a:pt x="18087" y="14642"/>
                </a:cubicBezTo>
                <a:cubicBezTo>
                  <a:pt x="18084" y="14660"/>
                  <a:pt x="18085" y="14673"/>
                  <a:pt x="18095" y="14672"/>
                </a:cubicBezTo>
                <a:cubicBezTo>
                  <a:pt x="18115" y="14672"/>
                  <a:pt x="18127" y="14684"/>
                  <a:pt x="18129" y="14719"/>
                </a:cubicBezTo>
                <a:cubicBezTo>
                  <a:pt x="18138" y="14714"/>
                  <a:pt x="18141" y="14719"/>
                  <a:pt x="18138" y="14734"/>
                </a:cubicBezTo>
                <a:cubicBezTo>
                  <a:pt x="18138" y="14750"/>
                  <a:pt x="18138" y="14765"/>
                  <a:pt x="18138" y="14781"/>
                </a:cubicBezTo>
                <a:cubicBezTo>
                  <a:pt x="18141" y="14786"/>
                  <a:pt x="18144" y="14791"/>
                  <a:pt x="18147" y="14796"/>
                </a:cubicBezTo>
                <a:cubicBezTo>
                  <a:pt x="18173" y="14796"/>
                  <a:pt x="18186" y="14777"/>
                  <a:pt x="18190" y="14719"/>
                </a:cubicBezTo>
                <a:cubicBezTo>
                  <a:pt x="18197" y="14726"/>
                  <a:pt x="18200" y="14736"/>
                  <a:pt x="18198" y="14750"/>
                </a:cubicBezTo>
                <a:cubicBezTo>
                  <a:pt x="18207" y="14750"/>
                  <a:pt x="18223" y="14779"/>
                  <a:pt x="18232" y="14796"/>
                </a:cubicBezTo>
                <a:cubicBezTo>
                  <a:pt x="18232" y="14791"/>
                  <a:pt x="18232" y="14786"/>
                  <a:pt x="18232" y="14781"/>
                </a:cubicBezTo>
                <a:cubicBezTo>
                  <a:pt x="18247" y="14781"/>
                  <a:pt x="18262" y="14804"/>
                  <a:pt x="18276" y="14827"/>
                </a:cubicBezTo>
                <a:cubicBezTo>
                  <a:pt x="18313" y="14847"/>
                  <a:pt x="18350" y="14868"/>
                  <a:pt x="18387" y="14888"/>
                </a:cubicBezTo>
                <a:cubicBezTo>
                  <a:pt x="18407" y="14888"/>
                  <a:pt x="18424" y="14894"/>
                  <a:pt x="18438" y="14920"/>
                </a:cubicBezTo>
                <a:cubicBezTo>
                  <a:pt x="18438" y="14925"/>
                  <a:pt x="18438" y="14930"/>
                  <a:pt x="18438" y="14935"/>
                </a:cubicBezTo>
                <a:cubicBezTo>
                  <a:pt x="18447" y="14935"/>
                  <a:pt x="18447" y="14935"/>
                  <a:pt x="18447" y="14935"/>
                </a:cubicBezTo>
                <a:cubicBezTo>
                  <a:pt x="18458" y="14930"/>
                  <a:pt x="18464" y="14941"/>
                  <a:pt x="18464" y="14966"/>
                </a:cubicBezTo>
                <a:cubicBezTo>
                  <a:pt x="18482" y="14966"/>
                  <a:pt x="18481" y="15087"/>
                  <a:pt x="18481" y="15089"/>
                </a:cubicBezTo>
                <a:cubicBezTo>
                  <a:pt x="18479" y="15108"/>
                  <a:pt x="18485" y="15118"/>
                  <a:pt x="18499" y="15119"/>
                </a:cubicBezTo>
                <a:cubicBezTo>
                  <a:pt x="18497" y="15133"/>
                  <a:pt x="18499" y="15143"/>
                  <a:pt x="18507" y="15150"/>
                </a:cubicBezTo>
                <a:cubicBezTo>
                  <a:pt x="18464" y="15117"/>
                  <a:pt x="18442" y="15169"/>
                  <a:pt x="18438" y="15259"/>
                </a:cubicBezTo>
                <a:cubicBezTo>
                  <a:pt x="18456" y="15253"/>
                  <a:pt x="18473" y="15248"/>
                  <a:pt x="18490" y="15243"/>
                </a:cubicBezTo>
                <a:cubicBezTo>
                  <a:pt x="18503" y="15243"/>
                  <a:pt x="18496" y="15273"/>
                  <a:pt x="18507" y="15243"/>
                </a:cubicBezTo>
                <a:cubicBezTo>
                  <a:pt x="18505" y="15222"/>
                  <a:pt x="18508" y="15222"/>
                  <a:pt x="18516" y="15243"/>
                </a:cubicBezTo>
                <a:cubicBezTo>
                  <a:pt x="18519" y="15238"/>
                  <a:pt x="18521" y="15233"/>
                  <a:pt x="18524" y="15228"/>
                </a:cubicBezTo>
                <a:cubicBezTo>
                  <a:pt x="18548" y="15228"/>
                  <a:pt x="18557" y="15213"/>
                  <a:pt x="18576" y="15228"/>
                </a:cubicBezTo>
                <a:cubicBezTo>
                  <a:pt x="18600" y="15261"/>
                  <a:pt x="18623" y="15296"/>
                  <a:pt x="18644" y="15335"/>
                </a:cubicBezTo>
                <a:cubicBezTo>
                  <a:pt x="18662" y="15335"/>
                  <a:pt x="18661" y="15335"/>
                  <a:pt x="18661" y="15335"/>
                </a:cubicBezTo>
                <a:cubicBezTo>
                  <a:pt x="18690" y="15341"/>
                  <a:pt x="18710" y="15345"/>
                  <a:pt x="18739" y="15351"/>
                </a:cubicBezTo>
                <a:cubicBezTo>
                  <a:pt x="18756" y="15343"/>
                  <a:pt x="18770" y="15328"/>
                  <a:pt x="18781" y="15305"/>
                </a:cubicBezTo>
                <a:cubicBezTo>
                  <a:pt x="18765" y="15272"/>
                  <a:pt x="18761" y="15245"/>
                  <a:pt x="18781" y="15228"/>
                </a:cubicBezTo>
                <a:cubicBezTo>
                  <a:pt x="18793" y="15231"/>
                  <a:pt x="18793" y="15226"/>
                  <a:pt x="18781" y="15212"/>
                </a:cubicBezTo>
                <a:cubicBezTo>
                  <a:pt x="18790" y="15212"/>
                  <a:pt x="18790" y="15212"/>
                  <a:pt x="18790" y="15212"/>
                </a:cubicBezTo>
                <a:cubicBezTo>
                  <a:pt x="18799" y="15212"/>
                  <a:pt x="18799" y="15212"/>
                  <a:pt x="18799" y="15212"/>
                </a:cubicBezTo>
                <a:cubicBezTo>
                  <a:pt x="18811" y="15212"/>
                  <a:pt x="18811" y="15190"/>
                  <a:pt x="18807" y="15166"/>
                </a:cubicBezTo>
                <a:cubicBezTo>
                  <a:pt x="18813" y="15171"/>
                  <a:pt x="18819" y="15177"/>
                  <a:pt x="18825" y="15182"/>
                </a:cubicBezTo>
                <a:cubicBezTo>
                  <a:pt x="18827" y="15177"/>
                  <a:pt x="18830" y="15171"/>
                  <a:pt x="18833" y="15166"/>
                </a:cubicBezTo>
                <a:cubicBezTo>
                  <a:pt x="18842" y="15166"/>
                  <a:pt x="18842" y="15166"/>
                  <a:pt x="18842" y="15166"/>
                </a:cubicBezTo>
                <a:cubicBezTo>
                  <a:pt x="18850" y="15166"/>
                  <a:pt x="18850" y="15166"/>
                  <a:pt x="18850" y="15166"/>
                </a:cubicBezTo>
                <a:cubicBezTo>
                  <a:pt x="18859" y="15166"/>
                  <a:pt x="18859" y="15166"/>
                  <a:pt x="18859" y="15166"/>
                </a:cubicBezTo>
                <a:cubicBezTo>
                  <a:pt x="18856" y="15191"/>
                  <a:pt x="18865" y="15201"/>
                  <a:pt x="18884" y="15197"/>
                </a:cubicBezTo>
                <a:cubicBezTo>
                  <a:pt x="18924" y="15197"/>
                  <a:pt x="18957" y="15253"/>
                  <a:pt x="18970" y="15320"/>
                </a:cubicBezTo>
                <a:cubicBezTo>
                  <a:pt x="18985" y="15310"/>
                  <a:pt x="18990" y="15315"/>
                  <a:pt x="18987" y="15335"/>
                </a:cubicBezTo>
                <a:cubicBezTo>
                  <a:pt x="18998" y="15367"/>
                  <a:pt x="19019" y="15404"/>
                  <a:pt x="19039" y="15428"/>
                </a:cubicBezTo>
                <a:cubicBezTo>
                  <a:pt x="19081" y="15428"/>
                  <a:pt x="19090" y="15470"/>
                  <a:pt x="19168" y="15474"/>
                </a:cubicBezTo>
                <a:cubicBezTo>
                  <a:pt x="19171" y="15480"/>
                  <a:pt x="19174" y="15485"/>
                  <a:pt x="19176" y="15490"/>
                </a:cubicBezTo>
                <a:cubicBezTo>
                  <a:pt x="19182" y="15495"/>
                  <a:pt x="19188" y="15500"/>
                  <a:pt x="19193" y="15505"/>
                </a:cubicBezTo>
                <a:cubicBezTo>
                  <a:pt x="19199" y="15500"/>
                  <a:pt x="19205" y="15495"/>
                  <a:pt x="19210" y="15490"/>
                </a:cubicBezTo>
                <a:cubicBezTo>
                  <a:pt x="19213" y="15485"/>
                  <a:pt x="19216" y="15480"/>
                  <a:pt x="19219" y="15474"/>
                </a:cubicBezTo>
                <a:cubicBezTo>
                  <a:pt x="19216" y="15474"/>
                  <a:pt x="19213" y="15474"/>
                  <a:pt x="19210" y="15474"/>
                </a:cubicBezTo>
                <a:cubicBezTo>
                  <a:pt x="19218" y="15478"/>
                  <a:pt x="19224" y="15473"/>
                  <a:pt x="19228" y="15459"/>
                </a:cubicBezTo>
                <a:cubicBezTo>
                  <a:pt x="19228" y="15454"/>
                  <a:pt x="19228" y="15449"/>
                  <a:pt x="19228" y="15444"/>
                </a:cubicBezTo>
                <a:cubicBezTo>
                  <a:pt x="19200" y="15448"/>
                  <a:pt x="19176" y="15432"/>
                  <a:pt x="19168" y="15398"/>
                </a:cubicBezTo>
                <a:cubicBezTo>
                  <a:pt x="19176" y="15398"/>
                  <a:pt x="19176" y="15398"/>
                  <a:pt x="19176" y="15398"/>
                </a:cubicBezTo>
                <a:cubicBezTo>
                  <a:pt x="19155" y="15389"/>
                  <a:pt x="19136" y="15366"/>
                  <a:pt x="19133" y="15320"/>
                </a:cubicBezTo>
                <a:cubicBezTo>
                  <a:pt x="19097" y="15317"/>
                  <a:pt x="19072" y="15279"/>
                  <a:pt x="19065" y="15212"/>
                </a:cubicBezTo>
                <a:cubicBezTo>
                  <a:pt x="19031" y="15192"/>
                  <a:pt x="19010" y="15147"/>
                  <a:pt x="19005" y="15089"/>
                </a:cubicBezTo>
                <a:cubicBezTo>
                  <a:pt x="19013" y="15084"/>
                  <a:pt x="19022" y="15078"/>
                  <a:pt x="19031" y="15073"/>
                </a:cubicBezTo>
                <a:cubicBezTo>
                  <a:pt x="19039" y="15073"/>
                  <a:pt x="19039" y="15073"/>
                  <a:pt x="19039" y="15073"/>
                </a:cubicBezTo>
                <a:cubicBezTo>
                  <a:pt x="19048" y="15073"/>
                  <a:pt x="19048" y="15073"/>
                  <a:pt x="19048" y="15073"/>
                </a:cubicBezTo>
                <a:cubicBezTo>
                  <a:pt x="19057" y="15039"/>
                  <a:pt x="19047" y="15005"/>
                  <a:pt x="19022" y="14981"/>
                </a:cubicBezTo>
                <a:cubicBezTo>
                  <a:pt x="18965" y="14983"/>
                  <a:pt x="18928" y="14943"/>
                  <a:pt x="18919" y="14857"/>
                </a:cubicBezTo>
                <a:cubicBezTo>
                  <a:pt x="18896" y="14817"/>
                  <a:pt x="18866" y="14788"/>
                  <a:pt x="18842" y="14750"/>
                </a:cubicBezTo>
                <a:cubicBezTo>
                  <a:pt x="18774" y="14715"/>
                  <a:pt x="18701" y="14666"/>
                  <a:pt x="18636" y="14611"/>
                </a:cubicBezTo>
                <a:cubicBezTo>
                  <a:pt x="18633" y="14611"/>
                  <a:pt x="18630" y="14611"/>
                  <a:pt x="18627" y="14611"/>
                </a:cubicBezTo>
                <a:cubicBezTo>
                  <a:pt x="18624" y="14611"/>
                  <a:pt x="18622" y="14611"/>
                  <a:pt x="18619" y="14611"/>
                </a:cubicBezTo>
                <a:cubicBezTo>
                  <a:pt x="18565" y="14592"/>
                  <a:pt x="18504" y="14551"/>
                  <a:pt x="18438" y="14488"/>
                </a:cubicBezTo>
                <a:cubicBezTo>
                  <a:pt x="18415" y="14552"/>
                  <a:pt x="18395" y="14575"/>
                  <a:pt x="18353" y="14580"/>
                </a:cubicBezTo>
                <a:cubicBezTo>
                  <a:pt x="18345" y="14615"/>
                  <a:pt x="18338" y="14635"/>
                  <a:pt x="18327" y="14657"/>
                </a:cubicBezTo>
                <a:cubicBezTo>
                  <a:pt x="18296" y="14721"/>
                  <a:pt x="18269" y="14717"/>
                  <a:pt x="18250" y="14626"/>
                </a:cubicBezTo>
                <a:cubicBezTo>
                  <a:pt x="18247" y="14621"/>
                  <a:pt x="18244" y="14616"/>
                  <a:pt x="18241" y="14611"/>
                </a:cubicBezTo>
                <a:cubicBezTo>
                  <a:pt x="18243" y="14565"/>
                  <a:pt x="18206" y="14451"/>
                  <a:pt x="18147" y="14379"/>
                </a:cubicBezTo>
                <a:close/>
                <a:moveTo>
                  <a:pt x="7130" y="14519"/>
                </a:moveTo>
                <a:cubicBezTo>
                  <a:pt x="7135" y="14528"/>
                  <a:pt x="7141" y="14538"/>
                  <a:pt x="7146" y="14547"/>
                </a:cubicBezTo>
                <a:cubicBezTo>
                  <a:pt x="7144" y="14548"/>
                  <a:pt x="7141" y="14548"/>
                  <a:pt x="7139" y="14549"/>
                </a:cubicBezTo>
                <a:cubicBezTo>
                  <a:pt x="7136" y="14549"/>
                  <a:pt x="7133" y="14549"/>
                  <a:pt x="7130" y="14549"/>
                </a:cubicBezTo>
                <a:cubicBezTo>
                  <a:pt x="7127" y="14549"/>
                  <a:pt x="7125" y="14549"/>
                  <a:pt x="7122" y="14549"/>
                </a:cubicBezTo>
                <a:cubicBezTo>
                  <a:pt x="7125" y="14544"/>
                  <a:pt x="7127" y="14539"/>
                  <a:pt x="7130" y="14534"/>
                </a:cubicBezTo>
                <a:cubicBezTo>
                  <a:pt x="7130" y="14529"/>
                  <a:pt x="7130" y="14524"/>
                  <a:pt x="7130" y="14519"/>
                </a:cubicBezTo>
                <a:close/>
                <a:moveTo>
                  <a:pt x="17915" y="14642"/>
                </a:moveTo>
                <a:cubicBezTo>
                  <a:pt x="17886" y="14638"/>
                  <a:pt x="17869" y="14645"/>
                  <a:pt x="17847" y="14672"/>
                </a:cubicBezTo>
                <a:cubicBezTo>
                  <a:pt x="17837" y="14683"/>
                  <a:pt x="17834" y="14699"/>
                  <a:pt x="17838" y="14719"/>
                </a:cubicBezTo>
                <a:cubicBezTo>
                  <a:pt x="17841" y="14724"/>
                  <a:pt x="17844" y="14729"/>
                  <a:pt x="17847" y="14734"/>
                </a:cubicBezTo>
                <a:cubicBezTo>
                  <a:pt x="17850" y="14699"/>
                  <a:pt x="17855" y="14694"/>
                  <a:pt x="17864" y="14719"/>
                </a:cubicBezTo>
                <a:cubicBezTo>
                  <a:pt x="17881" y="14719"/>
                  <a:pt x="17881" y="14719"/>
                  <a:pt x="17881" y="14719"/>
                </a:cubicBezTo>
                <a:cubicBezTo>
                  <a:pt x="17889" y="14719"/>
                  <a:pt x="17889" y="14719"/>
                  <a:pt x="17889" y="14719"/>
                </a:cubicBezTo>
                <a:cubicBezTo>
                  <a:pt x="17892" y="14714"/>
                  <a:pt x="17895" y="14709"/>
                  <a:pt x="17898" y="14704"/>
                </a:cubicBezTo>
                <a:cubicBezTo>
                  <a:pt x="17901" y="14709"/>
                  <a:pt x="17904" y="14714"/>
                  <a:pt x="17906" y="14719"/>
                </a:cubicBezTo>
                <a:cubicBezTo>
                  <a:pt x="17941" y="14719"/>
                  <a:pt x="17941" y="14719"/>
                  <a:pt x="17941" y="14719"/>
                </a:cubicBezTo>
                <a:cubicBezTo>
                  <a:pt x="17966" y="14714"/>
                  <a:pt x="17989" y="14730"/>
                  <a:pt x="18009" y="14765"/>
                </a:cubicBezTo>
                <a:cubicBezTo>
                  <a:pt x="18021" y="14763"/>
                  <a:pt x="18023" y="14745"/>
                  <a:pt x="18018" y="14719"/>
                </a:cubicBezTo>
                <a:cubicBezTo>
                  <a:pt x="18004" y="14724"/>
                  <a:pt x="17998" y="14708"/>
                  <a:pt x="18001" y="14672"/>
                </a:cubicBezTo>
                <a:cubicBezTo>
                  <a:pt x="17979" y="14667"/>
                  <a:pt x="17967" y="14661"/>
                  <a:pt x="17941" y="14642"/>
                </a:cubicBezTo>
                <a:cubicBezTo>
                  <a:pt x="17930" y="14663"/>
                  <a:pt x="17922" y="14663"/>
                  <a:pt x="17915" y="14642"/>
                </a:cubicBezTo>
                <a:close/>
                <a:moveTo>
                  <a:pt x="17864" y="14719"/>
                </a:moveTo>
                <a:cubicBezTo>
                  <a:pt x="17856" y="14715"/>
                  <a:pt x="17850" y="14721"/>
                  <a:pt x="17847" y="14734"/>
                </a:cubicBezTo>
                <a:cubicBezTo>
                  <a:pt x="17847" y="14740"/>
                  <a:pt x="17847" y="14745"/>
                  <a:pt x="17847" y="14750"/>
                </a:cubicBezTo>
                <a:cubicBezTo>
                  <a:pt x="17847" y="14755"/>
                  <a:pt x="17847" y="14760"/>
                  <a:pt x="17847" y="14765"/>
                </a:cubicBezTo>
                <a:cubicBezTo>
                  <a:pt x="17855" y="14770"/>
                  <a:pt x="17858" y="14765"/>
                  <a:pt x="17855" y="14750"/>
                </a:cubicBezTo>
                <a:cubicBezTo>
                  <a:pt x="17863" y="14750"/>
                  <a:pt x="17864" y="14750"/>
                  <a:pt x="17864" y="14750"/>
                </a:cubicBezTo>
                <a:cubicBezTo>
                  <a:pt x="17874" y="14734"/>
                  <a:pt x="17877" y="14722"/>
                  <a:pt x="17864" y="14719"/>
                </a:cubicBezTo>
                <a:close/>
                <a:moveTo>
                  <a:pt x="17756" y="14660"/>
                </a:moveTo>
                <a:cubicBezTo>
                  <a:pt x="17751" y="14661"/>
                  <a:pt x="17744" y="14665"/>
                  <a:pt x="17735" y="14672"/>
                </a:cubicBezTo>
                <a:cubicBezTo>
                  <a:pt x="17732" y="14672"/>
                  <a:pt x="17729" y="14672"/>
                  <a:pt x="17726" y="14672"/>
                </a:cubicBezTo>
                <a:cubicBezTo>
                  <a:pt x="17724" y="14702"/>
                  <a:pt x="17729" y="14728"/>
                  <a:pt x="17744" y="14750"/>
                </a:cubicBezTo>
                <a:cubicBezTo>
                  <a:pt x="17755" y="14755"/>
                  <a:pt x="17766" y="14760"/>
                  <a:pt x="17778" y="14765"/>
                </a:cubicBezTo>
                <a:cubicBezTo>
                  <a:pt x="17783" y="14760"/>
                  <a:pt x="17789" y="14755"/>
                  <a:pt x="17795" y="14750"/>
                </a:cubicBezTo>
                <a:cubicBezTo>
                  <a:pt x="17804" y="14755"/>
                  <a:pt x="17806" y="14750"/>
                  <a:pt x="17803" y="14734"/>
                </a:cubicBezTo>
                <a:cubicBezTo>
                  <a:pt x="17803" y="14724"/>
                  <a:pt x="17803" y="14714"/>
                  <a:pt x="17803" y="14704"/>
                </a:cubicBezTo>
                <a:cubicBezTo>
                  <a:pt x="17803" y="14704"/>
                  <a:pt x="17804" y="14704"/>
                  <a:pt x="17795" y="14704"/>
                </a:cubicBezTo>
                <a:cubicBezTo>
                  <a:pt x="17795" y="14699"/>
                  <a:pt x="17795" y="14693"/>
                  <a:pt x="17795" y="14688"/>
                </a:cubicBezTo>
                <a:cubicBezTo>
                  <a:pt x="17771" y="14674"/>
                  <a:pt x="17770" y="14655"/>
                  <a:pt x="17756" y="14660"/>
                </a:cubicBezTo>
                <a:close/>
                <a:moveTo>
                  <a:pt x="19271" y="14796"/>
                </a:moveTo>
                <a:cubicBezTo>
                  <a:pt x="19275" y="14825"/>
                  <a:pt x="19272" y="14852"/>
                  <a:pt x="19262" y="14873"/>
                </a:cubicBezTo>
                <a:cubicBezTo>
                  <a:pt x="19247" y="14917"/>
                  <a:pt x="19227" y="14948"/>
                  <a:pt x="19202" y="14920"/>
                </a:cubicBezTo>
                <a:cubicBezTo>
                  <a:pt x="19180" y="14948"/>
                  <a:pt x="19181" y="14920"/>
                  <a:pt x="19185" y="14888"/>
                </a:cubicBezTo>
                <a:cubicBezTo>
                  <a:pt x="19174" y="14884"/>
                  <a:pt x="19168" y="14895"/>
                  <a:pt x="19168" y="14920"/>
                </a:cubicBezTo>
                <a:cubicBezTo>
                  <a:pt x="19143" y="14944"/>
                  <a:pt x="19107" y="14944"/>
                  <a:pt x="19082" y="14920"/>
                </a:cubicBezTo>
                <a:cubicBezTo>
                  <a:pt x="19079" y="14925"/>
                  <a:pt x="19076" y="14930"/>
                  <a:pt x="19073" y="14935"/>
                </a:cubicBezTo>
                <a:cubicBezTo>
                  <a:pt x="19069" y="14955"/>
                  <a:pt x="19072" y="14971"/>
                  <a:pt x="19082" y="14981"/>
                </a:cubicBezTo>
                <a:cubicBezTo>
                  <a:pt x="19099" y="14975"/>
                  <a:pt x="19113" y="14986"/>
                  <a:pt x="19125" y="15012"/>
                </a:cubicBezTo>
                <a:cubicBezTo>
                  <a:pt x="19138" y="15007"/>
                  <a:pt x="19149" y="15012"/>
                  <a:pt x="19159" y="15027"/>
                </a:cubicBezTo>
                <a:cubicBezTo>
                  <a:pt x="19210" y="15027"/>
                  <a:pt x="19242" y="15035"/>
                  <a:pt x="19271" y="14966"/>
                </a:cubicBezTo>
                <a:cubicBezTo>
                  <a:pt x="19271" y="14961"/>
                  <a:pt x="19271" y="14955"/>
                  <a:pt x="19271" y="14950"/>
                </a:cubicBezTo>
                <a:cubicBezTo>
                  <a:pt x="19279" y="14950"/>
                  <a:pt x="19279" y="14950"/>
                  <a:pt x="19279" y="14950"/>
                </a:cubicBezTo>
                <a:cubicBezTo>
                  <a:pt x="19288" y="14950"/>
                  <a:pt x="19288" y="14950"/>
                  <a:pt x="19288" y="14950"/>
                </a:cubicBezTo>
                <a:cubicBezTo>
                  <a:pt x="19296" y="14950"/>
                  <a:pt x="19296" y="14950"/>
                  <a:pt x="19296" y="14950"/>
                </a:cubicBezTo>
                <a:cubicBezTo>
                  <a:pt x="19299" y="14940"/>
                  <a:pt x="19302" y="14930"/>
                  <a:pt x="19305" y="14920"/>
                </a:cubicBezTo>
                <a:cubicBezTo>
                  <a:pt x="19305" y="14909"/>
                  <a:pt x="19305" y="14898"/>
                  <a:pt x="19305" y="14888"/>
                </a:cubicBezTo>
                <a:cubicBezTo>
                  <a:pt x="19333" y="14888"/>
                  <a:pt x="19323" y="14822"/>
                  <a:pt x="19313" y="14796"/>
                </a:cubicBezTo>
                <a:cubicBezTo>
                  <a:pt x="19311" y="14796"/>
                  <a:pt x="19308" y="14796"/>
                  <a:pt x="19305" y="14796"/>
                </a:cubicBezTo>
                <a:cubicBezTo>
                  <a:pt x="19302" y="14796"/>
                  <a:pt x="19299" y="14796"/>
                  <a:pt x="19296" y="14796"/>
                </a:cubicBezTo>
                <a:cubicBezTo>
                  <a:pt x="19291" y="14796"/>
                  <a:pt x="19285" y="14796"/>
                  <a:pt x="19279" y="14796"/>
                </a:cubicBezTo>
                <a:cubicBezTo>
                  <a:pt x="19277" y="14796"/>
                  <a:pt x="19274" y="14796"/>
                  <a:pt x="19271" y="14796"/>
                </a:cubicBezTo>
                <a:close/>
                <a:moveTo>
                  <a:pt x="19039" y="14935"/>
                </a:moveTo>
                <a:cubicBezTo>
                  <a:pt x="19040" y="14954"/>
                  <a:pt x="19046" y="14970"/>
                  <a:pt x="19056" y="14981"/>
                </a:cubicBezTo>
                <a:cubicBezTo>
                  <a:pt x="19082" y="14981"/>
                  <a:pt x="19052" y="14938"/>
                  <a:pt x="19048" y="14935"/>
                </a:cubicBezTo>
                <a:cubicBezTo>
                  <a:pt x="19045" y="14935"/>
                  <a:pt x="19042" y="14935"/>
                  <a:pt x="19039" y="14935"/>
                </a:cubicBezTo>
                <a:close/>
                <a:moveTo>
                  <a:pt x="16542" y="14981"/>
                </a:moveTo>
                <a:cubicBezTo>
                  <a:pt x="16520" y="14986"/>
                  <a:pt x="16510" y="15025"/>
                  <a:pt x="16508" y="15043"/>
                </a:cubicBezTo>
                <a:cubicBezTo>
                  <a:pt x="16511" y="15058"/>
                  <a:pt x="16508" y="15063"/>
                  <a:pt x="16499" y="15058"/>
                </a:cubicBezTo>
                <a:cubicBezTo>
                  <a:pt x="16492" y="15045"/>
                  <a:pt x="16490" y="15045"/>
                  <a:pt x="16482" y="15058"/>
                </a:cubicBezTo>
                <a:cubicBezTo>
                  <a:pt x="16485" y="15063"/>
                  <a:pt x="16488" y="15068"/>
                  <a:pt x="16491" y="15073"/>
                </a:cubicBezTo>
                <a:cubicBezTo>
                  <a:pt x="16557" y="15066"/>
                  <a:pt x="16577" y="15081"/>
                  <a:pt x="16551" y="15119"/>
                </a:cubicBezTo>
                <a:cubicBezTo>
                  <a:pt x="16588" y="15148"/>
                  <a:pt x="16636" y="15171"/>
                  <a:pt x="16680" y="15182"/>
                </a:cubicBezTo>
                <a:cubicBezTo>
                  <a:pt x="16688" y="15182"/>
                  <a:pt x="16688" y="15182"/>
                  <a:pt x="16688" y="15182"/>
                </a:cubicBezTo>
                <a:cubicBezTo>
                  <a:pt x="16691" y="15177"/>
                  <a:pt x="16694" y="15171"/>
                  <a:pt x="16697" y="15166"/>
                </a:cubicBezTo>
                <a:cubicBezTo>
                  <a:pt x="16705" y="15161"/>
                  <a:pt x="16708" y="15166"/>
                  <a:pt x="16705" y="15182"/>
                </a:cubicBezTo>
                <a:cubicBezTo>
                  <a:pt x="16714" y="15182"/>
                  <a:pt x="16714" y="15182"/>
                  <a:pt x="16714" y="15182"/>
                </a:cubicBezTo>
                <a:cubicBezTo>
                  <a:pt x="16723" y="15182"/>
                  <a:pt x="16722" y="15182"/>
                  <a:pt x="16722" y="15182"/>
                </a:cubicBezTo>
                <a:cubicBezTo>
                  <a:pt x="16756" y="15185"/>
                  <a:pt x="16788" y="15200"/>
                  <a:pt x="16817" y="15228"/>
                </a:cubicBezTo>
                <a:cubicBezTo>
                  <a:pt x="16843" y="15228"/>
                  <a:pt x="16842" y="15228"/>
                  <a:pt x="16842" y="15228"/>
                </a:cubicBezTo>
                <a:cubicBezTo>
                  <a:pt x="16851" y="15233"/>
                  <a:pt x="16860" y="15238"/>
                  <a:pt x="16868" y="15243"/>
                </a:cubicBezTo>
                <a:cubicBezTo>
                  <a:pt x="16877" y="15243"/>
                  <a:pt x="16877" y="15243"/>
                  <a:pt x="16877" y="15243"/>
                </a:cubicBezTo>
                <a:cubicBezTo>
                  <a:pt x="16885" y="15243"/>
                  <a:pt x="16886" y="15243"/>
                  <a:pt x="16886" y="15243"/>
                </a:cubicBezTo>
                <a:cubicBezTo>
                  <a:pt x="16900" y="15242"/>
                  <a:pt x="16915" y="15247"/>
                  <a:pt x="16928" y="15259"/>
                </a:cubicBezTo>
                <a:cubicBezTo>
                  <a:pt x="16963" y="15233"/>
                  <a:pt x="16997" y="15238"/>
                  <a:pt x="17031" y="15274"/>
                </a:cubicBezTo>
                <a:cubicBezTo>
                  <a:pt x="17029" y="15288"/>
                  <a:pt x="17032" y="15298"/>
                  <a:pt x="17040" y="15305"/>
                </a:cubicBezTo>
                <a:cubicBezTo>
                  <a:pt x="17044" y="15179"/>
                  <a:pt x="17005" y="15129"/>
                  <a:pt x="16937" y="15119"/>
                </a:cubicBezTo>
                <a:cubicBezTo>
                  <a:pt x="16927" y="15112"/>
                  <a:pt x="16918" y="15095"/>
                  <a:pt x="16911" y="15073"/>
                </a:cubicBezTo>
                <a:cubicBezTo>
                  <a:pt x="16892" y="15078"/>
                  <a:pt x="16875" y="15068"/>
                  <a:pt x="16860" y="15043"/>
                </a:cubicBezTo>
                <a:cubicBezTo>
                  <a:pt x="16847" y="15067"/>
                  <a:pt x="16835" y="15057"/>
                  <a:pt x="16825" y="15027"/>
                </a:cubicBezTo>
                <a:cubicBezTo>
                  <a:pt x="16822" y="15027"/>
                  <a:pt x="16820" y="15027"/>
                  <a:pt x="16817" y="15027"/>
                </a:cubicBezTo>
                <a:cubicBezTo>
                  <a:pt x="16814" y="15032"/>
                  <a:pt x="16811" y="15037"/>
                  <a:pt x="16808" y="15043"/>
                </a:cubicBezTo>
                <a:cubicBezTo>
                  <a:pt x="16754" y="15094"/>
                  <a:pt x="16682" y="15071"/>
                  <a:pt x="16619" y="14996"/>
                </a:cubicBezTo>
                <a:cubicBezTo>
                  <a:pt x="16617" y="14991"/>
                  <a:pt x="16614" y="14986"/>
                  <a:pt x="16611" y="14981"/>
                </a:cubicBezTo>
                <a:cubicBezTo>
                  <a:pt x="16588" y="14981"/>
                  <a:pt x="16565" y="14981"/>
                  <a:pt x="16542" y="14981"/>
                </a:cubicBezTo>
                <a:close/>
                <a:moveTo>
                  <a:pt x="16937" y="15119"/>
                </a:moveTo>
                <a:cubicBezTo>
                  <a:pt x="16974" y="15119"/>
                  <a:pt x="16976" y="15153"/>
                  <a:pt x="17014" y="15104"/>
                </a:cubicBezTo>
                <a:cubicBezTo>
                  <a:pt x="17011" y="15094"/>
                  <a:pt x="17008" y="15084"/>
                  <a:pt x="17006" y="15073"/>
                </a:cubicBezTo>
                <a:cubicBezTo>
                  <a:pt x="16946" y="15073"/>
                  <a:pt x="16945" y="15073"/>
                  <a:pt x="16945" y="15073"/>
                </a:cubicBezTo>
                <a:cubicBezTo>
                  <a:pt x="16943" y="15078"/>
                  <a:pt x="16940" y="15084"/>
                  <a:pt x="16937" y="15089"/>
                </a:cubicBezTo>
                <a:cubicBezTo>
                  <a:pt x="16934" y="15089"/>
                  <a:pt x="16931" y="15089"/>
                  <a:pt x="16928" y="15089"/>
                </a:cubicBezTo>
                <a:cubicBezTo>
                  <a:pt x="16928" y="15094"/>
                  <a:pt x="16928" y="15099"/>
                  <a:pt x="16928" y="15104"/>
                </a:cubicBezTo>
                <a:cubicBezTo>
                  <a:pt x="16937" y="15099"/>
                  <a:pt x="16940" y="15104"/>
                  <a:pt x="16937" y="15119"/>
                </a:cubicBezTo>
                <a:close/>
                <a:moveTo>
                  <a:pt x="17760" y="15152"/>
                </a:moveTo>
                <a:cubicBezTo>
                  <a:pt x="17751" y="15150"/>
                  <a:pt x="17740" y="15155"/>
                  <a:pt x="17726" y="15166"/>
                </a:cubicBezTo>
                <a:cubicBezTo>
                  <a:pt x="17718" y="15173"/>
                  <a:pt x="17716" y="15183"/>
                  <a:pt x="17718" y="15197"/>
                </a:cubicBezTo>
                <a:cubicBezTo>
                  <a:pt x="17718" y="15202"/>
                  <a:pt x="17718" y="15207"/>
                  <a:pt x="17718" y="15212"/>
                </a:cubicBezTo>
                <a:cubicBezTo>
                  <a:pt x="17726" y="15212"/>
                  <a:pt x="17726" y="15212"/>
                  <a:pt x="17726" y="15212"/>
                </a:cubicBezTo>
                <a:cubicBezTo>
                  <a:pt x="17735" y="15212"/>
                  <a:pt x="17735" y="15212"/>
                  <a:pt x="17735" y="15212"/>
                </a:cubicBezTo>
                <a:cubicBezTo>
                  <a:pt x="17761" y="15212"/>
                  <a:pt x="17761" y="15212"/>
                  <a:pt x="17761" y="15212"/>
                </a:cubicBezTo>
                <a:cubicBezTo>
                  <a:pt x="17766" y="15202"/>
                  <a:pt x="17772" y="15192"/>
                  <a:pt x="17778" y="15182"/>
                </a:cubicBezTo>
                <a:cubicBezTo>
                  <a:pt x="17775" y="15164"/>
                  <a:pt x="17769" y="15154"/>
                  <a:pt x="17760" y="15152"/>
                </a:cubicBezTo>
                <a:close/>
                <a:moveTo>
                  <a:pt x="17040" y="15212"/>
                </a:moveTo>
                <a:cubicBezTo>
                  <a:pt x="17040" y="15223"/>
                  <a:pt x="17040" y="15233"/>
                  <a:pt x="17040" y="15243"/>
                </a:cubicBezTo>
                <a:cubicBezTo>
                  <a:pt x="17058" y="15243"/>
                  <a:pt x="17072" y="15259"/>
                  <a:pt x="17074" y="15289"/>
                </a:cubicBezTo>
                <a:cubicBezTo>
                  <a:pt x="17083" y="15284"/>
                  <a:pt x="17086" y="15289"/>
                  <a:pt x="17083" y="15305"/>
                </a:cubicBezTo>
                <a:cubicBezTo>
                  <a:pt x="17086" y="15279"/>
                  <a:pt x="17094" y="15264"/>
                  <a:pt x="17109" y="15259"/>
                </a:cubicBezTo>
                <a:cubicBezTo>
                  <a:pt x="17109" y="15253"/>
                  <a:pt x="17109" y="15248"/>
                  <a:pt x="17109" y="15243"/>
                </a:cubicBezTo>
                <a:cubicBezTo>
                  <a:pt x="17106" y="15238"/>
                  <a:pt x="17103" y="15233"/>
                  <a:pt x="17100" y="15228"/>
                </a:cubicBezTo>
                <a:cubicBezTo>
                  <a:pt x="17096" y="15214"/>
                  <a:pt x="17091" y="15209"/>
                  <a:pt x="17083" y="15212"/>
                </a:cubicBezTo>
                <a:cubicBezTo>
                  <a:pt x="17077" y="15212"/>
                  <a:pt x="17072" y="15212"/>
                  <a:pt x="17066" y="15212"/>
                </a:cubicBezTo>
                <a:cubicBezTo>
                  <a:pt x="17057" y="15212"/>
                  <a:pt x="17049" y="15212"/>
                  <a:pt x="17040" y="15212"/>
                </a:cubicBezTo>
                <a:close/>
                <a:moveTo>
                  <a:pt x="17246" y="15212"/>
                </a:moveTo>
                <a:cubicBezTo>
                  <a:pt x="17235" y="15212"/>
                  <a:pt x="17234" y="15224"/>
                  <a:pt x="17237" y="15243"/>
                </a:cubicBezTo>
                <a:cubicBezTo>
                  <a:pt x="17243" y="15253"/>
                  <a:pt x="17249" y="15264"/>
                  <a:pt x="17254" y="15274"/>
                </a:cubicBezTo>
                <a:cubicBezTo>
                  <a:pt x="17252" y="15274"/>
                  <a:pt x="17249" y="15274"/>
                  <a:pt x="17246" y="15274"/>
                </a:cubicBezTo>
                <a:cubicBezTo>
                  <a:pt x="17235" y="15278"/>
                  <a:pt x="17229" y="15268"/>
                  <a:pt x="17229" y="15243"/>
                </a:cubicBezTo>
                <a:cubicBezTo>
                  <a:pt x="17220" y="15243"/>
                  <a:pt x="17211" y="15243"/>
                  <a:pt x="17203" y="15243"/>
                </a:cubicBezTo>
                <a:cubicBezTo>
                  <a:pt x="17200" y="15243"/>
                  <a:pt x="17197" y="15243"/>
                  <a:pt x="17195" y="15243"/>
                </a:cubicBezTo>
                <a:cubicBezTo>
                  <a:pt x="17189" y="15253"/>
                  <a:pt x="17183" y="15264"/>
                  <a:pt x="17177" y="15274"/>
                </a:cubicBezTo>
                <a:cubicBezTo>
                  <a:pt x="17177" y="15289"/>
                  <a:pt x="17177" y="15305"/>
                  <a:pt x="17177" y="15320"/>
                </a:cubicBezTo>
                <a:cubicBezTo>
                  <a:pt x="17223" y="15320"/>
                  <a:pt x="17189" y="15406"/>
                  <a:pt x="17271" y="15289"/>
                </a:cubicBezTo>
                <a:cubicBezTo>
                  <a:pt x="17279" y="15286"/>
                  <a:pt x="17285" y="15291"/>
                  <a:pt x="17289" y="15305"/>
                </a:cubicBezTo>
                <a:cubicBezTo>
                  <a:pt x="17304" y="15305"/>
                  <a:pt x="17306" y="15300"/>
                  <a:pt x="17315" y="15289"/>
                </a:cubicBezTo>
                <a:cubicBezTo>
                  <a:pt x="17323" y="15289"/>
                  <a:pt x="17323" y="15289"/>
                  <a:pt x="17323" y="15289"/>
                </a:cubicBezTo>
                <a:cubicBezTo>
                  <a:pt x="17317" y="15270"/>
                  <a:pt x="17320" y="15278"/>
                  <a:pt x="17315" y="15259"/>
                </a:cubicBezTo>
                <a:cubicBezTo>
                  <a:pt x="17312" y="15248"/>
                  <a:pt x="17309" y="15238"/>
                  <a:pt x="17306" y="15228"/>
                </a:cubicBezTo>
                <a:cubicBezTo>
                  <a:pt x="17298" y="15224"/>
                  <a:pt x="17292" y="15229"/>
                  <a:pt x="17289" y="15243"/>
                </a:cubicBezTo>
                <a:cubicBezTo>
                  <a:pt x="17286" y="15238"/>
                  <a:pt x="17283" y="15233"/>
                  <a:pt x="17280" y="15228"/>
                </a:cubicBezTo>
                <a:cubicBezTo>
                  <a:pt x="17265" y="15248"/>
                  <a:pt x="17254" y="15241"/>
                  <a:pt x="17246" y="15212"/>
                </a:cubicBezTo>
                <a:close/>
                <a:moveTo>
                  <a:pt x="17538" y="15212"/>
                </a:moveTo>
                <a:cubicBezTo>
                  <a:pt x="17538" y="15218"/>
                  <a:pt x="17538" y="15223"/>
                  <a:pt x="17538" y="15228"/>
                </a:cubicBezTo>
                <a:cubicBezTo>
                  <a:pt x="17518" y="15255"/>
                  <a:pt x="17495" y="15263"/>
                  <a:pt x="17460" y="15259"/>
                </a:cubicBezTo>
                <a:cubicBezTo>
                  <a:pt x="17449" y="15266"/>
                  <a:pt x="17440" y="15261"/>
                  <a:pt x="17435" y="15243"/>
                </a:cubicBezTo>
                <a:cubicBezTo>
                  <a:pt x="17427" y="15231"/>
                  <a:pt x="17418" y="15225"/>
                  <a:pt x="17409" y="15228"/>
                </a:cubicBezTo>
                <a:cubicBezTo>
                  <a:pt x="17395" y="15239"/>
                  <a:pt x="17381" y="15244"/>
                  <a:pt x="17366" y="15243"/>
                </a:cubicBezTo>
                <a:cubicBezTo>
                  <a:pt x="17363" y="15248"/>
                  <a:pt x="17360" y="15253"/>
                  <a:pt x="17357" y="15259"/>
                </a:cubicBezTo>
                <a:cubicBezTo>
                  <a:pt x="17357" y="15269"/>
                  <a:pt x="17357" y="15279"/>
                  <a:pt x="17357" y="15289"/>
                </a:cubicBezTo>
                <a:cubicBezTo>
                  <a:pt x="17360" y="15294"/>
                  <a:pt x="17363" y="15300"/>
                  <a:pt x="17366" y="15305"/>
                </a:cubicBezTo>
                <a:cubicBezTo>
                  <a:pt x="17390" y="15300"/>
                  <a:pt x="17412" y="15305"/>
                  <a:pt x="17435" y="15320"/>
                </a:cubicBezTo>
                <a:cubicBezTo>
                  <a:pt x="17460" y="15305"/>
                  <a:pt x="17460" y="15305"/>
                  <a:pt x="17460" y="15305"/>
                </a:cubicBezTo>
                <a:cubicBezTo>
                  <a:pt x="17486" y="15305"/>
                  <a:pt x="17486" y="15305"/>
                  <a:pt x="17486" y="15305"/>
                </a:cubicBezTo>
                <a:cubicBezTo>
                  <a:pt x="17492" y="15300"/>
                  <a:pt x="17497" y="15294"/>
                  <a:pt x="17503" y="15289"/>
                </a:cubicBezTo>
                <a:cubicBezTo>
                  <a:pt x="17524" y="15289"/>
                  <a:pt x="17539" y="15279"/>
                  <a:pt x="17546" y="15243"/>
                </a:cubicBezTo>
                <a:cubicBezTo>
                  <a:pt x="17560" y="15248"/>
                  <a:pt x="17560" y="15237"/>
                  <a:pt x="17546" y="15212"/>
                </a:cubicBezTo>
                <a:cubicBezTo>
                  <a:pt x="17543" y="15212"/>
                  <a:pt x="17540" y="15212"/>
                  <a:pt x="17538" y="15212"/>
                </a:cubicBezTo>
                <a:close/>
                <a:moveTo>
                  <a:pt x="17651" y="15218"/>
                </a:moveTo>
                <a:cubicBezTo>
                  <a:pt x="17644" y="15218"/>
                  <a:pt x="17637" y="15221"/>
                  <a:pt x="17632" y="15228"/>
                </a:cubicBezTo>
                <a:cubicBezTo>
                  <a:pt x="17632" y="15233"/>
                  <a:pt x="17632" y="15238"/>
                  <a:pt x="17632" y="15243"/>
                </a:cubicBezTo>
                <a:cubicBezTo>
                  <a:pt x="17632" y="15243"/>
                  <a:pt x="17632" y="15243"/>
                  <a:pt x="17632" y="15259"/>
                </a:cubicBezTo>
                <a:cubicBezTo>
                  <a:pt x="17640" y="15259"/>
                  <a:pt x="17641" y="15259"/>
                  <a:pt x="17641" y="15259"/>
                </a:cubicBezTo>
                <a:cubicBezTo>
                  <a:pt x="17666" y="15259"/>
                  <a:pt x="17666" y="15259"/>
                  <a:pt x="17666" y="15259"/>
                </a:cubicBezTo>
                <a:cubicBezTo>
                  <a:pt x="17674" y="15252"/>
                  <a:pt x="17677" y="15242"/>
                  <a:pt x="17675" y="15228"/>
                </a:cubicBezTo>
                <a:cubicBezTo>
                  <a:pt x="17666" y="15221"/>
                  <a:pt x="17658" y="15218"/>
                  <a:pt x="17651" y="15218"/>
                </a:cubicBezTo>
                <a:close/>
                <a:moveTo>
                  <a:pt x="17151" y="15228"/>
                </a:moveTo>
                <a:cubicBezTo>
                  <a:pt x="17137" y="15243"/>
                  <a:pt x="17129" y="15257"/>
                  <a:pt x="17126" y="15274"/>
                </a:cubicBezTo>
                <a:cubicBezTo>
                  <a:pt x="17118" y="15281"/>
                  <a:pt x="17115" y="15291"/>
                  <a:pt x="17117" y="15305"/>
                </a:cubicBezTo>
                <a:cubicBezTo>
                  <a:pt x="17125" y="15301"/>
                  <a:pt x="17131" y="15306"/>
                  <a:pt x="17134" y="15320"/>
                </a:cubicBezTo>
                <a:cubicBezTo>
                  <a:pt x="17150" y="15331"/>
                  <a:pt x="17161" y="15326"/>
                  <a:pt x="17169" y="15305"/>
                </a:cubicBezTo>
                <a:cubicBezTo>
                  <a:pt x="17178" y="15278"/>
                  <a:pt x="17180" y="15251"/>
                  <a:pt x="17169" y="15228"/>
                </a:cubicBezTo>
                <a:cubicBezTo>
                  <a:pt x="17160" y="15228"/>
                  <a:pt x="17160" y="15228"/>
                  <a:pt x="17160" y="15228"/>
                </a:cubicBezTo>
                <a:cubicBezTo>
                  <a:pt x="17157" y="15228"/>
                  <a:pt x="17154" y="15228"/>
                  <a:pt x="17151" y="15228"/>
                </a:cubicBezTo>
                <a:close/>
                <a:moveTo>
                  <a:pt x="17580" y="15228"/>
                </a:moveTo>
                <a:cubicBezTo>
                  <a:pt x="17572" y="15230"/>
                  <a:pt x="17568" y="15240"/>
                  <a:pt x="17563" y="15259"/>
                </a:cubicBezTo>
                <a:cubicBezTo>
                  <a:pt x="17560" y="15274"/>
                  <a:pt x="17563" y="15279"/>
                  <a:pt x="17572" y="15274"/>
                </a:cubicBezTo>
                <a:cubicBezTo>
                  <a:pt x="17581" y="15274"/>
                  <a:pt x="17580" y="15274"/>
                  <a:pt x="17580" y="15274"/>
                </a:cubicBezTo>
                <a:cubicBezTo>
                  <a:pt x="17583" y="15269"/>
                  <a:pt x="17586" y="15264"/>
                  <a:pt x="17589" y="15259"/>
                </a:cubicBezTo>
                <a:cubicBezTo>
                  <a:pt x="17597" y="15252"/>
                  <a:pt x="17599" y="15242"/>
                  <a:pt x="17597" y="15228"/>
                </a:cubicBezTo>
                <a:cubicBezTo>
                  <a:pt x="17595" y="15228"/>
                  <a:pt x="17592" y="15228"/>
                  <a:pt x="17589" y="15228"/>
                </a:cubicBezTo>
                <a:cubicBezTo>
                  <a:pt x="17584" y="15233"/>
                  <a:pt x="17574" y="15248"/>
                  <a:pt x="17580" y="15228"/>
                </a:cubicBezTo>
                <a:close/>
                <a:moveTo>
                  <a:pt x="17623" y="15228"/>
                </a:moveTo>
                <a:cubicBezTo>
                  <a:pt x="17617" y="15233"/>
                  <a:pt x="17612" y="15238"/>
                  <a:pt x="17606" y="15243"/>
                </a:cubicBezTo>
                <a:cubicBezTo>
                  <a:pt x="17606" y="15248"/>
                  <a:pt x="17606" y="15253"/>
                  <a:pt x="17606" y="15259"/>
                </a:cubicBezTo>
                <a:cubicBezTo>
                  <a:pt x="17615" y="15253"/>
                  <a:pt x="17618" y="15259"/>
                  <a:pt x="17615" y="15274"/>
                </a:cubicBezTo>
                <a:cubicBezTo>
                  <a:pt x="17626" y="15270"/>
                  <a:pt x="17627" y="15251"/>
                  <a:pt x="17623" y="15228"/>
                </a:cubicBezTo>
                <a:close/>
                <a:moveTo>
                  <a:pt x="17803" y="15243"/>
                </a:moveTo>
                <a:cubicBezTo>
                  <a:pt x="17760" y="15244"/>
                  <a:pt x="17716" y="15254"/>
                  <a:pt x="17675" y="15274"/>
                </a:cubicBezTo>
                <a:cubicBezTo>
                  <a:pt x="17666" y="15299"/>
                  <a:pt x="17658" y="15314"/>
                  <a:pt x="17649" y="15320"/>
                </a:cubicBezTo>
                <a:cubicBezTo>
                  <a:pt x="17641" y="15316"/>
                  <a:pt x="17636" y="15322"/>
                  <a:pt x="17632" y="15335"/>
                </a:cubicBezTo>
                <a:cubicBezTo>
                  <a:pt x="17623" y="15341"/>
                  <a:pt x="17615" y="15346"/>
                  <a:pt x="17606" y="15351"/>
                </a:cubicBezTo>
                <a:cubicBezTo>
                  <a:pt x="17600" y="15361"/>
                  <a:pt x="17595" y="15371"/>
                  <a:pt x="17589" y="15382"/>
                </a:cubicBezTo>
                <a:cubicBezTo>
                  <a:pt x="17589" y="15397"/>
                  <a:pt x="17589" y="15413"/>
                  <a:pt x="17589" y="15428"/>
                </a:cubicBezTo>
                <a:cubicBezTo>
                  <a:pt x="17578" y="15444"/>
                  <a:pt x="17576" y="15457"/>
                  <a:pt x="17589" y="15459"/>
                </a:cubicBezTo>
                <a:cubicBezTo>
                  <a:pt x="17589" y="15503"/>
                  <a:pt x="17667" y="15391"/>
                  <a:pt x="17675" y="15366"/>
                </a:cubicBezTo>
                <a:cubicBezTo>
                  <a:pt x="17710" y="15366"/>
                  <a:pt x="17763" y="15314"/>
                  <a:pt x="17795" y="15289"/>
                </a:cubicBezTo>
                <a:cubicBezTo>
                  <a:pt x="17798" y="15279"/>
                  <a:pt x="17801" y="15269"/>
                  <a:pt x="17803" y="15259"/>
                </a:cubicBezTo>
                <a:cubicBezTo>
                  <a:pt x="17803" y="15253"/>
                  <a:pt x="17803" y="15248"/>
                  <a:pt x="17803" y="15243"/>
                </a:cubicBezTo>
                <a:close/>
                <a:moveTo>
                  <a:pt x="17366" y="15335"/>
                </a:moveTo>
                <a:cubicBezTo>
                  <a:pt x="17345" y="15341"/>
                  <a:pt x="17317" y="15361"/>
                  <a:pt x="17306" y="15382"/>
                </a:cubicBezTo>
                <a:cubicBezTo>
                  <a:pt x="17314" y="15378"/>
                  <a:pt x="17319" y="15384"/>
                  <a:pt x="17323" y="15398"/>
                </a:cubicBezTo>
                <a:cubicBezTo>
                  <a:pt x="17352" y="15398"/>
                  <a:pt x="17372" y="15409"/>
                  <a:pt x="17383" y="15459"/>
                </a:cubicBezTo>
                <a:cubicBezTo>
                  <a:pt x="17400" y="15459"/>
                  <a:pt x="17400" y="15459"/>
                  <a:pt x="17400" y="15459"/>
                </a:cubicBezTo>
                <a:cubicBezTo>
                  <a:pt x="17445" y="15459"/>
                  <a:pt x="17396" y="15375"/>
                  <a:pt x="17383" y="15366"/>
                </a:cubicBezTo>
                <a:cubicBezTo>
                  <a:pt x="17372" y="15371"/>
                  <a:pt x="17367" y="15360"/>
                  <a:pt x="17366" y="15335"/>
                </a:cubicBezTo>
                <a:close/>
                <a:moveTo>
                  <a:pt x="19202" y="15351"/>
                </a:moveTo>
                <a:cubicBezTo>
                  <a:pt x="19205" y="15361"/>
                  <a:pt x="19208" y="15371"/>
                  <a:pt x="19210" y="15382"/>
                </a:cubicBezTo>
                <a:cubicBezTo>
                  <a:pt x="19216" y="15387"/>
                  <a:pt x="19222" y="15392"/>
                  <a:pt x="19228" y="15398"/>
                </a:cubicBezTo>
                <a:cubicBezTo>
                  <a:pt x="19236" y="15398"/>
                  <a:pt x="19236" y="15398"/>
                  <a:pt x="19236" y="15398"/>
                </a:cubicBezTo>
                <a:cubicBezTo>
                  <a:pt x="19236" y="15363"/>
                  <a:pt x="19223" y="15348"/>
                  <a:pt x="19202" y="15351"/>
                </a:cubicBezTo>
                <a:close/>
                <a:moveTo>
                  <a:pt x="19228" y="15398"/>
                </a:moveTo>
                <a:cubicBezTo>
                  <a:pt x="19225" y="15398"/>
                  <a:pt x="19222" y="15398"/>
                  <a:pt x="19219" y="15398"/>
                </a:cubicBezTo>
                <a:cubicBezTo>
                  <a:pt x="19228" y="15410"/>
                  <a:pt x="19233" y="15425"/>
                  <a:pt x="19236" y="15444"/>
                </a:cubicBezTo>
                <a:cubicBezTo>
                  <a:pt x="19245" y="15444"/>
                  <a:pt x="19245" y="15444"/>
                  <a:pt x="19245" y="15444"/>
                </a:cubicBezTo>
                <a:cubicBezTo>
                  <a:pt x="19254" y="15444"/>
                  <a:pt x="19254" y="15444"/>
                  <a:pt x="19254" y="15444"/>
                </a:cubicBezTo>
                <a:cubicBezTo>
                  <a:pt x="19254" y="15433"/>
                  <a:pt x="19254" y="15423"/>
                  <a:pt x="19254" y="15413"/>
                </a:cubicBezTo>
                <a:cubicBezTo>
                  <a:pt x="19251" y="15413"/>
                  <a:pt x="19248" y="15413"/>
                  <a:pt x="19245" y="15413"/>
                </a:cubicBezTo>
                <a:cubicBezTo>
                  <a:pt x="19242" y="15413"/>
                  <a:pt x="19239" y="15413"/>
                  <a:pt x="19236" y="15413"/>
                </a:cubicBezTo>
                <a:cubicBezTo>
                  <a:pt x="19233" y="15408"/>
                  <a:pt x="19231" y="15403"/>
                  <a:pt x="19228" y="15398"/>
                </a:cubicBezTo>
                <a:close/>
                <a:moveTo>
                  <a:pt x="18730" y="15505"/>
                </a:moveTo>
                <a:cubicBezTo>
                  <a:pt x="18708" y="15511"/>
                  <a:pt x="18679" y="15572"/>
                  <a:pt x="18661" y="15644"/>
                </a:cubicBezTo>
                <a:cubicBezTo>
                  <a:pt x="18666" y="15700"/>
                  <a:pt x="18667" y="15717"/>
                  <a:pt x="18661" y="15752"/>
                </a:cubicBezTo>
                <a:cubicBezTo>
                  <a:pt x="18663" y="15779"/>
                  <a:pt x="18661" y="15804"/>
                  <a:pt x="18653" y="15829"/>
                </a:cubicBezTo>
                <a:cubicBezTo>
                  <a:pt x="18661" y="16292"/>
                  <a:pt x="18569" y="16342"/>
                  <a:pt x="18404" y="16075"/>
                </a:cubicBezTo>
                <a:cubicBezTo>
                  <a:pt x="18389" y="16079"/>
                  <a:pt x="18375" y="16074"/>
                  <a:pt x="18361" y="16060"/>
                </a:cubicBezTo>
                <a:cubicBezTo>
                  <a:pt x="18349" y="16084"/>
                  <a:pt x="18346" y="16053"/>
                  <a:pt x="18344" y="16014"/>
                </a:cubicBezTo>
                <a:cubicBezTo>
                  <a:pt x="18334" y="16008"/>
                  <a:pt x="18325" y="15998"/>
                  <a:pt x="18318" y="15983"/>
                </a:cubicBezTo>
                <a:cubicBezTo>
                  <a:pt x="18293" y="15983"/>
                  <a:pt x="18300" y="15941"/>
                  <a:pt x="18327" y="15876"/>
                </a:cubicBezTo>
                <a:cubicBezTo>
                  <a:pt x="18327" y="15860"/>
                  <a:pt x="18327" y="15844"/>
                  <a:pt x="18327" y="15829"/>
                </a:cubicBezTo>
                <a:cubicBezTo>
                  <a:pt x="18314" y="15833"/>
                  <a:pt x="18314" y="15823"/>
                  <a:pt x="18327" y="15798"/>
                </a:cubicBezTo>
                <a:cubicBezTo>
                  <a:pt x="18330" y="15803"/>
                  <a:pt x="18333" y="15808"/>
                  <a:pt x="18335" y="15813"/>
                </a:cubicBezTo>
                <a:cubicBezTo>
                  <a:pt x="18335" y="15803"/>
                  <a:pt x="18335" y="15793"/>
                  <a:pt x="18335" y="15783"/>
                </a:cubicBezTo>
                <a:cubicBezTo>
                  <a:pt x="18344" y="15783"/>
                  <a:pt x="18344" y="15783"/>
                  <a:pt x="18344" y="15783"/>
                </a:cubicBezTo>
                <a:cubicBezTo>
                  <a:pt x="18353" y="15783"/>
                  <a:pt x="18353" y="15783"/>
                  <a:pt x="18353" y="15783"/>
                </a:cubicBezTo>
                <a:cubicBezTo>
                  <a:pt x="18356" y="15772"/>
                  <a:pt x="18358" y="15762"/>
                  <a:pt x="18361" y="15752"/>
                </a:cubicBezTo>
                <a:cubicBezTo>
                  <a:pt x="18358" y="15747"/>
                  <a:pt x="18356" y="15742"/>
                  <a:pt x="18353" y="15736"/>
                </a:cubicBezTo>
                <a:cubicBezTo>
                  <a:pt x="18361" y="15736"/>
                  <a:pt x="18361" y="15736"/>
                  <a:pt x="18361" y="15736"/>
                </a:cubicBezTo>
                <a:cubicBezTo>
                  <a:pt x="18386" y="15736"/>
                  <a:pt x="18381" y="15686"/>
                  <a:pt x="18370" y="15675"/>
                </a:cubicBezTo>
                <a:cubicBezTo>
                  <a:pt x="18367" y="15675"/>
                  <a:pt x="18364" y="15675"/>
                  <a:pt x="18361" y="15675"/>
                </a:cubicBezTo>
                <a:cubicBezTo>
                  <a:pt x="18357" y="15633"/>
                  <a:pt x="18350" y="15610"/>
                  <a:pt x="18335" y="15660"/>
                </a:cubicBezTo>
                <a:cubicBezTo>
                  <a:pt x="18335" y="15665"/>
                  <a:pt x="18335" y="15670"/>
                  <a:pt x="18335" y="15675"/>
                </a:cubicBezTo>
                <a:cubicBezTo>
                  <a:pt x="18328" y="15682"/>
                  <a:pt x="18325" y="15692"/>
                  <a:pt x="18327" y="15706"/>
                </a:cubicBezTo>
                <a:cubicBezTo>
                  <a:pt x="18327" y="15690"/>
                  <a:pt x="18327" y="15675"/>
                  <a:pt x="18327" y="15660"/>
                </a:cubicBezTo>
                <a:cubicBezTo>
                  <a:pt x="18327" y="15660"/>
                  <a:pt x="18327" y="15660"/>
                  <a:pt x="18318" y="15660"/>
                </a:cubicBezTo>
                <a:cubicBezTo>
                  <a:pt x="18318" y="15654"/>
                  <a:pt x="18318" y="15649"/>
                  <a:pt x="18318" y="15644"/>
                </a:cubicBezTo>
                <a:cubicBezTo>
                  <a:pt x="18310" y="15644"/>
                  <a:pt x="18301" y="15644"/>
                  <a:pt x="18293" y="15644"/>
                </a:cubicBezTo>
                <a:cubicBezTo>
                  <a:pt x="18285" y="15668"/>
                  <a:pt x="18277" y="15679"/>
                  <a:pt x="18267" y="15660"/>
                </a:cubicBezTo>
                <a:cubicBezTo>
                  <a:pt x="18251" y="15657"/>
                  <a:pt x="18250" y="15656"/>
                  <a:pt x="18241" y="15644"/>
                </a:cubicBezTo>
                <a:cubicBezTo>
                  <a:pt x="18235" y="15644"/>
                  <a:pt x="18230" y="15644"/>
                  <a:pt x="18224" y="15644"/>
                </a:cubicBezTo>
                <a:cubicBezTo>
                  <a:pt x="18216" y="15648"/>
                  <a:pt x="18210" y="15642"/>
                  <a:pt x="18207" y="15628"/>
                </a:cubicBezTo>
                <a:cubicBezTo>
                  <a:pt x="18201" y="15628"/>
                  <a:pt x="18195" y="15628"/>
                  <a:pt x="18190" y="15628"/>
                </a:cubicBezTo>
                <a:cubicBezTo>
                  <a:pt x="18190" y="15623"/>
                  <a:pt x="18190" y="15618"/>
                  <a:pt x="18190" y="15613"/>
                </a:cubicBezTo>
                <a:cubicBezTo>
                  <a:pt x="18184" y="15633"/>
                  <a:pt x="18178" y="15633"/>
                  <a:pt x="18173" y="15613"/>
                </a:cubicBezTo>
                <a:cubicBezTo>
                  <a:pt x="18170" y="15613"/>
                  <a:pt x="18167" y="15613"/>
                  <a:pt x="18164" y="15613"/>
                </a:cubicBezTo>
                <a:cubicBezTo>
                  <a:pt x="18147" y="15609"/>
                  <a:pt x="18136" y="15598"/>
                  <a:pt x="18129" y="15582"/>
                </a:cubicBezTo>
                <a:cubicBezTo>
                  <a:pt x="18127" y="15582"/>
                  <a:pt x="18124" y="15582"/>
                  <a:pt x="18121" y="15582"/>
                </a:cubicBezTo>
                <a:cubicBezTo>
                  <a:pt x="18110" y="15572"/>
                  <a:pt x="18114" y="15576"/>
                  <a:pt x="18104" y="15567"/>
                </a:cubicBezTo>
                <a:cubicBezTo>
                  <a:pt x="18107" y="15551"/>
                  <a:pt x="18104" y="15546"/>
                  <a:pt x="18095" y="15551"/>
                </a:cubicBezTo>
                <a:cubicBezTo>
                  <a:pt x="18088" y="15558"/>
                  <a:pt x="18085" y="15568"/>
                  <a:pt x="18087" y="15582"/>
                </a:cubicBezTo>
                <a:cubicBezTo>
                  <a:pt x="18087" y="15572"/>
                  <a:pt x="18087" y="15562"/>
                  <a:pt x="18087" y="15551"/>
                </a:cubicBezTo>
                <a:cubicBezTo>
                  <a:pt x="18087" y="15551"/>
                  <a:pt x="18087" y="15551"/>
                  <a:pt x="18078" y="15551"/>
                </a:cubicBezTo>
                <a:cubicBezTo>
                  <a:pt x="18081" y="15567"/>
                  <a:pt x="18078" y="15572"/>
                  <a:pt x="18070" y="15567"/>
                </a:cubicBezTo>
                <a:cubicBezTo>
                  <a:pt x="18067" y="15567"/>
                  <a:pt x="18064" y="15567"/>
                  <a:pt x="18061" y="15567"/>
                </a:cubicBezTo>
                <a:cubicBezTo>
                  <a:pt x="18071" y="15567"/>
                  <a:pt x="18081" y="15581"/>
                  <a:pt x="18087" y="15597"/>
                </a:cubicBezTo>
                <a:cubicBezTo>
                  <a:pt x="18095" y="15597"/>
                  <a:pt x="18095" y="15597"/>
                  <a:pt x="18095" y="15597"/>
                </a:cubicBezTo>
                <a:cubicBezTo>
                  <a:pt x="18104" y="15597"/>
                  <a:pt x="18104" y="15597"/>
                  <a:pt x="18104" y="15597"/>
                </a:cubicBezTo>
                <a:cubicBezTo>
                  <a:pt x="18134" y="15597"/>
                  <a:pt x="18077" y="15689"/>
                  <a:pt x="18026" y="15675"/>
                </a:cubicBezTo>
                <a:cubicBezTo>
                  <a:pt x="18023" y="15689"/>
                  <a:pt x="18017" y="15694"/>
                  <a:pt x="18009" y="15690"/>
                </a:cubicBezTo>
                <a:cubicBezTo>
                  <a:pt x="18024" y="15725"/>
                  <a:pt x="18008" y="15702"/>
                  <a:pt x="18001" y="15690"/>
                </a:cubicBezTo>
                <a:cubicBezTo>
                  <a:pt x="17999" y="15707"/>
                  <a:pt x="17990" y="15717"/>
                  <a:pt x="17975" y="15721"/>
                </a:cubicBezTo>
                <a:cubicBezTo>
                  <a:pt x="17974" y="15747"/>
                  <a:pt x="17972" y="15761"/>
                  <a:pt x="17967" y="15783"/>
                </a:cubicBezTo>
                <a:cubicBezTo>
                  <a:pt x="17982" y="15808"/>
                  <a:pt x="17964" y="15820"/>
                  <a:pt x="17950" y="15829"/>
                </a:cubicBezTo>
                <a:cubicBezTo>
                  <a:pt x="17952" y="15850"/>
                  <a:pt x="17946" y="15866"/>
                  <a:pt x="17932" y="15876"/>
                </a:cubicBezTo>
                <a:cubicBezTo>
                  <a:pt x="17921" y="15870"/>
                  <a:pt x="17918" y="15881"/>
                  <a:pt x="17924" y="15906"/>
                </a:cubicBezTo>
                <a:cubicBezTo>
                  <a:pt x="17939" y="15932"/>
                  <a:pt x="17945" y="15963"/>
                  <a:pt x="17941" y="15999"/>
                </a:cubicBezTo>
                <a:cubicBezTo>
                  <a:pt x="17925" y="15953"/>
                  <a:pt x="17902" y="15939"/>
                  <a:pt x="17872" y="15952"/>
                </a:cubicBezTo>
                <a:cubicBezTo>
                  <a:pt x="17864" y="15947"/>
                  <a:pt x="17861" y="15952"/>
                  <a:pt x="17864" y="15968"/>
                </a:cubicBezTo>
                <a:cubicBezTo>
                  <a:pt x="17861" y="15968"/>
                  <a:pt x="17858" y="15968"/>
                  <a:pt x="17855" y="15968"/>
                </a:cubicBezTo>
                <a:cubicBezTo>
                  <a:pt x="17854" y="15941"/>
                  <a:pt x="17818" y="15870"/>
                  <a:pt x="17778" y="15844"/>
                </a:cubicBezTo>
                <a:cubicBezTo>
                  <a:pt x="17772" y="15844"/>
                  <a:pt x="17766" y="15844"/>
                  <a:pt x="17761" y="15844"/>
                </a:cubicBezTo>
                <a:cubicBezTo>
                  <a:pt x="17772" y="15865"/>
                  <a:pt x="17759" y="15872"/>
                  <a:pt x="17744" y="15876"/>
                </a:cubicBezTo>
                <a:cubicBezTo>
                  <a:pt x="17744" y="15870"/>
                  <a:pt x="17744" y="15865"/>
                  <a:pt x="17744" y="15859"/>
                </a:cubicBezTo>
                <a:cubicBezTo>
                  <a:pt x="17738" y="15880"/>
                  <a:pt x="17732" y="15880"/>
                  <a:pt x="17726" y="15859"/>
                </a:cubicBezTo>
                <a:cubicBezTo>
                  <a:pt x="17718" y="15854"/>
                  <a:pt x="17715" y="15860"/>
                  <a:pt x="17718" y="15876"/>
                </a:cubicBezTo>
                <a:cubicBezTo>
                  <a:pt x="17725" y="15912"/>
                  <a:pt x="17721" y="15929"/>
                  <a:pt x="17709" y="15922"/>
                </a:cubicBezTo>
                <a:cubicBezTo>
                  <a:pt x="17696" y="15917"/>
                  <a:pt x="17685" y="15922"/>
                  <a:pt x="17675" y="15937"/>
                </a:cubicBezTo>
                <a:cubicBezTo>
                  <a:pt x="17675" y="15952"/>
                  <a:pt x="17675" y="15968"/>
                  <a:pt x="17675" y="15983"/>
                </a:cubicBezTo>
                <a:cubicBezTo>
                  <a:pt x="17666" y="15964"/>
                  <a:pt x="17659" y="15959"/>
                  <a:pt x="17658" y="15983"/>
                </a:cubicBezTo>
                <a:cubicBezTo>
                  <a:pt x="17661" y="16002"/>
                  <a:pt x="17659" y="16015"/>
                  <a:pt x="17649" y="16014"/>
                </a:cubicBezTo>
                <a:cubicBezTo>
                  <a:pt x="17646" y="16014"/>
                  <a:pt x="17643" y="16014"/>
                  <a:pt x="17641" y="16014"/>
                </a:cubicBezTo>
                <a:cubicBezTo>
                  <a:pt x="17638" y="16019"/>
                  <a:pt x="17635" y="16024"/>
                  <a:pt x="17632" y="16029"/>
                </a:cubicBezTo>
                <a:cubicBezTo>
                  <a:pt x="17643" y="16055"/>
                  <a:pt x="17639" y="16075"/>
                  <a:pt x="17623" y="16091"/>
                </a:cubicBezTo>
                <a:cubicBezTo>
                  <a:pt x="17623" y="16101"/>
                  <a:pt x="17623" y="16112"/>
                  <a:pt x="17623" y="16122"/>
                </a:cubicBezTo>
                <a:cubicBezTo>
                  <a:pt x="17626" y="16127"/>
                  <a:pt x="17629" y="16132"/>
                  <a:pt x="17632" y="16138"/>
                </a:cubicBezTo>
                <a:cubicBezTo>
                  <a:pt x="17616" y="16145"/>
                  <a:pt x="17605" y="16134"/>
                  <a:pt x="17597" y="16106"/>
                </a:cubicBezTo>
                <a:cubicBezTo>
                  <a:pt x="17590" y="16110"/>
                  <a:pt x="17584" y="16105"/>
                  <a:pt x="17580" y="16091"/>
                </a:cubicBezTo>
                <a:cubicBezTo>
                  <a:pt x="17578" y="16096"/>
                  <a:pt x="17575" y="16101"/>
                  <a:pt x="17572" y="16106"/>
                </a:cubicBezTo>
                <a:cubicBezTo>
                  <a:pt x="17572" y="16122"/>
                  <a:pt x="17572" y="16138"/>
                  <a:pt x="17572" y="16153"/>
                </a:cubicBezTo>
                <a:cubicBezTo>
                  <a:pt x="17581" y="16165"/>
                  <a:pt x="17583" y="16180"/>
                  <a:pt x="17580" y="16199"/>
                </a:cubicBezTo>
                <a:cubicBezTo>
                  <a:pt x="17569" y="16201"/>
                  <a:pt x="17568" y="16219"/>
                  <a:pt x="17572" y="16245"/>
                </a:cubicBezTo>
                <a:cubicBezTo>
                  <a:pt x="17548" y="16210"/>
                  <a:pt x="17536" y="16169"/>
                  <a:pt x="17538" y="16122"/>
                </a:cubicBezTo>
                <a:cubicBezTo>
                  <a:pt x="17535" y="16127"/>
                  <a:pt x="17532" y="16132"/>
                  <a:pt x="17529" y="16138"/>
                </a:cubicBezTo>
                <a:cubicBezTo>
                  <a:pt x="17529" y="16143"/>
                  <a:pt x="17529" y="16148"/>
                  <a:pt x="17529" y="16153"/>
                </a:cubicBezTo>
                <a:cubicBezTo>
                  <a:pt x="17532" y="16168"/>
                  <a:pt x="17529" y="16173"/>
                  <a:pt x="17521" y="16168"/>
                </a:cubicBezTo>
                <a:cubicBezTo>
                  <a:pt x="17518" y="16173"/>
                  <a:pt x="17515" y="16179"/>
                  <a:pt x="17512" y="16184"/>
                </a:cubicBezTo>
                <a:cubicBezTo>
                  <a:pt x="17509" y="16184"/>
                  <a:pt x="17506" y="16184"/>
                  <a:pt x="17503" y="16184"/>
                </a:cubicBezTo>
                <a:cubicBezTo>
                  <a:pt x="17483" y="16218"/>
                  <a:pt x="17480" y="16260"/>
                  <a:pt x="17495" y="16307"/>
                </a:cubicBezTo>
                <a:cubicBezTo>
                  <a:pt x="17495" y="16312"/>
                  <a:pt x="17495" y="16317"/>
                  <a:pt x="17495" y="16322"/>
                </a:cubicBezTo>
                <a:cubicBezTo>
                  <a:pt x="17460" y="16436"/>
                  <a:pt x="17405" y="16505"/>
                  <a:pt x="17323" y="16523"/>
                </a:cubicBezTo>
                <a:cubicBezTo>
                  <a:pt x="17317" y="16523"/>
                  <a:pt x="17312" y="16523"/>
                  <a:pt x="17306" y="16523"/>
                </a:cubicBezTo>
                <a:cubicBezTo>
                  <a:pt x="17267" y="16588"/>
                  <a:pt x="17221" y="16615"/>
                  <a:pt x="17169" y="16600"/>
                </a:cubicBezTo>
                <a:cubicBezTo>
                  <a:pt x="17114" y="16664"/>
                  <a:pt x="17081" y="16700"/>
                  <a:pt x="17031" y="16754"/>
                </a:cubicBezTo>
                <a:cubicBezTo>
                  <a:pt x="17032" y="16800"/>
                  <a:pt x="17023" y="16820"/>
                  <a:pt x="17006" y="16815"/>
                </a:cubicBezTo>
                <a:cubicBezTo>
                  <a:pt x="17006" y="16810"/>
                  <a:pt x="17006" y="16805"/>
                  <a:pt x="17006" y="16800"/>
                </a:cubicBezTo>
                <a:cubicBezTo>
                  <a:pt x="17006" y="16795"/>
                  <a:pt x="17006" y="16790"/>
                  <a:pt x="17006" y="16785"/>
                </a:cubicBezTo>
                <a:cubicBezTo>
                  <a:pt x="17004" y="16768"/>
                  <a:pt x="17007" y="16752"/>
                  <a:pt x="17014" y="16739"/>
                </a:cubicBezTo>
                <a:cubicBezTo>
                  <a:pt x="17014" y="16739"/>
                  <a:pt x="17014" y="16739"/>
                  <a:pt x="17006" y="16739"/>
                </a:cubicBezTo>
                <a:cubicBezTo>
                  <a:pt x="16989" y="16749"/>
                  <a:pt x="16980" y="16794"/>
                  <a:pt x="16980" y="16847"/>
                </a:cubicBezTo>
                <a:cubicBezTo>
                  <a:pt x="16993" y="17008"/>
                  <a:pt x="17040" y="17393"/>
                  <a:pt x="16971" y="17186"/>
                </a:cubicBezTo>
                <a:cubicBezTo>
                  <a:pt x="16977" y="17225"/>
                  <a:pt x="16991" y="17288"/>
                  <a:pt x="16980" y="17293"/>
                </a:cubicBezTo>
                <a:cubicBezTo>
                  <a:pt x="16974" y="17283"/>
                  <a:pt x="16968" y="17273"/>
                  <a:pt x="16963" y="17263"/>
                </a:cubicBezTo>
                <a:cubicBezTo>
                  <a:pt x="16960" y="17241"/>
                  <a:pt x="16957" y="17241"/>
                  <a:pt x="16954" y="17263"/>
                </a:cubicBezTo>
                <a:cubicBezTo>
                  <a:pt x="17030" y="17484"/>
                  <a:pt x="17086" y="17763"/>
                  <a:pt x="17109" y="18034"/>
                </a:cubicBezTo>
                <a:cubicBezTo>
                  <a:pt x="17087" y="18131"/>
                  <a:pt x="17079" y="18177"/>
                  <a:pt x="17074" y="18265"/>
                </a:cubicBezTo>
                <a:cubicBezTo>
                  <a:pt x="17105" y="18253"/>
                  <a:pt x="17125" y="18279"/>
                  <a:pt x="17134" y="18342"/>
                </a:cubicBezTo>
                <a:cubicBezTo>
                  <a:pt x="17143" y="18342"/>
                  <a:pt x="17143" y="18342"/>
                  <a:pt x="17143" y="18342"/>
                </a:cubicBezTo>
                <a:cubicBezTo>
                  <a:pt x="17151" y="18339"/>
                  <a:pt x="17156" y="18344"/>
                  <a:pt x="17160" y="18358"/>
                </a:cubicBezTo>
                <a:cubicBezTo>
                  <a:pt x="17186" y="18336"/>
                  <a:pt x="17207" y="18341"/>
                  <a:pt x="17220" y="18373"/>
                </a:cubicBezTo>
                <a:cubicBezTo>
                  <a:pt x="17229" y="18373"/>
                  <a:pt x="17229" y="18373"/>
                  <a:pt x="17229" y="18373"/>
                </a:cubicBezTo>
                <a:cubicBezTo>
                  <a:pt x="17237" y="18373"/>
                  <a:pt x="17237" y="18373"/>
                  <a:pt x="17237" y="18373"/>
                </a:cubicBezTo>
                <a:cubicBezTo>
                  <a:pt x="17246" y="18378"/>
                  <a:pt x="17249" y="18373"/>
                  <a:pt x="17246" y="18358"/>
                </a:cubicBezTo>
                <a:cubicBezTo>
                  <a:pt x="17254" y="18358"/>
                  <a:pt x="17254" y="18358"/>
                  <a:pt x="17254" y="18358"/>
                </a:cubicBezTo>
                <a:cubicBezTo>
                  <a:pt x="17270" y="18358"/>
                  <a:pt x="17316" y="18291"/>
                  <a:pt x="17332" y="18281"/>
                </a:cubicBezTo>
                <a:cubicBezTo>
                  <a:pt x="17334" y="18276"/>
                  <a:pt x="17337" y="18270"/>
                  <a:pt x="17340" y="18265"/>
                </a:cubicBezTo>
                <a:cubicBezTo>
                  <a:pt x="17340" y="18259"/>
                  <a:pt x="17340" y="18254"/>
                  <a:pt x="17340" y="18249"/>
                </a:cubicBezTo>
                <a:cubicBezTo>
                  <a:pt x="17351" y="18249"/>
                  <a:pt x="17360" y="18235"/>
                  <a:pt x="17366" y="18219"/>
                </a:cubicBezTo>
                <a:cubicBezTo>
                  <a:pt x="17409" y="18219"/>
                  <a:pt x="17409" y="18219"/>
                  <a:pt x="17409" y="18219"/>
                </a:cubicBezTo>
                <a:cubicBezTo>
                  <a:pt x="17435" y="18219"/>
                  <a:pt x="17459" y="18209"/>
                  <a:pt x="17486" y="18203"/>
                </a:cubicBezTo>
                <a:cubicBezTo>
                  <a:pt x="17489" y="18208"/>
                  <a:pt x="17492" y="18213"/>
                  <a:pt x="17495" y="18219"/>
                </a:cubicBezTo>
                <a:cubicBezTo>
                  <a:pt x="17521" y="18185"/>
                  <a:pt x="17541" y="18185"/>
                  <a:pt x="17555" y="18219"/>
                </a:cubicBezTo>
                <a:cubicBezTo>
                  <a:pt x="17567" y="18220"/>
                  <a:pt x="17578" y="18215"/>
                  <a:pt x="17589" y="18203"/>
                </a:cubicBezTo>
                <a:cubicBezTo>
                  <a:pt x="17598" y="18167"/>
                  <a:pt x="17606" y="18131"/>
                  <a:pt x="17615" y="18096"/>
                </a:cubicBezTo>
                <a:cubicBezTo>
                  <a:pt x="17632" y="18096"/>
                  <a:pt x="17632" y="18096"/>
                  <a:pt x="17632" y="18096"/>
                </a:cubicBezTo>
                <a:cubicBezTo>
                  <a:pt x="17640" y="18096"/>
                  <a:pt x="17641" y="18096"/>
                  <a:pt x="17641" y="18096"/>
                </a:cubicBezTo>
                <a:cubicBezTo>
                  <a:pt x="17646" y="18085"/>
                  <a:pt x="17652" y="18075"/>
                  <a:pt x="17658" y="18065"/>
                </a:cubicBezTo>
                <a:cubicBezTo>
                  <a:pt x="17683" y="18065"/>
                  <a:pt x="17714" y="18030"/>
                  <a:pt x="17735" y="18003"/>
                </a:cubicBezTo>
                <a:cubicBezTo>
                  <a:pt x="17743" y="18003"/>
                  <a:pt x="17744" y="18003"/>
                  <a:pt x="17744" y="18003"/>
                </a:cubicBezTo>
                <a:cubicBezTo>
                  <a:pt x="17774" y="18014"/>
                  <a:pt x="17802" y="18009"/>
                  <a:pt x="17829" y="17987"/>
                </a:cubicBezTo>
                <a:cubicBezTo>
                  <a:pt x="17944" y="17987"/>
                  <a:pt x="18005" y="17842"/>
                  <a:pt x="18104" y="17987"/>
                </a:cubicBezTo>
                <a:cubicBezTo>
                  <a:pt x="18112" y="17987"/>
                  <a:pt x="18112" y="17987"/>
                  <a:pt x="18112" y="17987"/>
                </a:cubicBezTo>
                <a:cubicBezTo>
                  <a:pt x="18115" y="17982"/>
                  <a:pt x="18118" y="17977"/>
                  <a:pt x="18121" y="17972"/>
                </a:cubicBezTo>
                <a:cubicBezTo>
                  <a:pt x="18133" y="17982"/>
                  <a:pt x="18144" y="17992"/>
                  <a:pt x="18155" y="18003"/>
                </a:cubicBezTo>
                <a:cubicBezTo>
                  <a:pt x="18172" y="18003"/>
                  <a:pt x="18173" y="18003"/>
                  <a:pt x="18173" y="18003"/>
                </a:cubicBezTo>
                <a:cubicBezTo>
                  <a:pt x="18173" y="17997"/>
                  <a:pt x="18173" y="17992"/>
                  <a:pt x="18173" y="17987"/>
                </a:cubicBezTo>
                <a:cubicBezTo>
                  <a:pt x="18181" y="18003"/>
                  <a:pt x="18190" y="18019"/>
                  <a:pt x="18198" y="18034"/>
                </a:cubicBezTo>
                <a:cubicBezTo>
                  <a:pt x="18212" y="18035"/>
                  <a:pt x="18218" y="18045"/>
                  <a:pt x="18215" y="18065"/>
                </a:cubicBezTo>
                <a:cubicBezTo>
                  <a:pt x="18215" y="18065"/>
                  <a:pt x="18215" y="18065"/>
                  <a:pt x="18207" y="18065"/>
                </a:cubicBezTo>
                <a:cubicBezTo>
                  <a:pt x="18207" y="18075"/>
                  <a:pt x="18207" y="18085"/>
                  <a:pt x="18207" y="18096"/>
                </a:cubicBezTo>
                <a:cubicBezTo>
                  <a:pt x="18240" y="18113"/>
                  <a:pt x="18255" y="18136"/>
                  <a:pt x="18258" y="18188"/>
                </a:cubicBezTo>
                <a:cubicBezTo>
                  <a:pt x="18276" y="18213"/>
                  <a:pt x="18288" y="18251"/>
                  <a:pt x="18293" y="18296"/>
                </a:cubicBezTo>
                <a:cubicBezTo>
                  <a:pt x="18287" y="18291"/>
                  <a:pt x="18281" y="18286"/>
                  <a:pt x="18276" y="18281"/>
                </a:cubicBezTo>
                <a:cubicBezTo>
                  <a:pt x="18264" y="18291"/>
                  <a:pt x="18264" y="18301"/>
                  <a:pt x="18276" y="18311"/>
                </a:cubicBezTo>
                <a:cubicBezTo>
                  <a:pt x="18284" y="18311"/>
                  <a:pt x="18300" y="18341"/>
                  <a:pt x="18310" y="18358"/>
                </a:cubicBezTo>
                <a:cubicBezTo>
                  <a:pt x="18317" y="18354"/>
                  <a:pt x="18323" y="18359"/>
                  <a:pt x="18327" y="18373"/>
                </a:cubicBezTo>
                <a:cubicBezTo>
                  <a:pt x="18327" y="18358"/>
                  <a:pt x="18327" y="18342"/>
                  <a:pt x="18327" y="18327"/>
                </a:cubicBezTo>
                <a:cubicBezTo>
                  <a:pt x="18333" y="18297"/>
                  <a:pt x="18342" y="18262"/>
                  <a:pt x="18353" y="18234"/>
                </a:cubicBezTo>
                <a:cubicBezTo>
                  <a:pt x="18361" y="18237"/>
                  <a:pt x="18366" y="18232"/>
                  <a:pt x="18370" y="18219"/>
                </a:cubicBezTo>
                <a:cubicBezTo>
                  <a:pt x="18379" y="18224"/>
                  <a:pt x="18381" y="18218"/>
                  <a:pt x="18379" y="18203"/>
                </a:cubicBezTo>
                <a:cubicBezTo>
                  <a:pt x="18387" y="18203"/>
                  <a:pt x="18387" y="18203"/>
                  <a:pt x="18387" y="18203"/>
                </a:cubicBezTo>
                <a:cubicBezTo>
                  <a:pt x="18396" y="18203"/>
                  <a:pt x="18396" y="18203"/>
                  <a:pt x="18396" y="18203"/>
                </a:cubicBezTo>
                <a:cubicBezTo>
                  <a:pt x="18395" y="18203"/>
                  <a:pt x="18428" y="18100"/>
                  <a:pt x="18430" y="18096"/>
                </a:cubicBezTo>
                <a:cubicBezTo>
                  <a:pt x="18430" y="18080"/>
                  <a:pt x="18430" y="18065"/>
                  <a:pt x="18430" y="18049"/>
                </a:cubicBezTo>
                <a:cubicBezTo>
                  <a:pt x="18440" y="18049"/>
                  <a:pt x="18441" y="18061"/>
                  <a:pt x="18438" y="18080"/>
                </a:cubicBezTo>
                <a:cubicBezTo>
                  <a:pt x="18443" y="18095"/>
                  <a:pt x="18450" y="18113"/>
                  <a:pt x="18438" y="18111"/>
                </a:cubicBezTo>
                <a:cubicBezTo>
                  <a:pt x="18447" y="18145"/>
                  <a:pt x="18444" y="18170"/>
                  <a:pt x="18430" y="18188"/>
                </a:cubicBezTo>
                <a:cubicBezTo>
                  <a:pt x="18415" y="18221"/>
                  <a:pt x="18410" y="18256"/>
                  <a:pt x="18413" y="18296"/>
                </a:cubicBezTo>
                <a:cubicBezTo>
                  <a:pt x="18394" y="18329"/>
                  <a:pt x="18390" y="18342"/>
                  <a:pt x="18379" y="18388"/>
                </a:cubicBezTo>
                <a:cubicBezTo>
                  <a:pt x="18381" y="18393"/>
                  <a:pt x="18384" y="18399"/>
                  <a:pt x="18387" y="18404"/>
                </a:cubicBezTo>
                <a:cubicBezTo>
                  <a:pt x="18390" y="18399"/>
                  <a:pt x="18393" y="18393"/>
                  <a:pt x="18396" y="18388"/>
                </a:cubicBezTo>
                <a:cubicBezTo>
                  <a:pt x="18413" y="18388"/>
                  <a:pt x="18413" y="18388"/>
                  <a:pt x="18413" y="18388"/>
                </a:cubicBezTo>
                <a:cubicBezTo>
                  <a:pt x="18421" y="18388"/>
                  <a:pt x="18421" y="18388"/>
                  <a:pt x="18421" y="18388"/>
                </a:cubicBezTo>
                <a:cubicBezTo>
                  <a:pt x="18430" y="18388"/>
                  <a:pt x="18430" y="18388"/>
                  <a:pt x="18430" y="18388"/>
                </a:cubicBezTo>
                <a:cubicBezTo>
                  <a:pt x="18480" y="18212"/>
                  <a:pt x="18471" y="18312"/>
                  <a:pt x="18455" y="18434"/>
                </a:cubicBezTo>
                <a:cubicBezTo>
                  <a:pt x="18455" y="18440"/>
                  <a:pt x="18455" y="18445"/>
                  <a:pt x="18455" y="18450"/>
                </a:cubicBezTo>
                <a:cubicBezTo>
                  <a:pt x="18464" y="18450"/>
                  <a:pt x="18464" y="18450"/>
                  <a:pt x="18464" y="18450"/>
                </a:cubicBezTo>
                <a:cubicBezTo>
                  <a:pt x="18483" y="18452"/>
                  <a:pt x="18500" y="18442"/>
                  <a:pt x="18516" y="18419"/>
                </a:cubicBezTo>
                <a:cubicBezTo>
                  <a:pt x="18529" y="18415"/>
                  <a:pt x="18529" y="18425"/>
                  <a:pt x="18516" y="18450"/>
                </a:cubicBezTo>
                <a:cubicBezTo>
                  <a:pt x="18542" y="18496"/>
                  <a:pt x="18554" y="18555"/>
                  <a:pt x="18550" y="18620"/>
                </a:cubicBezTo>
                <a:cubicBezTo>
                  <a:pt x="18560" y="18687"/>
                  <a:pt x="18577" y="18733"/>
                  <a:pt x="18610" y="18774"/>
                </a:cubicBezTo>
                <a:cubicBezTo>
                  <a:pt x="18632" y="18774"/>
                  <a:pt x="18646" y="18780"/>
                  <a:pt x="18653" y="18820"/>
                </a:cubicBezTo>
                <a:cubicBezTo>
                  <a:pt x="18661" y="18824"/>
                  <a:pt x="18666" y="18819"/>
                  <a:pt x="18670" y="18805"/>
                </a:cubicBezTo>
                <a:cubicBezTo>
                  <a:pt x="18700" y="18805"/>
                  <a:pt x="18749" y="18856"/>
                  <a:pt x="18764" y="18882"/>
                </a:cubicBezTo>
                <a:cubicBezTo>
                  <a:pt x="18780" y="18884"/>
                  <a:pt x="18795" y="18874"/>
                  <a:pt x="18807" y="18851"/>
                </a:cubicBezTo>
                <a:cubicBezTo>
                  <a:pt x="18813" y="18814"/>
                  <a:pt x="18828" y="18793"/>
                  <a:pt x="18850" y="18789"/>
                </a:cubicBezTo>
                <a:cubicBezTo>
                  <a:pt x="18853" y="18774"/>
                  <a:pt x="18850" y="18769"/>
                  <a:pt x="18842" y="18774"/>
                </a:cubicBezTo>
                <a:cubicBezTo>
                  <a:pt x="18880" y="18738"/>
                  <a:pt x="18864" y="18793"/>
                  <a:pt x="18859" y="18820"/>
                </a:cubicBezTo>
                <a:cubicBezTo>
                  <a:pt x="18867" y="18820"/>
                  <a:pt x="18867" y="18820"/>
                  <a:pt x="18867" y="18820"/>
                </a:cubicBezTo>
                <a:cubicBezTo>
                  <a:pt x="18876" y="18820"/>
                  <a:pt x="18876" y="18820"/>
                  <a:pt x="18876" y="18820"/>
                </a:cubicBezTo>
                <a:cubicBezTo>
                  <a:pt x="18884" y="18824"/>
                  <a:pt x="18890" y="18819"/>
                  <a:pt x="18893" y="18805"/>
                </a:cubicBezTo>
                <a:cubicBezTo>
                  <a:pt x="18890" y="18805"/>
                  <a:pt x="18902" y="18847"/>
                  <a:pt x="18910" y="18866"/>
                </a:cubicBezTo>
                <a:cubicBezTo>
                  <a:pt x="18919" y="18861"/>
                  <a:pt x="18922" y="18866"/>
                  <a:pt x="18919" y="18882"/>
                </a:cubicBezTo>
                <a:cubicBezTo>
                  <a:pt x="18927" y="18882"/>
                  <a:pt x="18928" y="18882"/>
                  <a:pt x="18928" y="18882"/>
                </a:cubicBezTo>
                <a:cubicBezTo>
                  <a:pt x="18936" y="18882"/>
                  <a:pt x="18936" y="18882"/>
                  <a:pt x="18936" y="18882"/>
                </a:cubicBezTo>
                <a:cubicBezTo>
                  <a:pt x="18949" y="18891"/>
                  <a:pt x="18955" y="18907"/>
                  <a:pt x="18953" y="18928"/>
                </a:cubicBezTo>
                <a:cubicBezTo>
                  <a:pt x="18962" y="18901"/>
                  <a:pt x="18958" y="18919"/>
                  <a:pt x="18970" y="18866"/>
                </a:cubicBezTo>
                <a:cubicBezTo>
                  <a:pt x="18968" y="18861"/>
                  <a:pt x="18965" y="18856"/>
                  <a:pt x="18962" y="18851"/>
                </a:cubicBezTo>
                <a:cubicBezTo>
                  <a:pt x="18969" y="18847"/>
                  <a:pt x="18975" y="18852"/>
                  <a:pt x="18979" y="18866"/>
                </a:cubicBezTo>
                <a:cubicBezTo>
                  <a:pt x="19022" y="18773"/>
                  <a:pt x="19081" y="18725"/>
                  <a:pt x="19151" y="18727"/>
                </a:cubicBezTo>
                <a:cubicBezTo>
                  <a:pt x="19153" y="18717"/>
                  <a:pt x="19156" y="18707"/>
                  <a:pt x="19159" y="18696"/>
                </a:cubicBezTo>
                <a:cubicBezTo>
                  <a:pt x="19162" y="18702"/>
                  <a:pt x="19165" y="18707"/>
                  <a:pt x="19168" y="18712"/>
                </a:cubicBezTo>
                <a:cubicBezTo>
                  <a:pt x="19169" y="18652"/>
                  <a:pt x="19173" y="18606"/>
                  <a:pt x="19185" y="18543"/>
                </a:cubicBezTo>
                <a:cubicBezTo>
                  <a:pt x="19177" y="18517"/>
                  <a:pt x="19178" y="18482"/>
                  <a:pt x="19185" y="18450"/>
                </a:cubicBezTo>
                <a:cubicBezTo>
                  <a:pt x="19193" y="18450"/>
                  <a:pt x="19193" y="18450"/>
                  <a:pt x="19193" y="18450"/>
                </a:cubicBezTo>
                <a:cubicBezTo>
                  <a:pt x="19196" y="18429"/>
                  <a:pt x="19202" y="18408"/>
                  <a:pt x="19210" y="18388"/>
                </a:cubicBezTo>
                <a:cubicBezTo>
                  <a:pt x="19219" y="18368"/>
                  <a:pt x="19239" y="18293"/>
                  <a:pt x="19245" y="18249"/>
                </a:cubicBezTo>
                <a:cubicBezTo>
                  <a:pt x="19250" y="18228"/>
                  <a:pt x="19253" y="18214"/>
                  <a:pt x="19254" y="18188"/>
                </a:cubicBezTo>
                <a:cubicBezTo>
                  <a:pt x="19251" y="18188"/>
                  <a:pt x="19248" y="18188"/>
                  <a:pt x="19245" y="18188"/>
                </a:cubicBezTo>
                <a:cubicBezTo>
                  <a:pt x="19245" y="18183"/>
                  <a:pt x="19245" y="18178"/>
                  <a:pt x="19245" y="18172"/>
                </a:cubicBezTo>
                <a:cubicBezTo>
                  <a:pt x="19254" y="18172"/>
                  <a:pt x="19254" y="18172"/>
                  <a:pt x="19254" y="18172"/>
                </a:cubicBezTo>
                <a:cubicBezTo>
                  <a:pt x="19259" y="18125"/>
                  <a:pt x="19273" y="18094"/>
                  <a:pt x="19296" y="18080"/>
                </a:cubicBezTo>
                <a:cubicBezTo>
                  <a:pt x="19308" y="18084"/>
                  <a:pt x="19308" y="18079"/>
                  <a:pt x="19296" y="18065"/>
                </a:cubicBezTo>
                <a:cubicBezTo>
                  <a:pt x="19305" y="18065"/>
                  <a:pt x="19305" y="18065"/>
                  <a:pt x="19305" y="18065"/>
                </a:cubicBezTo>
                <a:cubicBezTo>
                  <a:pt x="19311" y="18054"/>
                  <a:pt x="19316" y="18044"/>
                  <a:pt x="19322" y="18034"/>
                </a:cubicBezTo>
                <a:cubicBezTo>
                  <a:pt x="19322" y="18024"/>
                  <a:pt x="19322" y="18013"/>
                  <a:pt x="19322" y="18003"/>
                </a:cubicBezTo>
                <a:cubicBezTo>
                  <a:pt x="19345" y="17919"/>
                  <a:pt x="19358" y="17843"/>
                  <a:pt x="19365" y="17756"/>
                </a:cubicBezTo>
                <a:cubicBezTo>
                  <a:pt x="19391" y="17628"/>
                  <a:pt x="19389" y="17499"/>
                  <a:pt x="19357" y="17402"/>
                </a:cubicBezTo>
                <a:cubicBezTo>
                  <a:pt x="19368" y="17405"/>
                  <a:pt x="19368" y="17400"/>
                  <a:pt x="19357" y="17386"/>
                </a:cubicBezTo>
                <a:cubicBezTo>
                  <a:pt x="19357" y="17381"/>
                  <a:pt x="19357" y="17376"/>
                  <a:pt x="19357" y="17371"/>
                </a:cubicBezTo>
                <a:cubicBezTo>
                  <a:pt x="19357" y="17368"/>
                  <a:pt x="19358" y="17258"/>
                  <a:pt x="19357" y="17216"/>
                </a:cubicBezTo>
                <a:cubicBezTo>
                  <a:pt x="19336" y="17212"/>
                  <a:pt x="19330" y="17184"/>
                  <a:pt x="19339" y="17140"/>
                </a:cubicBezTo>
                <a:cubicBezTo>
                  <a:pt x="19325" y="17150"/>
                  <a:pt x="19319" y="17145"/>
                  <a:pt x="19322" y="17124"/>
                </a:cubicBezTo>
                <a:cubicBezTo>
                  <a:pt x="19315" y="17111"/>
                  <a:pt x="19312" y="17095"/>
                  <a:pt x="19313" y="17077"/>
                </a:cubicBezTo>
                <a:cubicBezTo>
                  <a:pt x="19303" y="17072"/>
                  <a:pt x="19294" y="17062"/>
                  <a:pt x="19288" y="17047"/>
                </a:cubicBezTo>
                <a:cubicBezTo>
                  <a:pt x="19248" y="16985"/>
                  <a:pt x="19225" y="16920"/>
                  <a:pt x="19210" y="16815"/>
                </a:cubicBezTo>
                <a:cubicBezTo>
                  <a:pt x="19213" y="16800"/>
                  <a:pt x="19211" y="16795"/>
                  <a:pt x="19202" y="16800"/>
                </a:cubicBezTo>
                <a:cubicBezTo>
                  <a:pt x="19189" y="16821"/>
                  <a:pt x="19177" y="16802"/>
                  <a:pt x="19168" y="16769"/>
                </a:cubicBezTo>
                <a:cubicBezTo>
                  <a:pt x="19165" y="16774"/>
                  <a:pt x="19162" y="16779"/>
                  <a:pt x="19159" y="16785"/>
                </a:cubicBezTo>
                <a:cubicBezTo>
                  <a:pt x="19159" y="16795"/>
                  <a:pt x="19159" y="16805"/>
                  <a:pt x="19159" y="16815"/>
                </a:cubicBezTo>
                <a:cubicBezTo>
                  <a:pt x="19156" y="16815"/>
                  <a:pt x="19153" y="16815"/>
                  <a:pt x="19151" y="16815"/>
                </a:cubicBezTo>
                <a:cubicBezTo>
                  <a:pt x="19149" y="16752"/>
                  <a:pt x="19129" y="16671"/>
                  <a:pt x="19099" y="16616"/>
                </a:cubicBezTo>
                <a:cubicBezTo>
                  <a:pt x="19099" y="16610"/>
                  <a:pt x="19099" y="16605"/>
                  <a:pt x="19099" y="16600"/>
                </a:cubicBezTo>
                <a:cubicBezTo>
                  <a:pt x="19113" y="16605"/>
                  <a:pt x="19113" y="16594"/>
                  <a:pt x="19099" y="16569"/>
                </a:cubicBezTo>
                <a:cubicBezTo>
                  <a:pt x="19091" y="16558"/>
                  <a:pt x="19082" y="16548"/>
                  <a:pt x="19073" y="16538"/>
                </a:cubicBezTo>
                <a:cubicBezTo>
                  <a:pt x="19068" y="16533"/>
                  <a:pt x="19062" y="16528"/>
                  <a:pt x="19056" y="16523"/>
                </a:cubicBezTo>
                <a:cubicBezTo>
                  <a:pt x="19053" y="16509"/>
                  <a:pt x="19047" y="16504"/>
                  <a:pt x="19039" y="16507"/>
                </a:cubicBezTo>
                <a:cubicBezTo>
                  <a:pt x="19017" y="16512"/>
                  <a:pt x="19010" y="16485"/>
                  <a:pt x="19013" y="16446"/>
                </a:cubicBezTo>
                <a:cubicBezTo>
                  <a:pt x="19010" y="16451"/>
                  <a:pt x="19008" y="16456"/>
                  <a:pt x="19005" y="16461"/>
                </a:cubicBezTo>
                <a:cubicBezTo>
                  <a:pt x="18979" y="16470"/>
                  <a:pt x="18968" y="16460"/>
                  <a:pt x="18970" y="16430"/>
                </a:cubicBezTo>
                <a:cubicBezTo>
                  <a:pt x="18953" y="16440"/>
                  <a:pt x="18948" y="16430"/>
                  <a:pt x="18953" y="16400"/>
                </a:cubicBezTo>
                <a:cubicBezTo>
                  <a:pt x="18953" y="16394"/>
                  <a:pt x="18953" y="16389"/>
                  <a:pt x="18953" y="16384"/>
                </a:cubicBezTo>
                <a:cubicBezTo>
                  <a:pt x="18953" y="16379"/>
                  <a:pt x="18953" y="16374"/>
                  <a:pt x="18953" y="16369"/>
                </a:cubicBezTo>
                <a:cubicBezTo>
                  <a:pt x="18953" y="16369"/>
                  <a:pt x="18953" y="16369"/>
                  <a:pt x="18945" y="16369"/>
                </a:cubicBezTo>
                <a:cubicBezTo>
                  <a:pt x="18933" y="16318"/>
                  <a:pt x="18923" y="16241"/>
                  <a:pt x="18919" y="16184"/>
                </a:cubicBezTo>
                <a:cubicBezTo>
                  <a:pt x="18901" y="16135"/>
                  <a:pt x="18886" y="16052"/>
                  <a:pt x="18884" y="15999"/>
                </a:cubicBezTo>
                <a:cubicBezTo>
                  <a:pt x="18876" y="15956"/>
                  <a:pt x="18862" y="15922"/>
                  <a:pt x="18842" y="15891"/>
                </a:cubicBezTo>
                <a:cubicBezTo>
                  <a:pt x="18839" y="15891"/>
                  <a:pt x="18836" y="15891"/>
                  <a:pt x="18833" y="15891"/>
                </a:cubicBezTo>
                <a:cubicBezTo>
                  <a:pt x="18780" y="15914"/>
                  <a:pt x="18768" y="15836"/>
                  <a:pt x="18773" y="15736"/>
                </a:cubicBezTo>
                <a:cubicBezTo>
                  <a:pt x="18779" y="15711"/>
                  <a:pt x="18776" y="15701"/>
                  <a:pt x="18764" y="15706"/>
                </a:cubicBezTo>
                <a:cubicBezTo>
                  <a:pt x="18749" y="15628"/>
                  <a:pt x="18748" y="15623"/>
                  <a:pt x="18730" y="15536"/>
                </a:cubicBezTo>
                <a:cubicBezTo>
                  <a:pt x="18739" y="15536"/>
                  <a:pt x="18739" y="15536"/>
                  <a:pt x="18739" y="15536"/>
                </a:cubicBezTo>
                <a:cubicBezTo>
                  <a:pt x="18731" y="15529"/>
                  <a:pt x="18728" y="15519"/>
                  <a:pt x="18730" y="15505"/>
                </a:cubicBezTo>
                <a:close/>
                <a:moveTo>
                  <a:pt x="13110" y="15660"/>
                </a:moveTo>
                <a:cubicBezTo>
                  <a:pt x="13096" y="15653"/>
                  <a:pt x="13087" y="15662"/>
                  <a:pt x="13085" y="15690"/>
                </a:cubicBezTo>
                <a:cubicBezTo>
                  <a:pt x="13085" y="15690"/>
                  <a:pt x="13085" y="15690"/>
                  <a:pt x="13076" y="15690"/>
                </a:cubicBezTo>
                <a:cubicBezTo>
                  <a:pt x="13093" y="15712"/>
                  <a:pt x="13093" y="15743"/>
                  <a:pt x="13076" y="15783"/>
                </a:cubicBezTo>
                <a:cubicBezTo>
                  <a:pt x="13073" y="15783"/>
                  <a:pt x="13070" y="15783"/>
                  <a:pt x="13067" y="15783"/>
                </a:cubicBezTo>
                <a:cubicBezTo>
                  <a:pt x="13061" y="15810"/>
                  <a:pt x="13054" y="15825"/>
                  <a:pt x="13033" y="15813"/>
                </a:cubicBezTo>
                <a:cubicBezTo>
                  <a:pt x="13019" y="15822"/>
                  <a:pt x="13025" y="15850"/>
                  <a:pt x="13033" y="15876"/>
                </a:cubicBezTo>
                <a:cubicBezTo>
                  <a:pt x="13029" y="15849"/>
                  <a:pt x="13021" y="15882"/>
                  <a:pt x="13016" y="15906"/>
                </a:cubicBezTo>
                <a:cubicBezTo>
                  <a:pt x="13019" y="15911"/>
                  <a:pt x="13022" y="15917"/>
                  <a:pt x="13024" y="15922"/>
                </a:cubicBezTo>
                <a:cubicBezTo>
                  <a:pt x="13027" y="15927"/>
                  <a:pt x="13030" y="15932"/>
                  <a:pt x="13033" y="15937"/>
                </a:cubicBezTo>
                <a:cubicBezTo>
                  <a:pt x="13030" y="15937"/>
                  <a:pt x="13027" y="15937"/>
                  <a:pt x="13024" y="15937"/>
                </a:cubicBezTo>
                <a:cubicBezTo>
                  <a:pt x="13017" y="15933"/>
                  <a:pt x="13011" y="15939"/>
                  <a:pt x="13007" y="15952"/>
                </a:cubicBezTo>
                <a:cubicBezTo>
                  <a:pt x="13007" y="15947"/>
                  <a:pt x="13007" y="15942"/>
                  <a:pt x="13007" y="15937"/>
                </a:cubicBezTo>
                <a:cubicBezTo>
                  <a:pt x="13007" y="15937"/>
                  <a:pt x="13007" y="15937"/>
                  <a:pt x="12999" y="15937"/>
                </a:cubicBezTo>
                <a:cubicBezTo>
                  <a:pt x="12996" y="15942"/>
                  <a:pt x="12993" y="15947"/>
                  <a:pt x="12990" y="15952"/>
                </a:cubicBezTo>
                <a:cubicBezTo>
                  <a:pt x="12986" y="15977"/>
                  <a:pt x="12982" y="16030"/>
                  <a:pt x="12982" y="16029"/>
                </a:cubicBezTo>
                <a:cubicBezTo>
                  <a:pt x="12977" y="16011"/>
                  <a:pt x="12972" y="16001"/>
                  <a:pt x="12964" y="15999"/>
                </a:cubicBezTo>
                <a:cubicBezTo>
                  <a:pt x="12958" y="16014"/>
                  <a:pt x="12949" y="16024"/>
                  <a:pt x="12939" y="16029"/>
                </a:cubicBezTo>
                <a:cubicBezTo>
                  <a:pt x="12939" y="16040"/>
                  <a:pt x="12939" y="16050"/>
                  <a:pt x="12939" y="16060"/>
                </a:cubicBezTo>
                <a:cubicBezTo>
                  <a:pt x="12947" y="16067"/>
                  <a:pt x="12949" y="16077"/>
                  <a:pt x="12947" y="16091"/>
                </a:cubicBezTo>
                <a:cubicBezTo>
                  <a:pt x="12937" y="16077"/>
                  <a:pt x="12926" y="16058"/>
                  <a:pt x="12921" y="16045"/>
                </a:cubicBezTo>
                <a:cubicBezTo>
                  <a:pt x="12903" y="16060"/>
                  <a:pt x="12909" y="16058"/>
                  <a:pt x="12896" y="16060"/>
                </a:cubicBezTo>
                <a:cubicBezTo>
                  <a:pt x="12893" y="16065"/>
                  <a:pt x="12890" y="16070"/>
                  <a:pt x="12887" y="16075"/>
                </a:cubicBezTo>
                <a:cubicBezTo>
                  <a:pt x="12881" y="16086"/>
                  <a:pt x="12873" y="16102"/>
                  <a:pt x="12870" y="16075"/>
                </a:cubicBezTo>
                <a:cubicBezTo>
                  <a:pt x="12857" y="16105"/>
                  <a:pt x="12844" y="16115"/>
                  <a:pt x="12827" y="16091"/>
                </a:cubicBezTo>
                <a:cubicBezTo>
                  <a:pt x="12824" y="16096"/>
                  <a:pt x="12821" y="16101"/>
                  <a:pt x="12818" y="16106"/>
                </a:cubicBezTo>
                <a:cubicBezTo>
                  <a:pt x="12786" y="16232"/>
                  <a:pt x="12789" y="16359"/>
                  <a:pt x="12827" y="16492"/>
                </a:cubicBezTo>
                <a:cubicBezTo>
                  <a:pt x="12817" y="16551"/>
                  <a:pt x="12793" y="16633"/>
                  <a:pt x="12776" y="16677"/>
                </a:cubicBezTo>
                <a:cubicBezTo>
                  <a:pt x="12767" y="16703"/>
                  <a:pt x="12759" y="16728"/>
                  <a:pt x="12750" y="16754"/>
                </a:cubicBezTo>
                <a:cubicBezTo>
                  <a:pt x="12753" y="16832"/>
                  <a:pt x="12761" y="16897"/>
                  <a:pt x="12776" y="16970"/>
                </a:cubicBezTo>
                <a:cubicBezTo>
                  <a:pt x="12800" y="17169"/>
                  <a:pt x="12862" y="17235"/>
                  <a:pt x="12956" y="17140"/>
                </a:cubicBezTo>
                <a:cubicBezTo>
                  <a:pt x="12965" y="17140"/>
                  <a:pt x="12964" y="17140"/>
                  <a:pt x="12964" y="17140"/>
                </a:cubicBezTo>
                <a:cubicBezTo>
                  <a:pt x="13025" y="16934"/>
                  <a:pt x="13074" y="16684"/>
                  <a:pt x="13102" y="16446"/>
                </a:cubicBezTo>
                <a:cubicBezTo>
                  <a:pt x="13132" y="16298"/>
                  <a:pt x="13145" y="16169"/>
                  <a:pt x="13145" y="16029"/>
                </a:cubicBezTo>
                <a:cubicBezTo>
                  <a:pt x="13159" y="16024"/>
                  <a:pt x="13164" y="16040"/>
                  <a:pt x="13162" y="16075"/>
                </a:cubicBezTo>
                <a:cubicBezTo>
                  <a:pt x="13171" y="16075"/>
                  <a:pt x="13170" y="16075"/>
                  <a:pt x="13170" y="16075"/>
                </a:cubicBezTo>
                <a:cubicBezTo>
                  <a:pt x="13182" y="16080"/>
                  <a:pt x="13185" y="16070"/>
                  <a:pt x="13179" y="16045"/>
                </a:cubicBezTo>
                <a:cubicBezTo>
                  <a:pt x="13188" y="15891"/>
                  <a:pt x="13166" y="15758"/>
                  <a:pt x="13110" y="15660"/>
                </a:cubicBezTo>
                <a:close/>
                <a:moveTo>
                  <a:pt x="11849" y="16153"/>
                </a:moveTo>
                <a:cubicBezTo>
                  <a:pt x="11858" y="16153"/>
                  <a:pt x="11857" y="16153"/>
                  <a:pt x="11857" y="16153"/>
                </a:cubicBezTo>
                <a:cubicBezTo>
                  <a:pt x="11883" y="16153"/>
                  <a:pt x="11883" y="16153"/>
                  <a:pt x="11883" y="16153"/>
                </a:cubicBezTo>
                <a:cubicBezTo>
                  <a:pt x="11892" y="16148"/>
                  <a:pt x="11895" y="16153"/>
                  <a:pt x="11892" y="16168"/>
                </a:cubicBezTo>
                <a:cubicBezTo>
                  <a:pt x="11883" y="16168"/>
                  <a:pt x="11883" y="16168"/>
                  <a:pt x="11883" y="16168"/>
                </a:cubicBezTo>
                <a:cubicBezTo>
                  <a:pt x="11878" y="16168"/>
                  <a:pt x="11872" y="16168"/>
                  <a:pt x="11866" y="16168"/>
                </a:cubicBezTo>
                <a:cubicBezTo>
                  <a:pt x="11863" y="16168"/>
                  <a:pt x="11860" y="16168"/>
                  <a:pt x="11857" y="16168"/>
                </a:cubicBezTo>
                <a:cubicBezTo>
                  <a:pt x="11855" y="16173"/>
                  <a:pt x="11852" y="16179"/>
                  <a:pt x="11849" y="16184"/>
                </a:cubicBezTo>
                <a:cubicBezTo>
                  <a:pt x="11845" y="16181"/>
                  <a:pt x="11842" y="16181"/>
                  <a:pt x="11840" y="16184"/>
                </a:cubicBezTo>
                <a:cubicBezTo>
                  <a:pt x="11839" y="16186"/>
                  <a:pt x="11839" y="16191"/>
                  <a:pt x="11840" y="16199"/>
                </a:cubicBezTo>
                <a:cubicBezTo>
                  <a:pt x="11833" y="16195"/>
                  <a:pt x="11827" y="16201"/>
                  <a:pt x="11823" y="16214"/>
                </a:cubicBezTo>
                <a:cubicBezTo>
                  <a:pt x="11818" y="16225"/>
                  <a:pt x="11812" y="16235"/>
                  <a:pt x="11806" y="16245"/>
                </a:cubicBezTo>
                <a:cubicBezTo>
                  <a:pt x="11809" y="16261"/>
                  <a:pt x="11806" y="16266"/>
                  <a:pt x="11798" y="16261"/>
                </a:cubicBezTo>
                <a:cubicBezTo>
                  <a:pt x="11802" y="16229"/>
                  <a:pt x="11809" y="16207"/>
                  <a:pt x="11823" y="16184"/>
                </a:cubicBezTo>
                <a:cubicBezTo>
                  <a:pt x="11832" y="16184"/>
                  <a:pt x="11832" y="16184"/>
                  <a:pt x="11832" y="16184"/>
                </a:cubicBezTo>
                <a:cubicBezTo>
                  <a:pt x="11840" y="16184"/>
                  <a:pt x="11840" y="16184"/>
                  <a:pt x="11840" y="16184"/>
                </a:cubicBezTo>
                <a:cubicBezTo>
                  <a:pt x="11843" y="16173"/>
                  <a:pt x="11846" y="16163"/>
                  <a:pt x="11849" y="16153"/>
                </a:cubicBezTo>
                <a:close/>
                <a:moveTo>
                  <a:pt x="19374" y="17386"/>
                </a:moveTo>
                <a:cubicBezTo>
                  <a:pt x="19374" y="17391"/>
                  <a:pt x="19374" y="17396"/>
                  <a:pt x="19374" y="17402"/>
                </a:cubicBezTo>
                <a:cubicBezTo>
                  <a:pt x="19374" y="17412"/>
                  <a:pt x="19374" y="17422"/>
                  <a:pt x="19374" y="17432"/>
                </a:cubicBezTo>
                <a:cubicBezTo>
                  <a:pt x="19385" y="17437"/>
                  <a:pt x="19388" y="17427"/>
                  <a:pt x="19382" y="17402"/>
                </a:cubicBezTo>
                <a:cubicBezTo>
                  <a:pt x="19385" y="17386"/>
                  <a:pt x="19382" y="17381"/>
                  <a:pt x="19374" y="17386"/>
                </a:cubicBezTo>
                <a:close/>
                <a:moveTo>
                  <a:pt x="20541" y="18281"/>
                </a:moveTo>
                <a:cubicBezTo>
                  <a:pt x="20513" y="18296"/>
                  <a:pt x="20533" y="18347"/>
                  <a:pt x="20549" y="18388"/>
                </a:cubicBezTo>
                <a:cubicBezTo>
                  <a:pt x="20555" y="18399"/>
                  <a:pt x="20561" y="18409"/>
                  <a:pt x="20566" y="18419"/>
                </a:cubicBezTo>
                <a:cubicBezTo>
                  <a:pt x="20566" y="18424"/>
                  <a:pt x="20566" y="18429"/>
                  <a:pt x="20566" y="18434"/>
                </a:cubicBezTo>
                <a:cubicBezTo>
                  <a:pt x="20581" y="18470"/>
                  <a:pt x="20595" y="18507"/>
                  <a:pt x="20609" y="18543"/>
                </a:cubicBezTo>
                <a:cubicBezTo>
                  <a:pt x="20609" y="18538"/>
                  <a:pt x="20609" y="18532"/>
                  <a:pt x="20609" y="18527"/>
                </a:cubicBezTo>
                <a:cubicBezTo>
                  <a:pt x="20618" y="18527"/>
                  <a:pt x="20618" y="18527"/>
                  <a:pt x="20618" y="18527"/>
                </a:cubicBezTo>
                <a:cubicBezTo>
                  <a:pt x="20618" y="18532"/>
                  <a:pt x="20618" y="18538"/>
                  <a:pt x="20618" y="18543"/>
                </a:cubicBezTo>
                <a:cubicBezTo>
                  <a:pt x="20621" y="18548"/>
                  <a:pt x="20623" y="18553"/>
                  <a:pt x="20626" y="18558"/>
                </a:cubicBezTo>
                <a:cubicBezTo>
                  <a:pt x="20626" y="18563"/>
                  <a:pt x="20626" y="18568"/>
                  <a:pt x="20626" y="18573"/>
                </a:cubicBezTo>
                <a:cubicBezTo>
                  <a:pt x="20623" y="18568"/>
                  <a:pt x="20621" y="18563"/>
                  <a:pt x="20618" y="18558"/>
                </a:cubicBezTo>
                <a:cubicBezTo>
                  <a:pt x="20624" y="18584"/>
                  <a:pt x="20629" y="18609"/>
                  <a:pt x="20635" y="18635"/>
                </a:cubicBezTo>
                <a:cubicBezTo>
                  <a:pt x="20638" y="18630"/>
                  <a:pt x="20641" y="18625"/>
                  <a:pt x="20644" y="18620"/>
                </a:cubicBezTo>
                <a:cubicBezTo>
                  <a:pt x="20659" y="18620"/>
                  <a:pt x="20653" y="18631"/>
                  <a:pt x="20644" y="18635"/>
                </a:cubicBezTo>
                <a:cubicBezTo>
                  <a:pt x="20633" y="18652"/>
                  <a:pt x="20638" y="18667"/>
                  <a:pt x="20652" y="18681"/>
                </a:cubicBezTo>
                <a:cubicBezTo>
                  <a:pt x="20652" y="18697"/>
                  <a:pt x="20652" y="18712"/>
                  <a:pt x="20652" y="18727"/>
                </a:cubicBezTo>
                <a:cubicBezTo>
                  <a:pt x="20652" y="18743"/>
                  <a:pt x="20652" y="18759"/>
                  <a:pt x="20652" y="18774"/>
                </a:cubicBezTo>
                <a:cubicBezTo>
                  <a:pt x="20649" y="18774"/>
                  <a:pt x="20647" y="18774"/>
                  <a:pt x="20644" y="18774"/>
                </a:cubicBezTo>
                <a:cubicBezTo>
                  <a:pt x="20643" y="18852"/>
                  <a:pt x="20626" y="18897"/>
                  <a:pt x="20592" y="18928"/>
                </a:cubicBezTo>
                <a:cubicBezTo>
                  <a:pt x="20590" y="18947"/>
                  <a:pt x="20592" y="18962"/>
                  <a:pt x="20600" y="18974"/>
                </a:cubicBezTo>
                <a:cubicBezTo>
                  <a:pt x="20679" y="19023"/>
                  <a:pt x="20696" y="19106"/>
                  <a:pt x="20644" y="19221"/>
                </a:cubicBezTo>
                <a:cubicBezTo>
                  <a:pt x="20647" y="19226"/>
                  <a:pt x="20649" y="19231"/>
                  <a:pt x="20652" y="19237"/>
                </a:cubicBezTo>
                <a:cubicBezTo>
                  <a:pt x="20668" y="19229"/>
                  <a:pt x="20679" y="19240"/>
                  <a:pt x="20686" y="19267"/>
                </a:cubicBezTo>
                <a:cubicBezTo>
                  <a:pt x="20740" y="19199"/>
                  <a:pt x="20786" y="19061"/>
                  <a:pt x="20781" y="18974"/>
                </a:cubicBezTo>
                <a:cubicBezTo>
                  <a:pt x="20786" y="18953"/>
                  <a:pt x="20792" y="18933"/>
                  <a:pt x="20798" y="18912"/>
                </a:cubicBezTo>
                <a:cubicBezTo>
                  <a:pt x="20806" y="18912"/>
                  <a:pt x="20806" y="18912"/>
                  <a:pt x="20806" y="18912"/>
                </a:cubicBezTo>
                <a:cubicBezTo>
                  <a:pt x="20832" y="18912"/>
                  <a:pt x="20832" y="18912"/>
                  <a:pt x="20832" y="18912"/>
                </a:cubicBezTo>
                <a:cubicBezTo>
                  <a:pt x="20838" y="18948"/>
                  <a:pt x="20844" y="18948"/>
                  <a:pt x="20849" y="18912"/>
                </a:cubicBezTo>
                <a:cubicBezTo>
                  <a:pt x="20846" y="18912"/>
                  <a:pt x="20844" y="18912"/>
                  <a:pt x="20841" y="18912"/>
                </a:cubicBezTo>
                <a:cubicBezTo>
                  <a:pt x="20864" y="18851"/>
                  <a:pt x="20872" y="18809"/>
                  <a:pt x="20875" y="18712"/>
                </a:cubicBezTo>
                <a:cubicBezTo>
                  <a:pt x="20869" y="18707"/>
                  <a:pt x="20864" y="18702"/>
                  <a:pt x="20858" y="18696"/>
                </a:cubicBezTo>
                <a:cubicBezTo>
                  <a:pt x="20855" y="18696"/>
                  <a:pt x="20852" y="18696"/>
                  <a:pt x="20849" y="18696"/>
                </a:cubicBezTo>
                <a:cubicBezTo>
                  <a:pt x="20833" y="18702"/>
                  <a:pt x="20817" y="18719"/>
                  <a:pt x="20806" y="18743"/>
                </a:cubicBezTo>
                <a:cubicBezTo>
                  <a:pt x="20771" y="18754"/>
                  <a:pt x="20736" y="18724"/>
                  <a:pt x="20721" y="18666"/>
                </a:cubicBezTo>
                <a:cubicBezTo>
                  <a:pt x="20718" y="18645"/>
                  <a:pt x="20715" y="18625"/>
                  <a:pt x="20712" y="18604"/>
                </a:cubicBezTo>
                <a:cubicBezTo>
                  <a:pt x="20710" y="18574"/>
                  <a:pt x="20700" y="18562"/>
                  <a:pt x="20686" y="18558"/>
                </a:cubicBezTo>
                <a:cubicBezTo>
                  <a:pt x="20686" y="18589"/>
                  <a:pt x="20686" y="18620"/>
                  <a:pt x="20686" y="18650"/>
                </a:cubicBezTo>
                <a:cubicBezTo>
                  <a:pt x="20684" y="18640"/>
                  <a:pt x="20681" y="18630"/>
                  <a:pt x="20678" y="18620"/>
                </a:cubicBezTo>
                <a:cubicBezTo>
                  <a:pt x="20679" y="18599"/>
                  <a:pt x="20669" y="18612"/>
                  <a:pt x="20661" y="18620"/>
                </a:cubicBezTo>
                <a:cubicBezTo>
                  <a:pt x="20658" y="18614"/>
                  <a:pt x="20655" y="18609"/>
                  <a:pt x="20652" y="18604"/>
                </a:cubicBezTo>
                <a:cubicBezTo>
                  <a:pt x="20652" y="18594"/>
                  <a:pt x="20652" y="18584"/>
                  <a:pt x="20652" y="18573"/>
                </a:cubicBezTo>
                <a:cubicBezTo>
                  <a:pt x="20652" y="18568"/>
                  <a:pt x="20652" y="18563"/>
                  <a:pt x="20652" y="18558"/>
                </a:cubicBezTo>
                <a:cubicBezTo>
                  <a:pt x="20661" y="18558"/>
                  <a:pt x="20661" y="18558"/>
                  <a:pt x="20661" y="18558"/>
                </a:cubicBezTo>
                <a:cubicBezTo>
                  <a:pt x="20655" y="18526"/>
                  <a:pt x="20639" y="18490"/>
                  <a:pt x="20626" y="18481"/>
                </a:cubicBezTo>
                <a:cubicBezTo>
                  <a:pt x="20626" y="18475"/>
                  <a:pt x="20626" y="18470"/>
                  <a:pt x="20626" y="18465"/>
                </a:cubicBezTo>
                <a:cubicBezTo>
                  <a:pt x="20629" y="18470"/>
                  <a:pt x="20632" y="18475"/>
                  <a:pt x="20635" y="18481"/>
                </a:cubicBezTo>
                <a:cubicBezTo>
                  <a:pt x="20640" y="18471"/>
                  <a:pt x="20636" y="18446"/>
                  <a:pt x="20626" y="18419"/>
                </a:cubicBezTo>
                <a:cubicBezTo>
                  <a:pt x="20626" y="18414"/>
                  <a:pt x="20626" y="18409"/>
                  <a:pt x="20626" y="18404"/>
                </a:cubicBezTo>
                <a:cubicBezTo>
                  <a:pt x="20623" y="18399"/>
                  <a:pt x="20621" y="18393"/>
                  <a:pt x="20618" y="18388"/>
                </a:cubicBezTo>
                <a:cubicBezTo>
                  <a:pt x="20613" y="18394"/>
                  <a:pt x="20603" y="18409"/>
                  <a:pt x="20609" y="18388"/>
                </a:cubicBezTo>
                <a:cubicBezTo>
                  <a:pt x="20611" y="18374"/>
                  <a:pt x="20608" y="18364"/>
                  <a:pt x="20600" y="18358"/>
                </a:cubicBezTo>
                <a:cubicBezTo>
                  <a:pt x="20595" y="18358"/>
                  <a:pt x="20589" y="18358"/>
                  <a:pt x="20583" y="18358"/>
                </a:cubicBezTo>
                <a:cubicBezTo>
                  <a:pt x="20580" y="18354"/>
                  <a:pt x="20570" y="18346"/>
                  <a:pt x="20566" y="18342"/>
                </a:cubicBezTo>
                <a:cubicBezTo>
                  <a:pt x="20550" y="18355"/>
                  <a:pt x="20545" y="18325"/>
                  <a:pt x="20541" y="18281"/>
                </a:cubicBezTo>
                <a:close/>
                <a:moveTo>
                  <a:pt x="18945" y="18866"/>
                </a:moveTo>
                <a:cubicBezTo>
                  <a:pt x="18953" y="18866"/>
                  <a:pt x="18953" y="18866"/>
                  <a:pt x="18953" y="18866"/>
                </a:cubicBezTo>
                <a:cubicBezTo>
                  <a:pt x="18946" y="18887"/>
                  <a:pt x="18943" y="18887"/>
                  <a:pt x="18945" y="18866"/>
                </a:cubicBezTo>
                <a:close/>
                <a:moveTo>
                  <a:pt x="20515" y="19113"/>
                </a:moveTo>
                <a:cubicBezTo>
                  <a:pt x="20513" y="19115"/>
                  <a:pt x="20513" y="19121"/>
                  <a:pt x="20515" y="19128"/>
                </a:cubicBezTo>
                <a:cubicBezTo>
                  <a:pt x="20503" y="19144"/>
                  <a:pt x="20494" y="19160"/>
                  <a:pt x="20489" y="19174"/>
                </a:cubicBezTo>
                <a:cubicBezTo>
                  <a:pt x="20494" y="19212"/>
                  <a:pt x="20489" y="19244"/>
                  <a:pt x="20472" y="19267"/>
                </a:cubicBezTo>
                <a:cubicBezTo>
                  <a:pt x="20463" y="19278"/>
                  <a:pt x="20455" y="19288"/>
                  <a:pt x="20446" y="19298"/>
                </a:cubicBezTo>
                <a:cubicBezTo>
                  <a:pt x="20445" y="19373"/>
                  <a:pt x="20427" y="19437"/>
                  <a:pt x="20395" y="19467"/>
                </a:cubicBezTo>
                <a:cubicBezTo>
                  <a:pt x="20362" y="19532"/>
                  <a:pt x="20312" y="19592"/>
                  <a:pt x="20266" y="19622"/>
                </a:cubicBezTo>
                <a:cubicBezTo>
                  <a:pt x="20263" y="19622"/>
                  <a:pt x="20260" y="19622"/>
                  <a:pt x="20257" y="19622"/>
                </a:cubicBezTo>
                <a:cubicBezTo>
                  <a:pt x="20248" y="19659"/>
                  <a:pt x="20234" y="19695"/>
                  <a:pt x="20223" y="19714"/>
                </a:cubicBezTo>
                <a:cubicBezTo>
                  <a:pt x="20220" y="19719"/>
                  <a:pt x="20218" y="19725"/>
                  <a:pt x="20215" y="19730"/>
                </a:cubicBezTo>
                <a:cubicBezTo>
                  <a:pt x="20215" y="19735"/>
                  <a:pt x="20215" y="19740"/>
                  <a:pt x="20215" y="19745"/>
                </a:cubicBezTo>
                <a:cubicBezTo>
                  <a:pt x="20215" y="19750"/>
                  <a:pt x="20215" y="19756"/>
                  <a:pt x="20215" y="19761"/>
                </a:cubicBezTo>
                <a:cubicBezTo>
                  <a:pt x="20206" y="19766"/>
                  <a:pt x="20203" y="19761"/>
                  <a:pt x="20206" y="19745"/>
                </a:cubicBezTo>
                <a:cubicBezTo>
                  <a:pt x="20198" y="19742"/>
                  <a:pt x="20193" y="19747"/>
                  <a:pt x="20189" y="19761"/>
                </a:cubicBezTo>
                <a:cubicBezTo>
                  <a:pt x="20189" y="19776"/>
                  <a:pt x="20189" y="19791"/>
                  <a:pt x="20189" y="19807"/>
                </a:cubicBezTo>
                <a:cubicBezTo>
                  <a:pt x="20186" y="19807"/>
                  <a:pt x="20183" y="19807"/>
                  <a:pt x="20180" y="19807"/>
                </a:cubicBezTo>
                <a:cubicBezTo>
                  <a:pt x="20180" y="19812"/>
                  <a:pt x="20180" y="19817"/>
                  <a:pt x="20180" y="19822"/>
                </a:cubicBezTo>
                <a:cubicBezTo>
                  <a:pt x="20183" y="19838"/>
                  <a:pt x="20180" y="19843"/>
                  <a:pt x="20171" y="19838"/>
                </a:cubicBezTo>
                <a:cubicBezTo>
                  <a:pt x="20171" y="19843"/>
                  <a:pt x="20171" y="19848"/>
                  <a:pt x="20171" y="19853"/>
                </a:cubicBezTo>
                <a:cubicBezTo>
                  <a:pt x="20180" y="19853"/>
                  <a:pt x="20180" y="19853"/>
                  <a:pt x="20180" y="19853"/>
                </a:cubicBezTo>
                <a:cubicBezTo>
                  <a:pt x="20183" y="19868"/>
                  <a:pt x="20180" y="19873"/>
                  <a:pt x="20171" y="19868"/>
                </a:cubicBezTo>
                <a:cubicBezTo>
                  <a:pt x="20171" y="19873"/>
                  <a:pt x="20171" y="19879"/>
                  <a:pt x="20171" y="19884"/>
                </a:cubicBezTo>
                <a:cubicBezTo>
                  <a:pt x="20157" y="19874"/>
                  <a:pt x="20152" y="19879"/>
                  <a:pt x="20154" y="19899"/>
                </a:cubicBezTo>
                <a:cubicBezTo>
                  <a:pt x="20155" y="19929"/>
                  <a:pt x="20161" y="19930"/>
                  <a:pt x="20163" y="19930"/>
                </a:cubicBezTo>
                <a:cubicBezTo>
                  <a:pt x="20175" y="19926"/>
                  <a:pt x="20175" y="19931"/>
                  <a:pt x="20163" y="19945"/>
                </a:cubicBezTo>
                <a:cubicBezTo>
                  <a:pt x="20166" y="19950"/>
                  <a:pt x="20169" y="19956"/>
                  <a:pt x="20171" y="19961"/>
                </a:cubicBezTo>
                <a:cubicBezTo>
                  <a:pt x="20186" y="19985"/>
                  <a:pt x="20198" y="19985"/>
                  <a:pt x="20206" y="19961"/>
                </a:cubicBezTo>
                <a:cubicBezTo>
                  <a:pt x="20212" y="19941"/>
                  <a:pt x="20217" y="19941"/>
                  <a:pt x="20223" y="19961"/>
                </a:cubicBezTo>
                <a:cubicBezTo>
                  <a:pt x="20233" y="19961"/>
                  <a:pt x="20235" y="19972"/>
                  <a:pt x="20232" y="19992"/>
                </a:cubicBezTo>
                <a:cubicBezTo>
                  <a:pt x="20257" y="19992"/>
                  <a:pt x="20257" y="19992"/>
                  <a:pt x="20257" y="19992"/>
                </a:cubicBezTo>
                <a:cubicBezTo>
                  <a:pt x="20266" y="19992"/>
                  <a:pt x="20266" y="19992"/>
                  <a:pt x="20266" y="19992"/>
                </a:cubicBezTo>
                <a:cubicBezTo>
                  <a:pt x="20266" y="19997"/>
                  <a:pt x="20266" y="20002"/>
                  <a:pt x="20266" y="20007"/>
                </a:cubicBezTo>
                <a:cubicBezTo>
                  <a:pt x="20266" y="20012"/>
                  <a:pt x="20266" y="20018"/>
                  <a:pt x="20266" y="20023"/>
                </a:cubicBezTo>
                <a:cubicBezTo>
                  <a:pt x="20274" y="20002"/>
                  <a:pt x="20277" y="20002"/>
                  <a:pt x="20274" y="20023"/>
                </a:cubicBezTo>
                <a:cubicBezTo>
                  <a:pt x="20283" y="20023"/>
                  <a:pt x="20283" y="20023"/>
                  <a:pt x="20283" y="20023"/>
                </a:cubicBezTo>
                <a:cubicBezTo>
                  <a:pt x="20286" y="20018"/>
                  <a:pt x="20289" y="20012"/>
                  <a:pt x="20292" y="20007"/>
                </a:cubicBezTo>
                <a:cubicBezTo>
                  <a:pt x="20295" y="20012"/>
                  <a:pt x="20297" y="20018"/>
                  <a:pt x="20300" y="20023"/>
                </a:cubicBezTo>
                <a:cubicBezTo>
                  <a:pt x="20300" y="20028"/>
                  <a:pt x="20300" y="20033"/>
                  <a:pt x="20300" y="20038"/>
                </a:cubicBezTo>
                <a:cubicBezTo>
                  <a:pt x="20308" y="20042"/>
                  <a:pt x="20314" y="20037"/>
                  <a:pt x="20318" y="20023"/>
                </a:cubicBezTo>
                <a:cubicBezTo>
                  <a:pt x="20327" y="20025"/>
                  <a:pt x="20335" y="20020"/>
                  <a:pt x="20343" y="20007"/>
                </a:cubicBezTo>
                <a:cubicBezTo>
                  <a:pt x="20352" y="20012"/>
                  <a:pt x="20355" y="20007"/>
                  <a:pt x="20352" y="19992"/>
                </a:cubicBezTo>
                <a:cubicBezTo>
                  <a:pt x="20360" y="19992"/>
                  <a:pt x="20360" y="19992"/>
                  <a:pt x="20360" y="19992"/>
                </a:cubicBezTo>
                <a:cubicBezTo>
                  <a:pt x="20367" y="19972"/>
                  <a:pt x="20380" y="19947"/>
                  <a:pt x="20395" y="19930"/>
                </a:cubicBezTo>
                <a:cubicBezTo>
                  <a:pt x="20403" y="19930"/>
                  <a:pt x="20403" y="19930"/>
                  <a:pt x="20403" y="19930"/>
                </a:cubicBezTo>
                <a:cubicBezTo>
                  <a:pt x="20412" y="19935"/>
                  <a:pt x="20415" y="19930"/>
                  <a:pt x="20412" y="19914"/>
                </a:cubicBezTo>
                <a:cubicBezTo>
                  <a:pt x="20412" y="19909"/>
                  <a:pt x="20412" y="19904"/>
                  <a:pt x="20412" y="19899"/>
                </a:cubicBezTo>
                <a:cubicBezTo>
                  <a:pt x="20412" y="19894"/>
                  <a:pt x="20412" y="19889"/>
                  <a:pt x="20412" y="19884"/>
                </a:cubicBezTo>
                <a:cubicBezTo>
                  <a:pt x="20428" y="19852"/>
                  <a:pt x="20436" y="19818"/>
                  <a:pt x="20438" y="19776"/>
                </a:cubicBezTo>
                <a:cubicBezTo>
                  <a:pt x="20436" y="19762"/>
                  <a:pt x="20438" y="19752"/>
                  <a:pt x="20446" y="19745"/>
                </a:cubicBezTo>
                <a:cubicBezTo>
                  <a:pt x="20449" y="19688"/>
                  <a:pt x="20450" y="19674"/>
                  <a:pt x="20455" y="19622"/>
                </a:cubicBezTo>
                <a:cubicBezTo>
                  <a:pt x="20463" y="19617"/>
                  <a:pt x="20466" y="19622"/>
                  <a:pt x="20463" y="19637"/>
                </a:cubicBezTo>
                <a:cubicBezTo>
                  <a:pt x="20472" y="19637"/>
                  <a:pt x="20472" y="19637"/>
                  <a:pt x="20472" y="19637"/>
                </a:cubicBezTo>
                <a:cubicBezTo>
                  <a:pt x="20480" y="19627"/>
                  <a:pt x="20489" y="19617"/>
                  <a:pt x="20498" y="19606"/>
                </a:cubicBezTo>
                <a:cubicBezTo>
                  <a:pt x="20506" y="19606"/>
                  <a:pt x="20506" y="19606"/>
                  <a:pt x="20506" y="19606"/>
                </a:cubicBezTo>
                <a:cubicBezTo>
                  <a:pt x="20515" y="19611"/>
                  <a:pt x="20518" y="19606"/>
                  <a:pt x="20515" y="19591"/>
                </a:cubicBezTo>
                <a:cubicBezTo>
                  <a:pt x="20523" y="19596"/>
                  <a:pt x="20532" y="19601"/>
                  <a:pt x="20541" y="19606"/>
                </a:cubicBezTo>
                <a:cubicBezTo>
                  <a:pt x="20548" y="19610"/>
                  <a:pt x="20554" y="19605"/>
                  <a:pt x="20558" y="19591"/>
                </a:cubicBezTo>
                <a:cubicBezTo>
                  <a:pt x="20555" y="19586"/>
                  <a:pt x="20552" y="19581"/>
                  <a:pt x="20549" y="19576"/>
                </a:cubicBezTo>
                <a:cubicBezTo>
                  <a:pt x="20525" y="19567"/>
                  <a:pt x="20523" y="19541"/>
                  <a:pt x="20541" y="19499"/>
                </a:cubicBezTo>
                <a:cubicBezTo>
                  <a:pt x="20546" y="19488"/>
                  <a:pt x="20552" y="19478"/>
                  <a:pt x="20558" y="19467"/>
                </a:cubicBezTo>
                <a:cubicBezTo>
                  <a:pt x="20573" y="19436"/>
                  <a:pt x="20586" y="19396"/>
                  <a:pt x="20592" y="19360"/>
                </a:cubicBezTo>
                <a:cubicBezTo>
                  <a:pt x="20601" y="19360"/>
                  <a:pt x="20600" y="19360"/>
                  <a:pt x="20600" y="19360"/>
                </a:cubicBezTo>
                <a:cubicBezTo>
                  <a:pt x="20623" y="19326"/>
                  <a:pt x="20630" y="19286"/>
                  <a:pt x="20618" y="19237"/>
                </a:cubicBezTo>
                <a:cubicBezTo>
                  <a:pt x="20618" y="19231"/>
                  <a:pt x="20618" y="19226"/>
                  <a:pt x="20618" y="19221"/>
                </a:cubicBezTo>
                <a:cubicBezTo>
                  <a:pt x="20621" y="19197"/>
                  <a:pt x="20620" y="19178"/>
                  <a:pt x="20609" y="19174"/>
                </a:cubicBezTo>
                <a:cubicBezTo>
                  <a:pt x="20607" y="19178"/>
                  <a:pt x="20589" y="19211"/>
                  <a:pt x="20600" y="19190"/>
                </a:cubicBezTo>
                <a:cubicBezTo>
                  <a:pt x="20600" y="19185"/>
                  <a:pt x="20600" y="19180"/>
                  <a:pt x="20600" y="19174"/>
                </a:cubicBezTo>
                <a:cubicBezTo>
                  <a:pt x="20579" y="19206"/>
                  <a:pt x="20552" y="19247"/>
                  <a:pt x="20549" y="19174"/>
                </a:cubicBezTo>
                <a:cubicBezTo>
                  <a:pt x="20552" y="19159"/>
                  <a:pt x="20549" y="19154"/>
                  <a:pt x="20541" y="19159"/>
                </a:cubicBezTo>
                <a:cubicBezTo>
                  <a:pt x="20533" y="19151"/>
                  <a:pt x="20528" y="19135"/>
                  <a:pt x="20523" y="19113"/>
                </a:cubicBezTo>
                <a:cubicBezTo>
                  <a:pt x="20519" y="19110"/>
                  <a:pt x="20516" y="19110"/>
                  <a:pt x="20515" y="19113"/>
                </a:cubicBezTo>
                <a:close/>
                <a:moveTo>
                  <a:pt x="18850" y="19128"/>
                </a:moveTo>
                <a:cubicBezTo>
                  <a:pt x="18844" y="19214"/>
                  <a:pt x="18858" y="19291"/>
                  <a:pt x="18893" y="19360"/>
                </a:cubicBezTo>
                <a:cubicBezTo>
                  <a:pt x="18897" y="19360"/>
                  <a:pt x="18906" y="19388"/>
                  <a:pt x="18884" y="19344"/>
                </a:cubicBezTo>
                <a:cubicBezTo>
                  <a:pt x="18884" y="19344"/>
                  <a:pt x="18885" y="19344"/>
                  <a:pt x="18876" y="19344"/>
                </a:cubicBezTo>
                <a:cubicBezTo>
                  <a:pt x="18883" y="19410"/>
                  <a:pt x="18900" y="19468"/>
                  <a:pt x="18928" y="19514"/>
                </a:cubicBezTo>
                <a:cubicBezTo>
                  <a:pt x="18936" y="19514"/>
                  <a:pt x="18936" y="19514"/>
                  <a:pt x="18936" y="19514"/>
                </a:cubicBezTo>
                <a:cubicBezTo>
                  <a:pt x="18933" y="19519"/>
                  <a:pt x="18930" y="19524"/>
                  <a:pt x="18928" y="19529"/>
                </a:cubicBezTo>
                <a:cubicBezTo>
                  <a:pt x="18928" y="19535"/>
                  <a:pt x="18928" y="19540"/>
                  <a:pt x="18928" y="19545"/>
                </a:cubicBezTo>
                <a:cubicBezTo>
                  <a:pt x="18936" y="19545"/>
                  <a:pt x="18936" y="19545"/>
                  <a:pt x="18936" y="19545"/>
                </a:cubicBezTo>
                <a:cubicBezTo>
                  <a:pt x="18944" y="19541"/>
                  <a:pt x="18950" y="19546"/>
                  <a:pt x="18953" y="19560"/>
                </a:cubicBezTo>
                <a:cubicBezTo>
                  <a:pt x="18962" y="19565"/>
                  <a:pt x="18965" y="19560"/>
                  <a:pt x="18962" y="19545"/>
                </a:cubicBezTo>
                <a:cubicBezTo>
                  <a:pt x="18970" y="19540"/>
                  <a:pt x="18973" y="19545"/>
                  <a:pt x="18970" y="19560"/>
                </a:cubicBezTo>
                <a:cubicBezTo>
                  <a:pt x="18979" y="19560"/>
                  <a:pt x="18979" y="19560"/>
                  <a:pt x="18979" y="19560"/>
                </a:cubicBezTo>
                <a:cubicBezTo>
                  <a:pt x="18987" y="19564"/>
                  <a:pt x="18993" y="19559"/>
                  <a:pt x="18996" y="19545"/>
                </a:cubicBezTo>
                <a:cubicBezTo>
                  <a:pt x="18996" y="19529"/>
                  <a:pt x="18996" y="19514"/>
                  <a:pt x="18996" y="19499"/>
                </a:cubicBezTo>
                <a:cubicBezTo>
                  <a:pt x="19005" y="19494"/>
                  <a:pt x="19008" y="19499"/>
                  <a:pt x="19005" y="19514"/>
                </a:cubicBezTo>
                <a:cubicBezTo>
                  <a:pt x="19016" y="19519"/>
                  <a:pt x="19019" y="19509"/>
                  <a:pt x="19013" y="19483"/>
                </a:cubicBezTo>
                <a:cubicBezTo>
                  <a:pt x="19040" y="19483"/>
                  <a:pt x="19003" y="19423"/>
                  <a:pt x="19031" y="19452"/>
                </a:cubicBezTo>
                <a:cubicBezTo>
                  <a:pt x="19039" y="19452"/>
                  <a:pt x="19039" y="19452"/>
                  <a:pt x="19039" y="19452"/>
                </a:cubicBezTo>
                <a:cubicBezTo>
                  <a:pt x="19048" y="19457"/>
                  <a:pt x="19051" y="19452"/>
                  <a:pt x="19048" y="19436"/>
                </a:cubicBezTo>
                <a:cubicBezTo>
                  <a:pt x="19048" y="19426"/>
                  <a:pt x="19048" y="19416"/>
                  <a:pt x="19048" y="19406"/>
                </a:cubicBezTo>
                <a:cubicBezTo>
                  <a:pt x="19058" y="19406"/>
                  <a:pt x="19063" y="19350"/>
                  <a:pt x="19065" y="19329"/>
                </a:cubicBezTo>
                <a:cubicBezTo>
                  <a:pt x="19065" y="19344"/>
                  <a:pt x="19065" y="19360"/>
                  <a:pt x="19065" y="19375"/>
                </a:cubicBezTo>
                <a:cubicBezTo>
                  <a:pt x="19076" y="19380"/>
                  <a:pt x="19079" y="19370"/>
                  <a:pt x="19073" y="19344"/>
                </a:cubicBezTo>
                <a:cubicBezTo>
                  <a:pt x="19073" y="19339"/>
                  <a:pt x="19073" y="19334"/>
                  <a:pt x="19073" y="19329"/>
                </a:cubicBezTo>
                <a:cubicBezTo>
                  <a:pt x="19065" y="19175"/>
                  <a:pt x="19065" y="19174"/>
                  <a:pt x="19065" y="19174"/>
                </a:cubicBezTo>
                <a:cubicBezTo>
                  <a:pt x="19064" y="19149"/>
                  <a:pt x="19059" y="19139"/>
                  <a:pt x="19048" y="19144"/>
                </a:cubicBezTo>
                <a:cubicBezTo>
                  <a:pt x="19011" y="19186"/>
                  <a:pt x="18948" y="19189"/>
                  <a:pt x="18884" y="19144"/>
                </a:cubicBezTo>
                <a:cubicBezTo>
                  <a:pt x="18882" y="19144"/>
                  <a:pt x="18879" y="19144"/>
                  <a:pt x="18876" y="19144"/>
                </a:cubicBezTo>
                <a:cubicBezTo>
                  <a:pt x="18870" y="19139"/>
                  <a:pt x="18864" y="19133"/>
                  <a:pt x="18859" y="19128"/>
                </a:cubicBezTo>
                <a:cubicBezTo>
                  <a:pt x="18859" y="19128"/>
                  <a:pt x="18859" y="19128"/>
                  <a:pt x="18850" y="19128"/>
                </a:cubicBezTo>
                <a:close/>
                <a:moveTo>
                  <a:pt x="5732" y="19283"/>
                </a:moveTo>
                <a:cubicBezTo>
                  <a:pt x="5721" y="19292"/>
                  <a:pt x="5725" y="19288"/>
                  <a:pt x="5714" y="19298"/>
                </a:cubicBezTo>
                <a:cubicBezTo>
                  <a:pt x="5709" y="19365"/>
                  <a:pt x="5703" y="19432"/>
                  <a:pt x="5697" y="19499"/>
                </a:cubicBezTo>
                <a:cubicBezTo>
                  <a:pt x="5697" y="19509"/>
                  <a:pt x="5697" y="19519"/>
                  <a:pt x="5697" y="19529"/>
                </a:cubicBezTo>
                <a:cubicBezTo>
                  <a:pt x="5718" y="19529"/>
                  <a:pt x="5723" y="19550"/>
                  <a:pt x="5740" y="19529"/>
                </a:cubicBezTo>
                <a:cubicBezTo>
                  <a:pt x="5740" y="19519"/>
                  <a:pt x="5740" y="19509"/>
                  <a:pt x="5740" y="19499"/>
                </a:cubicBezTo>
                <a:cubicBezTo>
                  <a:pt x="5749" y="19499"/>
                  <a:pt x="5749" y="19499"/>
                  <a:pt x="5749" y="19499"/>
                </a:cubicBezTo>
                <a:cubicBezTo>
                  <a:pt x="5750" y="19482"/>
                  <a:pt x="5747" y="19466"/>
                  <a:pt x="5740" y="19452"/>
                </a:cubicBezTo>
                <a:cubicBezTo>
                  <a:pt x="5749" y="19452"/>
                  <a:pt x="5749" y="19452"/>
                  <a:pt x="5749" y="19452"/>
                </a:cubicBezTo>
                <a:cubicBezTo>
                  <a:pt x="5749" y="19447"/>
                  <a:pt x="5749" y="19442"/>
                  <a:pt x="5749" y="19436"/>
                </a:cubicBezTo>
                <a:cubicBezTo>
                  <a:pt x="5746" y="19431"/>
                  <a:pt x="5743" y="19426"/>
                  <a:pt x="5740" y="19421"/>
                </a:cubicBezTo>
                <a:cubicBezTo>
                  <a:pt x="5740" y="19416"/>
                  <a:pt x="5740" y="19411"/>
                  <a:pt x="5740" y="19406"/>
                </a:cubicBezTo>
                <a:cubicBezTo>
                  <a:pt x="5749" y="19411"/>
                  <a:pt x="5752" y="19406"/>
                  <a:pt x="5749" y="19390"/>
                </a:cubicBezTo>
                <a:cubicBezTo>
                  <a:pt x="5757" y="19390"/>
                  <a:pt x="5757" y="19390"/>
                  <a:pt x="5757" y="19390"/>
                </a:cubicBezTo>
                <a:cubicBezTo>
                  <a:pt x="5758" y="19359"/>
                  <a:pt x="5755" y="19328"/>
                  <a:pt x="5749" y="19298"/>
                </a:cubicBezTo>
                <a:cubicBezTo>
                  <a:pt x="5738" y="19303"/>
                  <a:pt x="5731" y="19301"/>
                  <a:pt x="5732" y="19283"/>
                </a:cubicBezTo>
                <a:close/>
                <a:moveTo>
                  <a:pt x="5792" y="19714"/>
                </a:moveTo>
                <a:cubicBezTo>
                  <a:pt x="5800" y="19709"/>
                  <a:pt x="5803" y="19715"/>
                  <a:pt x="5800" y="19730"/>
                </a:cubicBezTo>
                <a:cubicBezTo>
                  <a:pt x="5790" y="19755"/>
                  <a:pt x="5787" y="19749"/>
                  <a:pt x="5792" y="19714"/>
                </a:cubicBezTo>
                <a:close/>
                <a:moveTo>
                  <a:pt x="5723" y="19884"/>
                </a:moveTo>
                <a:cubicBezTo>
                  <a:pt x="5723" y="19894"/>
                  <a:pt x="5723" y="19904"/>
                  <a:pt x="5723" y="19914"/>
                </a:cubicBezTo>
                <a:cubicBezTo>
                  <a:pt x="5726" y="19914"/>
                  <a:pt x="5729" y="19914"/>
                  <a:pt x="5732" y="19914"/>
                </a:cubicBezTo>
                <a:cubicBezTo>
                  <a:pt x="5740" y="19914"/>
                  <a:pt x="5740" y="19914"/>
                  <a:pt x="5740" y="19914"/>
                </a:cubicBezTo>
                <a:cubicBezTo>
                  <a:pt x="5742" y="19901"/>
                  <a:pt x="5739" y="19890"/>
                  <a:pt x="5732" y="19884"/>
                </a:cubicBezTo>
                <a:cubicBezTo>
                  <a:pt x="5729" y="19884"/>
                  <a:pt x="5726" y="19884"/>
                  <a:pt x="5723" y="19884"/>
                </a:cubicBezTo>
                <a:close/>
                <a:moveTo>
                  <a:pt x="5646" y="20239"/>
                </a:moveTo>
                <a:cubicBezTo>
                  <a:pt x="5627" y="20248"/>
                  <a:pt x="5629" y="20272"/>
                  <a:pt x="5637" y="20300"/>
                </a:cubicBezTo>
                <a:cubicBezTo>
                  <a:pt x="5634" y="20305"/>
                  <a:pt x="5632" y="20310"/>
                  <a:pt x="5629" y="20315"/>
                </a:cubicBezTo>
                <a:cubicBezTo>
                  <a:pt x="5629" y="20326"/>
                  <a:pt x="5629" y="20336"/>
                  <a:pt x="5629" y="20346"/>
                </a:cubicBezTo>
                <a:cubicBezTo>
                  <a:pt x="5629" y="20351"/>
                  <a:pt x="5629" y="20356"/>
                  <a:pt x="5629" y="20362"/>
                </a:cubicBezTo>
                <a:cubicBezTo>
                  <a:pt x="5636" y="20365"/>
                  <a:pt x="5642" y="20360"/>
                  <a:pt x="5646" y="20346"/>
                </a:cubicBezTo>
                <a:cubicBezTo>
                  <a:pt x="5646" y="20331"/>
                  <a:pt x="5646" y="20331"/>
                  <a:pt x="5646" y="20331"/>
                </a:cubicBezTo>
                <a:cubicBezTo>
                  <a:pt x="5654" y="20331"/>
                  <a:pt x="5654" y="20331"/>
                  <a:pt x="5654" y="20331"/>
                </a:cubicBezTo>
                <a:cubicBezTo>
                  <a:pt x="5663" y="20331"/>
                  <a:pt x="5663" y="20331"/>
                  <a:pt x="5663" y="20331"/>
                </a:cubicBezTo>
                <a:cubicBezTo>
                  <a:pt x="5663" y="20319"/>
                  <a:pt x="5662" y="20307"/>
                  <a:pt x="5660" y="20295"/>
                </a:cubicBezTo>
                <a:cubicBezTo>
                  <a:pt x="5661" y="20297"/>
                  <a:pt x="5661" y="20298"/>
                  <a:pt x="5663" y="20300"/>
                </a:cubicBezTo>
                <a:cubicBezTo>
                  <a:pt x="5663" y="20310"/>
                  <a:pt x="5663" y="20321"/>
                  <a:pt x="5663" y="20331"/>
                </a:cubicBezTo>
                <a:cubicBezTo>
                  <a:pt x="5672" y="20329"/>
                  <a:pt x="5681" y="20334"/>
                  <a:pt x="5689" y="20346"/>
                </a:cubicBezTo>
                <a:cubicBezTo>
                  <a:pt x="5702" y="20346"/>
                  <a:pt x="5691" y="20320"/>
                  <a:pt x="5689" y="20315"/>
                </a:cubicBezTo>
                <a:cubicBezTo>
                  <a:pt x="5680" y="20300"/>
                  <a:pt x="5680" y="20300"/>
                  <a:pt x="5680" y="20300"/>
                </a:cubicBezTo>
                <a:cubicBezTo>
                  <a:pt x="5677" y="20300"/>
                  <a:pt x="5674" y="20300"/>
                  <a:pt x="5671" y="20300"/>
                </a:cubicBezTo>
                <a:cubicBezTo>
                  <a:pt x="5673" y="20298"/>
                  <a:pt x="5673" y="20292"/>
                  <a:pt x="5671" y="20285"/>
                </a:cubicBezTo>
                <a:cubicBezTo>
                  <a:pt x="5686" y="20285"/>
                  <a:pt x="5681" y="20268"/>
                  <a:pt x="5671" y="20254"/>
                </a:cubicBezTo>
                <a:cubicBezTo>
                  <a:pt x="5654" y="20239"/>
                  <a:pt x="5654" y="20239"/>
                  <a:pt x="5654" y="20239"/>
                </a:cubicBezTo>
                <a:cubicBezTo>
                  <a:pt x="5652" y="20242"/>
                  <a:pt x="5650" y="20245"/>
                  <a:pt x="5649" y="20248"/>
                </a:cubicBezTo>
                <a:cubicBezTo>
                  <a:pt x="5648" y="20245"/>
                  <a:pt x="5647" y="20242"/>
                  <a:pt x="5646" y="20239"/>
                </a:cubicBezTo>
                <a:close/>
                <a:moveTo>
                  <a:pt x="5723" y="20300"/>
                </a:moveTo>
                <a:cubicBezTo>
                  <a:pt x="5738" y="20300"/>
                  <a:pt x="5732" y="20312"/>
                  <a:pt x="5723" y="20315"/>
                </a:cubicBezTo>
                <a:cubicBezTo>
                  <a:pt x="5711" y="20319"/>
                  <a:pt x="5711" y="20314"/>
                  <a:pt x="5723" y="20300"/>
                </a:cubicBezTo>
                <a:close/>
                <a:moveTo>
                  <a:pt x="5656" y="20586"/>
                </a:moveTo>
                <a:cubicBezTo>
                  <a:pt x="5651" y="20586"/>
                  <a:pt x="5645" y="20589"/>
                  <a:pt x="5637" y="20593"/>
                </a:cubicBezTo>
                <a:cubicBezTo>
                  <a:pt x="5637" y="20598"/>
                  <a:pt x="5637" y="20603"/>
                  <a:pt x="5637" y="20608"/>
                </a:cubicBezTo>
                <a:cubicBezTo>
                  <a:pt x="5637" y="20619"/>
                  <a:pt x="5637" y="20629"/>
                  <a:pt x="5637" y="20639"/>
                </a:cubicBezTo>
                <a:cubicBezTo>
                  <a:pt x="5644" y="20628"/>
                  <a:pt x="5648" y="20623"/>
                  <a:pt x="5654" y="20639"/>
                </a:cubicBezTo>
                <a:cubicBezTo>
                  <a:pt x="5657" y="20644"/>
                  <a:pt x="5660" y="20649"/>
                  <a:pt x="5663" y="20654"/>
                </a:cubicBezTo>
                <a:cubicBezTo>
                  <a:pt x="5668" y="20635"/>
                  <a:pt x="5671" y="20617"/>
                  <a:pt x="5671" y="20593"/>
                </a:cubicBezTo>
                <a:cubicBezTo>
                  <a:pt x="5666" y="20588"/>
                  <a:pt x="5661" y="20585"/>
                  <a:pt x="5656" y="20586"/>
                </a:cubicBezTo>
                <a:close/>
                <a:moveTo>
                  <a:pt x="5726" y="20807"/>
                </a:moveTo>
                <a:cubicBezTo>
                  <a:pt x="5718" y="20803"/>
                  <a:pt x="5729" y="20836"/>
                  <a:pt x="5740" y="20870"/>
                </a:cubicBezTo>
                <a:cubicBezTo>
                  <a:pt x="5740" y="20860"/>
                  <a:pt x="5740" y="20850"/>
                  <a:pt x="5740" y="20840"/>
                </a:cubicBezTo>
                <a:cubicBezTo>
                  <a:pt x="5740" y="20834"/>
                  <a:pt x="5740" y="20829"/>
                  <a:pt x="5740" y="20824"/>
                </a:cubicBezTo>
                <a:cubicBezTo>
                  <a:pt x="5733" y="20813"/>
                  <a:pt x="5728" y="20808"/>
                  <a:pt x="5726" y="20807"/>
                </a:cubicBezTo>
                <a:close/>
                <a:moveTo>
                  <a:pt x="5714" y="20824"/>
                </a:moveTo>
                <a:cubicBezTo>
                  <a:pt x="5711" y="20829"/>
                  <a:pt x="5709" y="20834"/>
                  <a:pt x="5706" y="20840"/>
                </a:cubicBezTo>
                <a:cubicBezTo>
                  <a:pt x="5707" y="20858"/>
                  <a:pt x="5713" y="20874"/>
                  <a:pt x="5723" y="20886"/>
                </a:cubicBezTo>
                <a:cubicBezTo>
                  <a:pt x="5732" y="20886"/>
                  <a:pt x="5732" y="20886"/>
                  <a:pt x="5732" y="20886"/>
                </a:cubicBezTo>
                <a:cubicBezTo>
                  <a:pt x="5731" y="20860"/>
                  <a:pt x="5725" y="20839"/>
                  <a:pt x="5714" y="20824"/>
                </a:cubicBezTo>
                <a:close/>
                <a:moveTo>
                  <a:pt x="5668" y="20844"/>
                </a:moveTo>
                <a:cubicBezTo>
                  <a:pt x="5666" y="20840"/>
                  <a:pt x="5664" y="20858"/>
                  <a:pt x="5663" y="20870"/>
                </a:cubicBezTo>
                <a:cubicBezTo>
                  <a:pt x="5663" y="20891"/>
                  <a:pt x="5663" y="20912"/>
                  <a:pt x="5663" y="20932"/>
                </a:cubicBezTo>
                <a:cubicBezTo>
                  <a:pt x="5671" y="20932"/>
                  <a:pt x="5671" y="20932"/>
                  <a:pt x="5671" y="20932"/>
                </a:cubicBezTo>
                <a:cubicBezTo>
                  <a:pt x="5680" y="20932"/>
                  <a:pt x="5680" y="20932"/>
                  <a:pt x="5680" y="20932"/>
                </a:cubicBezTo>
                <a:cubicBezTo>
                  <a:pt x="5680" y="20932"/>
                  <a:pt x="5689" y="20932"/>
                  <a:pt x="5689" y="20932"/>
                </a:cubicBezTo>
                <a:cubicBezTo>
                  <a:pt x="5689" y="20917"/>
                  <a:pt x="5689" y="20917"/>
                  <a:pt x="5689" y="20917"/>
                </a:cubicBezTo>
                <a:cubicBezTo>
                  <a:pt x="5694" y="20884"/>
                  <a:pt x="5693" y="20859"/>
                  <a:pt x="5680" y="20855"/>
                </a:cubicBezTo>
                <a:cubicBezTo>
                  <a:pt x="5677" y="20928"/>
                  <a:pt x="5671" y="20854"/>
                  <a:pt x="5671" y="20855"/>
                </a:cubicBezTo>
                <a:cubicBezTo>
                  <a:pt x="5670" y="20848"/>
                  <a:pt x="5669" y="20845"/>
                  <a:pt x="5668" y="20844"/>
                </a:cubicBezTo>
                <a:close/>
                <a:moveTo>
                  <a:pt x="5972" y="20994"/>
                </a:moveTo>
                <a:cubicBezTo>
                  <a:pt x="5985" y="20989"/>
                  <a:pt x="5985" y="21000"/>
                  <a:pt x="5972" y="21025"/>
                </a:cubicBezTo>
                <a:cubicBezTo>
                  <a:pt x="5963" y="21040"/>
                  <a:pt x="5963" y="21040"/>
                  <a:pt x="5963" y="21040"/>
                </a:cubicBezTo>
                <a:cubicBezTo>
                  <a:pt x="5961" y="21035"/>
                  <a:pt x="5958" y="21030"/>
                  <a:pt x="5955" y="21025"/>
                </a:cubicBezTo>
                <a:cubicBezTo>
                  <a:pt x="5908" y="21063"/>
                  <a:pt x="5971" y="20995"/>
                  <a:pt x="5972" y="20994"/>
                </a:cubicBezTo>
                <a:close/>
                <a:moveTo>
                  <a:pt x="6341" y="21394"/>
                </a:moveTo>
                <a:cubicBezTo>
                  <a:pt x="6319" y="21391"/>
                  <a:pt x="6297" y="21403"/>
                  <a:pt x="6281" y="21426"/>
                </a:cubicBezTo>
                <a:cubicBezTo>
                  <a:pt x="6281" y="21431"/>
                  <a:pt x="6281" y="21436"/>
                  <a:pt x="6281" y="21441"/>
                </a:cubicBezTo>
                <a:cubicBezTo>
                  <a:pt x="6298" y="21441"/>
                  <a:pt x="6298" y="21441"/>
                  <a:pt x="6298" y="21441"/>
                </a:cubicBezTo>
                <a:cubicBezTo>
                  <a:pt x="6301" y="21436"/>
                  <a:pt x="6304" y="21431"/>
                  <a:pt x="6306" y="21426"/>
                </a:cubicBezTo>
                <a:cubicBezTo>
                  <a:pt x="6315" y="21426"/>
                  <a:pt x="6315" y="21426"/>
                  <a:pt x="6315" y="21426"/>
                </a:cubicBezTo>
                <a:cubicBezTo>
                  <a:pt x="6324" y="21426"/>
                  <a:pt x="6324" y="21426"/>
                  <a:pt x="6324" y="21426"/>
                </a:cubicBezTo>
                <a:cubicBezTo>
                  <a:pt x="6332" y="21426"/>
                  <a:pt x="6332" y="21426"/>
                  <a:pt x="6332" y="21426"/>
                </a:cubicBezTo>
                <a:cubicBezTo>
                  <a:pt x="6341" y="21426"/>
                  <a:pt x="6341" y="21426"/>
                  <a:pt x="6341" y="21426"/>
                </a:cubicBezTo>
                <a:cubicBezTo>
                  <a:pt x="6341" y="21421"/>
                  <a:pt x="6341" y="21416"/>
                  <a:pt x="6341" y="21410"/>
                </a:cubicBezTo>
                <a:cubicBezTo>
                  <a:pt x="6341" y="21405"/>
                  <a:pt x="6341" y="21400"/>
                  <a:pt x="6341" y="21394"/>
                </a:cubicBezTo>
                <a:close/>
                <a:moveTo>
                  <a:pt x="6066" y="21426"/>
                </a:moveTo>
                <a:cubicBezTo>
                  <a:pt x="6083" y="21426"/>
                  <a:pt x="6083" y="21426"/>
                  <a:pt x="6083" y="21426"/>
                </a:cubicBezTo>
                <a:cubicBezTo>
                  <a:pt x="6101" y="21424"/>
                  <a:pt x="6095" y="21429"/>
                  <a:pt x="6066" y="21441"/>
                </a:cubicBezTo>
                <a:cubicBezTo>
                  <a:pt x="6066" y="21441"/>
                  <a:pt x="6066" y="21441"/>
                  <a:pt x="6058" y="21441"/>
                </a:cubicBezTo>
                <a:cubicBezTo>
                  <a:pt x="6055" y="21441"/>
                  <a:pt x="6052" y="21441"/>
                  <a:pt x="6049" y="21441"/>
                </a:cubicBezTo>
                <a:cubicBezTo>
                  <a:pt x="6055" y="21436"/>
                  <a:pt x="6060" y="21431"/>
                  <a:pt x="6066" y="21426"/>
                </a:cubicBezTo>
                <a:close/>
              </a:path>
            </a:pathLst>
          </a:custGeom>
          <a:solidFill>
            <a:srgbClr val="2B121F">
              <a:alpha val="24310"/>
            </a:srgbClr>
          </a:solidFill>
          <a:ln>
            <a:noFill/>
          </a:ln>
        </p:spPr>
        <p:txBody>
          <a:bodyPr spcFirstLastPara="1" wrap="square" lIns="14300" tIns="14300" rIns="14300" bIns="14300" anchor="ctr" anchorCtr="0">
            <a:noAutofit/>
          </a:bodyPr>
          <a:lstStyle/>
          <a:p>
            <a:pPr marL="0" marR="0" lvl="0" indent="0" algn="ctr" rtl="0">
              <a:lnSpc>
                <a:spcPct val="90000"/>
              </a:lnSpc>
              <a:spcBef>
                <a:spcPts val="0"/>
              </a:spcBef>
              <a:spcAft>
                <a:spcPts val="0"/>
              </a:spcAft>
              <a:buClr>
                <a:schemeClr val="accent6"/>
              </a:buClr>
              <a:buSzPts val="1100"/>
              <a:buFont typeface="Arial"/>
              <a:buNone/>
            </a:pPr>
            <a:endParaRPr sz="1100" b="0" i="0" u="none" strike="noStrike" cap="none">
              <a:solidFill>
                <a:schemeClr val="accent6"/>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30350" y="206000"/>
            <a:ext cx="42834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Font typeface="Rasa"/>
              <a:buNone/>
              <a:defRPr sz="3600" b="1">
                <a:latin typeface="Rasa"/>
                <a:ea typeface="Rasa"/>
                <a:cs typeface="Rasa"/>
                <a:sym typeface="Rasa"/>
              </a:defRPr>
            </a:lvl1pPr>
            <a:lvl2pPr lvl="1" algn="ctr">
              <a:spcBef>
                <a:spcPts val="0"/>
              </a:spcBef>
              <a:spcAft>
                <a:spcPts val="0"/>
              </a:spcAft>
              <a:buSzPts val="3600"/>
              <a:buFont typeface="Rasa"/>
              <a:buNone/>
              <a:defRPr sz="3600" b="1">
                <a:latin typeface="Rasa"/>
                <a:ea typeface="Rasa"/>
                <a:cs typeface="Rasa"/>
                <a:sym typeface="Rasa"/>
              </a:defRPr>
            </a:lvl2pPr>
            <a:lvl3pPr lvl="2" algn="ctr">
              <a:spcBef>
                <a:spcPts val="0"/>
              </a:spcBef>
              <a:spcAft>
                <a:spcPts val="0"/>
              </a:spcAft>
              <a:buSzPts val="3600"/>
              <a:buFont typeface="Rasa"/>
              <a:buNone/>
              <a:defRPr sz="3600" b="1">
                <a:latin typeface="Rasa"/>
                <a:ea typeface="Rasa"/>
                <a:cs typeface="Rasa"/>
                <a:sym typeface="Rasa"/>
              </a:defRPr>
            </a:lvl3pPr>
            <a:lvl4pPr lvl="3" algn="ctr">
              <a:spcBef>
                <a:spcPts val="0"/>
              </a:spcBef>
              <a:spcAft>
                <a:spcPts val="0"/>
              </a:spcAft>
              <a:buSzPts val="3600"/>
              <a:buFont typeface="Rasa"/>
              <a:buNone/>
              <a:defRPr sz="3600" b="1">
                <a:latin typeface="Rasa"/>
                <a:ea typeface="Rasa"/>
                <a:cs typeface="Rasa"/>
                <a:sym typeface="Rasa"/>
              </a:defRPr>
            </a:lvl4pPr>
            <a:lvl5pPr lvl="4" algn="ctr">
              <a:spcBef>
                <a:spcPts val="0"/>
              </a:spcBef>
              <a:spcAft>
                <a:spcPts val="0"/>
              </a:spcAft>
              <a:buSzPts val="3600"/>
              <a:buFont typeface="Rasa"/>
              <a:buNone/>
              <a:defRPr sz="3600" b="1">
                <a:latin typeface="Rasa"/>
                <a:ea typeface="Rasa"/>
                <a:cs typeface="Rasa"/>
                <a:sym typeface="Rasa"/>
              </a:defRPr>
            </a:lvl5pPr>
            <a:lvl6pPr lvl="5" algn="ctr">
              <a:spcBef>
                <a:spcPts val="0"/>
              </a:spcBef>
              <a:spcAft>
                <a:spcPts val="0"/>
              </a:spcAft>
              <a:buSzPts val="3600"/>
              <a:buFont typeface="Rasa"/>
              <a:buNone/>
              <a:defRPr sz="3600" b="1">
                <a:latin typeface="Rasa"/>
                <a:ea typeface="Rasa"/>
                <a:cs typeface="Rasa"/>
                <a:sym typeface="Rasa"/>
              </a:defRPr>
            </a:lvl6pPr>
            <a:lvl7pPr lvl="6" algn="ctr">
              <a:spcBef>
                <a:spcPts val="0"/>
              </a:spcBef>
              <a:spcAft>
                <a:spcPts val="0"/>
              </a:spcAft>
              <a:buSzPts val="3600"/>
              <a:buFont typeface="Rasa"/>
              <a:buNone/>
              <a:defRPr sz="3600" b="1">
                <a:latin typeface="Rasa"/>
                <a:ea typeface="Rasa"/>
                <a:cs typeface="Rasa"/>
                <a:sym typeface="Rasa"/>
              </a:defRPr>
            </a:lvl7pPr>
            <a:lvl8pPr lvl="7" algn="ctr">
              <a:spcBef>
                <a:spcPts val="0"/>
              </a:spcBef>
              <a:spcAft>
                <a:spcPts val="0"/>
              </a:spcAft>
              <a:buSzPts val="3600"/>
              <a:buFont typeface="Rasa"/>
              <a:buNone/>
              <a:defRPr sz="3600" b="1">
                <a:latin typeface="Rasa"/>
                <a:ea typeface="Rasa"/>
                <a:cs typeface="Rasa"/>
                <a:sym typeface="Rasa"/>
              </a:defRPr>
            </a:lvl8pPr>
            <a:lvl9pPr lvl="8" algn="ctr">
              <a:spcBef>
                <a:spcPts val="0"/>
              </a:spcBef>
              <a:spcAft>
                <a:spcPts val="0"/>
              </a:spcAft>
              <a:buSzPts val="3600"/>
              <a:buFont typeface="Rasa"/>
              <a:buNone/>
              <a:defRPr sz="3600" b="1">
                <a:latin typeface="Rasa"/>
                <a:ea typeface="Rasa"/>
                <a:cs typeface="Rasa"/>
                <a:sym typeface="Rasa"/>
              </a:defRPr>
            </a:lvl9pPr>
          </a:lstStyle>
          <a:p>
            <a:endParaRPr/>
          </a:p>
        </p:txBody>
      </p:sp>
      <p:sp>
        <p:nvSpPr>
          <p:cNvPr id="7" name="Google Shape;7;p1"/>
          <p:cNvSpPr txBox="1">
            <a:spLocks noGrp="1"/>
          </p:cNvSpPr>
          <p:nvPr>
            <p:ph type="body" idx="1"/>
          </p:nvPr>
        </p:nvSpPr>
        <p:spPr>
          <a:xfrm>
            <a:off x="617100" y="1269863"/>
            <a:ext cx="7909800" cy="3215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SzPts val="2400"/>
              <a:buFont typeface="Lato"/>
              <a:buChar char="○"/>
              <a:defRPr sz="2400">
                <a:latin typeface="Lato"/>
                <a:ea typeface="Lato"/>
                <a:cs typeface="Lato"/>
                <a:sym typeface="Lato"/>
              </a:defRPr>
            </a:lvl1pPr>
            <a:lvl2pPr marL="914400" lvl="1" indent="-381000">
              <a:lnSpc>
                <a:spcPct val="115000"/>
              </a:lnSpc>
              <a:spcBef>
                <a:spcPts val="0"/>
              </a:spcBef>
              <a:spcAft>
                <a:spcPts val="0"/>
              </a:spcAft>
              <a:buSzPts val="2400"/>
              <a:buFont typeface="Lato"/>
              <a:buChar char="□"/>
              <a:defRPr sz="2400">
                <a:latin typeface="Lato"/>
                <a:ea typeface="Lato"/>
                <a:cs typeface="Lato"/>
                <a:sym typeface="Lato"/>
              </a:defRPr>
            </a:lvl2pPr>
            <a:lvl3pPr marL="1371600" lvl="2" indent="-381000">
              <a:lnSpc>
                <a:spcPct val="115000"/>
              </a:lnSpc>
              <a:spcBef>
                <a:spcPts val="0"/>
              </a:spcBef>
              <a:spcAft>
                <a:spcPts val="0"/>
              </a:spcAft>
              <a:buSzPts val="2400"/>
              <a:buFont typeface="Lato"/>
              <a:buChar char="○"/>
              <a:defRPr sz="2400">
                <a:latin typeface="Lato"/>
                <a:ea typeface="Lato"/>
                <a:cs typeface="Lato"/>
                <a:sym typeface="Lato"/>
              </a:defRPr>
            </a:lvl3pPr>
            <a:lvl4pPr marL="1828800" lvl="3" indent="-381000">
              <a:lnSpc>
                <a:spcPct val="115000"/>
              </a:lnSpc>
              <a:spcBef>
                <a:spcPts val="0"/>
              </a:spcBef>
              <a:spcAft>
                <a:spcPts val="0"/>
              </a:spcAft>
              <a:buSzPts val="2400"/>
              <a:buFont typeface="Lato"/>
              <a:buChar char="□"/>
              <a:defRPr sz="2400">
                <a:latin typeface="Lato"/>
                <a:ea typeface="Lato"/>
                <a:cs typeface="Lato"/>
                <a:sym typeface="Lato"/>
              </a:defRPr>
            </a:lvl4pPr>
            <a:lvl5pPr marL="2286000" lvl="4" indent="-381000">
              <a:lnSpc>
                <a:spcPct val="115000"/>
              </a:lnSpc>
              <a:spcBef>
                <a:spcPts val="0"/>
              </a:spcBef>
              <a:spcAft>
                <a:spcPts val="0"/>
              </a:spcAft>
              <a:buSzPts val="2400"/>
              <a:buFont typeface="Lato"/>
              <a:buChar char="○"/>
              <a:defRPr sz="2400">
                <a:latin typeface="Lato"/>
                <a:ea typeface="Lato"/>
                <a:cs typeface="Lato"/>
                <a:sym typeface="Lato"/>
              </a:defRPr>
            </a:lvl5pPr>
            <a:lvl6pPr marL="2743200" lvl="5" indent="-381000">
              <a:lnSpc>
                <a:spcPct val="115000"/>
              </a:lnSpc>
              <a:spcBef>
                <a:spcPts val="0"/>
              </a:spcBef>
              <a:spcAft>
                <a:spcPts val="0"/>
              </a:spcAft>
              <a:buSzPts val="2400"/>
              <a:buFont typeface="Lato"/>
              <a:buChar char="■"/>
              <a:defRPr sz="2400">
                <a:latin typeface="Lato"/>
                <a:ea typeface="Lato"/>
                <a:cs typeface="Lato"/>
                <a:sym typeface="Lato"/>
              </a:defRPr>
            </a:lvl6pPr>
            <a:lvl7pPr marL="3200400" lvl="6" indent="-381000">
              <a:lnSpc>
                <a:spcPct val="115000"/>
              </a:lnSpc>
              <a:spcBef>
                <a:spcPts val="0"/>
              </a:spcBef>
              <a:spcAft>
                <a:spcPts val="0"/>
              </a:spcAft>
              <a:buSzPts val="2400"/>
              <a:buFont typeface="Lato"/>
              <a:buChar char="●"/>
              <a:defRPr sz="2400">
                <a:latin typeface="Lato"/>
                <a:ea typeface="Lato"/>
                <a:cs typeface="Lato"/>
                <a:sym typeface="Lato"/>
              </a:defRPr>
            </a:lvl7pPr>
            <a:lvl8pPr marL="3657600" lvl="7" indent="-381000">
              <a:lnSpc>
                <a:spcPct val="115000"/>
              </a:lnSpc>
              <a:spcBef>
                <a:spcPts val="0"/>
              </a:spcBef>
              <a:spcAft>
                <a:spcPts val="0"/>
              </a:spcAft>
              <a:buSzPts val="2400"/>
              <a:buFont typeface="Lato"/>
              <a:buChar char="○"/>
              <a:defRPr sz="2400">
                <a:latin typeface="Lato"/>
                <a:ea typeface="Lato"/>
                <a:cs typeface="Lato"/>
                <a:sym typeface="Lato"/>
              </a:defRPr>
            </a:lvl8pPr>
            <a:lvl9pPr marL="4114800" lvl="8" indent="-381000">
              <a:lnSpc>
                <a:spcPct val="115000"/>
              </a:lnSpc>
              <a:spcBef>
                <a:spcPts val="0"/>
              </a:spcBef>
              <a:spcAft>
                <a:spcPts val="0"/>
              </a:spcAft>
              <a:buSzPts val="2400"/>
              <a:buFont typeface="Lato"/>
              <a:buChar char="■"/>
              <a:defRPr sz="2400">
                <a:latin typeface="Lato"/>
                <a:ea typeface="Lato"/>
                <a:cs typeface="Lato"/>
                <a:sym typeface="Lato"/>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000">
                <a:solidFill>
                  <a:srgbClr val="434343"/>
                </a:solidFill>
                <a:latin typeface="Lato Hairline"/>
                <a:ea typeface="Lato Hairline"/>
                <a:cs typeface="Lato Hairline"/>
                <a:sym typeface="Lato Hairline"/>
              </a:defRPr>
            </a:lvl1pPr>
            <a:lvl2pPr lvl="1" algn="ctr">
              <a:buNone/>
              <a:defRPr sz="1000">
                <a:solidFill>
                  <a:srgbClr val="434343"/>
                </a:solidFill>
                <a:latin typeface="Lato Hairline"/>
                <a:ea typeface="Lato Hairline"/>
                <a:cs typeface="Lato Hairline"/>
                <a:sym typeface="Lato Hairline"/>
              </a:defRPr>
            </a:lvl2pPr>
            <a:lvl3pPr lvl="2" algn="ctr">
              <a:buNone/>
              <a:defRPr sz="1000">
                <a:solidFill>
                  <a:srgbClr val="434343"/>
                </a:solidFill>
                <a:latin typeface="Lato Hairline"/>
                <a:ea typeface="Lato Hairline"/>
                <a:cs typeface="Lato Hairline"/>
                <a:sym typeface="Lato Hairline"/>
              </a:defRPr>
            </a:lvl3pPr>
            <a:lvl4pPr lvl="3" algn="ctr">
              <a:buNone/>
              <a:defRPr sz="1000">
                <a:solidFill>
                  <a:srgbClr val="434343"/>
                </a:solidFill>
                <a:latin typeface="Lato Hairline"/>
                <a:ea typeface="Lato Hairline"/>
                <a:cs typeface="Lato Hairline"/>
                <a:sym typeface="Lato Hairline"/>
              </a:defRPr>
            </a:lvl4pPr>
            <a:lvl5pPr lvl="4" algn="ctr">
              <a:buNone/>
              <a:defRPr sz="1000">
                <a:solidFill>
                  <a:srgbClr val="434343"/>
                </a:solidFill>
                <a:latin typeface="Lato Hairline"/>
                <a:ea typeface="Lato Hairline"/>
                <a:cs typeface="Lato Hairline"/>
                <a:sym typeface="Lato Hairline"/>
              </a:defRPr>
            </a:lvl5pPr>
            <a:lvl6pPr lvl="5" algn="ctr">
              <a:buNone/>
              <a:defRPr sz="1000">
                <a:solidFill>
                  <a:srgbClr val="434343"/>
                </a:solidFill>
                <a:latin typeface="Lato Hairline"/>
                <a:ea typeface="Lato Hairline"/>
                <a:cs typeface="Lato Hairline"/>
                <a:sym typeface="Lato Hairline"/>
              </a:defRPr>
            </a:lvl6pPr>
            <a:lvl7pPr lvl="6" algn="ctr">
              <a:buNone/>
              <a:defRPr sz="1000">
                <a:solidFill>
                  <a:srgbClr val="434343"/>
                </a:solidFill>
                <a:latin typeface="Lato Hairline"/>
                <a:ea typeface="Lato Hairline"/>
                <a:cs typeface="Lato Hairline"/>
                <a:sym typeface="Lato Hairline"/>
              </a:defRPr>
            </a:lvl7pPr>
            <a:lvl8pPr lvl="7" algn="ctr">
              <a:buNone/>
              <a:defRPr sz="1000">
                <a:solidFill>
                  <a:srgbClr val="434343"/>
                </a:solidFill>
                <a:latin typeface="Lato Hairline"/>
                <a:ea typeface="Lato Hairline"/>
                <a:cs typeface="Lato Hairline"/>
                <a:sym typeface="Lato Hairline"/>
              </a:defRPr>
            </a:lvl8pPr>
            <a:lvl9pPr lvl="8" algn="ctr">
              <a:buNone/>
              <a:defRPr sz="1000">
                <a:solidFill>
                  <a:srgbClr val="434343"/>
                </a:solidFill>
                <a:latin typeface="Lato Hairline"/>
                <a:ea typeface="Lato Hairline"/>
                <a:cs typeface="Lato Hairline"/>
                <a:sym typeface="Lato Hairli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6.xml"/><Relationship Id="rId5" Type="http://schemas.openxmlformats.org/officeDocument/2006/relationships/slide" Target="slide7.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e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634275" y="1839413"/>
            <a:ext cx="7888800" cy="115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FFFF"/>
                </a:solidFill>
                <a:latin typeface="Rasa"/>
                <a:ea typeface="Rasa"/>
                <a:cs typeface="Rasa"/>
                <a:sym typeface="Rasa"/>
              </a:rPr>
              <a:t>UX Research Portfolio</a:t>
            </a:r>
            <a:endParaRPr sz="6000">
              <a:solidFill>
                <a:srgbClr val="FFFFFF"/>
              </a:solidFill>
              <a:latin typeface="Rasa"/>
              <a:ea typeface="Rasa"/>
              <a:cs typeface="Rasa"/>
              <a:sym typeface="Rasa"/>
            </a:endParaRPr>
          </a:p>
        </p:txBody>
      </p:sp>
      <p:sp>
        <p:nvSpPr>
          <p:cNvPr id="65" name="Google Shape;65;p13"/>
          <p:cNvSpPr txBox="1">
            <a:spLocks noGrp="1"/>
          </p:cNvSpPr>
          <p:nvPr>
            <p:ph type="subTitle" idx="4294967295"/>
          </p:nvPr>
        </p:nvSpPr>
        <p:spPr>
          <a:xfrm>
            <a:off x="6675" y="3737450"/>
            <a:ext cx="9144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solidFill>
                  <a:srgbClr val="FFFFFF"/>
                </a:solidFill>
              </a:rPr>
              <a:t>Abu Saleh Md Noman, MSc</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7" name="Google Shape;227;p21"/>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Stand Out Feature</a:t>
            </a:r>
            <a:endParaRPr dirty="0"/>
          </a:p>
        </p:txBody>
      </p:sp>
      <p:sp>
        <p:nvSpPr>
          <p:cNvPr id="228" name="Google Shape;228;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0" name="Picture 9">
            <a:extLst>
              <a:ext uri="{FF2B5EF4-FFF2-40B4-BE49-F238E27FC236}">
                <a16:creationId xmlns:a16="http://schemas.microsoft.com/office/drawing/2014/main" id="{AE9C7FC7-B809-6D4B-B743-4646F35989A2}"/>
              </a:ext>
            </a:extLst>
          </p:cNvPr>
          <p:cNvPicPr>
            <a:picLocks noChangeAspect="1"/>
          </p:cNvPicPr>
          <p:nvPr/>
        </p:nvPicPr>
        <p:blipFill>
          <a:blip r:embed="rId3"/>
          <a:stretch>
            <a:fillRect/>
          </a:stretch>
        </p:blipFill>
        <p:spPr>
          <a:xfrm>
            <a:off x="1819905" y="1551327"/>
            <a:ext cx="2512688" cy="1693602"/>
          </a:xfrm>
          <a:prstGeom prst="rect">
            <a:avLst/>
          </a:prstGeom>
        </p:spPr>
      </p:pic>
      <p:pic>
        <p:nvPicPr>
          <p:cNvPr id="11" name="Picture 10">
            <a:extLst>
              <a:ext uri="{FF2B5EF4-FFF2-40B4-BE49-F238E27FC236}">
                <a16:creationId xmlns:a16="http://schemas.microsoft.com/office/drawing/2014/main" id="{EA0B6359-0B92-9B49-9361-89F6596761EF}"/>
              </a:ext>
            </a:extLst>
          </p:cNvPr>
          <p:cNvPicPr>
            <a:picLocks noChangeAspect="1"/>
          </p:cNvPicPr>
          <p:nvPr/>
        </p:nvPicPr>
        <p:blipFill>
          <a:blip r:embed="rId4"/>
          <a:stretch>
            <a:fillRect/>
          </a:stretch>
        </p:blipFill>
        <p:spPr>
          <a:xfrm>
            <a:off x="5610242" y="1558970"/>
            <a:ext cx="1713853" cy="1685959"/>
          </a:xfrm>
          <a:prstGeom prst="rect">
            <a:avLst/>
          </a:prstGeom>
        </p:spPr>
      </p:pic>
      <p:sp>
        <p:nvSpPr>
          <p:cNvPr id="12" name="TextBox 11">
            <a:extLst>
              <a:ext uri="{FF2B5EF4-FFF2-40B4-BE49-F238E27FC236}">
                <a16:creationId xmlns:a16="http://schemas.microsoft.com/office/drawing/2014/main" id="{FF33B3AE-AE9F-9A4F-AA00-F5C1839DDD61}"/>
              </a:ext>
            </a:extLst>
          </p:cNvPr>
          <p:cNvSpPr txBox="1"/>
          <p:nvPr/>
        </p:nvSpPr>
        <p:spPr>
          <a:xfrm>
            <a:off x="2439812" y="3420944"/>
            <a:ext cx="1734898" cy="307777"/>
          </a:xfrm>
          <a:prstGeom prst="rect">
            <a:avLst/>
          </a:prstGeom>
          <a:noFill/>
        </p:spPr>
        <p:txBody>
          <a:bodyPr wrap="square" rtlCol="0">
            <a:spAutoFit/>
          </a:bodyPr>
          <a:lstStyle/>
          <a:p>
            <a:r>
              <a:rPr lang="en-US" dirty="0"/>
              <a:t>Naturalistic data</a:t>
            </a:r>
          </a:p>
        </p:txBody>
      </p:sp>
      <p:sp>
        <p:nvSpPr>
          <p:cNvPr id="13" name="TextBox 12">
            <a:extLst>
              <a:ext uri="{FF2B5EF4-FFF2-40B4-BE49-F238E27FC236}">
                <a16:creationId xmlns:a16="http://schemas.microsoft.com/office/drawing/2014/main" id="{497FE5F8-5908-6C40-B898-1D353F6DC72A}"/>
              </a:ext>
            </a:extLst>
          </p:cNvPr>
          <p:cNvSpPr txBox="1"/>
          <p:nvPr/>
        </p:nvSpPr>
        <p:spPr>
          <a:xfrm>
            <a:off x="5482185" y="3420944"/>
            <a:ext cx="2272665" cy="307777"/>
          </a:xfrm>
          <a:prstGeom prst="rect">
            <a:avLst/>
          </a:prstGeom>
          <a:noFill/>
        </p:spPr>
        <p:txBody>
          <a:bodyPr wrap="square" rtlCol="0">
            <a:spAutoFit/>
          </a:bodyPr>
          <a:lstStyle/>
          <a:p>
            <a:r>
              <a:rPr lang="en-US" dirty="0"/>
              <a:t>Tech savvy population</a:t>
            </a:r>
          </a:p>
        </p:txBody>
      </p:sp>
    </p:spTree>
    <p:extLst>
      <p:ext uri="{BB962C8B-B14F-4D97-AF65-F5344CB8AC3E}">
        <p14:creationId xmlns:p14="http://schemas.microsoft.com/office/powerpoint/2010/main" val="290118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Findings</a:t>
            </a:r>
            <a:endParaRPr dirty="0"/>
          </a:p>
        </p:txBody>
      </p:sp>
      <p:sp>
        <p:nvSpPr>
          <p:cNvPr id="246" name="Google Shape;246;p2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25" name="Content Placeholder 4">
            <a:extLst>
              <a:ext uri="{FF2B5EF4-FFF2-40B4-BE49-F238E27FC236}">
                <a16:creationId xmlns:a16="http://schemas.microsoft.com/office/drawing/2014/main" id="{2F69A922-32A7-2942-885A-2DFED4F55EE3}"/>
              </a:ext>
            </a:extLst>
          </p:cNvPr>
          <p:cNvGraphicFramePr>
            <a:graphicFrameLocks/>
          </p:cNvGraphicFramePr>
          <p:nvPr>
            <p:extLst>
              <p:ext uri="{D42A27DB-BD31-4B8C-83A1-F6EECF244321}">
                <p14:modId xmlns:p14="http://schemas.microsoft.com/office/powerpoint/2010/main" val="3170052597"/>
              </p:ext>
            </p:extLst>
          </p:nvPr>
        </p:nvGraphicFramePr>
        <p:xfrm>
          <a:off x="863951" y="848411"/>
          <a:ext cx="7527875" cy="3901440"/>
        </p:xfrm>
        <a:graphic>
          <a:graphicData uri="http://schemas.openxmlformats.org/drawingml/2006/table">
            <a:tbl>
              <a:tblPr firstRow="1" bandRow="1">
                <a:tableStyleId>{5C22544A-7EE6-4342-B048-85BDC9FD1C3A}</a:tableStyleId>
              </a:tblPr>
              <a:tblGrid>
                <a:gridCol w="3361413">
                  <a:extLst>
                    <a:ext uri="{9D8B030D-6E8A-4147-A177-3AD203B41FA5}">
                      <a16:colId xmlns:a16="http://schemas.microsoft.com/office/drawing/2014/main" val="3406142681"/>
                    </a:ext>
                  </a:extLst>
                </a:gridCol>
                <a:gridCol w="2037221">
                  <a:extLst>
                    <a:ext uri="{9D8B030D-6E8A-4147-A177-3AD203B41FA5}">
                      <a16:colId xmlns:a16="http://schemas.microsoft.com/office/drawing/2014/main" val="2308139183"/>
                    </a:ext>
                  </a:extLst>
                </a:gridCol>
                <a:gridCol w="2129241">
                  <a:extLst>
                    <a:ext uri="{9D8B030D-6E8A-4147-A177-3AD203B41FA5}">
                      <a16:colId xmlns:a16="http://schemas.microsoft.com/office/drawing/2014/main" val="1912414283"/>
                    </a:ext>
                  </a:extLst>
                </a:gridCol>
              </a:tblGrid>
              <a:tr h="366234">
                <a:tc>
                  <a:txBody>
                    <a:bodyPr/>
                    <a:lstStyle/>
                    <a:p>
                      <a:pPr algn="ctr"/>
                      <a:r>
                        <a:rPr lang="en-US" sz="1400" dirty="0"/>
                        <a:t>Themes</a:t>
                      </a:r>
                    </a:p>
                  </a:txBody>
                  <a:tcPr marL="121920" marR="121920" marT="60960" marB="60960" anchor="ctr"/>
                </a:tc>
                <a:tc>
                  <a:txBody>
                    <a:bodyPr/>
                    <a:lstStyle/>
                    <a:p>
                      <a:pPr algn="ctr"/>
                      <a:r>
                        <a:rPr lang="en-US" sz="1400" dirty="0"/>
                        <a:t>#Comments (Slashdot)</a:t>
                      </a:r>
                    </a:p>
                  </a:txBody>
                  <a:tcPr marL="121920" marR="121920" marT="60960" marB="60960"/>
                </a:tc>
                <a:tc>
                  <a:txBody>
                    <a:bodyPr/>
                    <a:lstStyle/>
                    <a:p>
                      <a:pPr algn="ctr"/>
                      <a:r>
                        <a:rPr lang="en-US" sz="1400" dirty="0"/>
                        <a:t>#Comments (</a:t>
                      </a:r>
                      <a:r>
                        <a:rPr lang="en-US" sz="1400" dirty="0" err="1"/>
                        <a:t>Schneier</a:t>
                      </a:r>
                      <a:r>
                        <a:rPr lang="en-US" sz="1400" dirty="0"/>
                        <a:t>)</a:t>
                      </a:r>
                    </a:p>
                  </a:txBody>
                  <a:tcPr marL="121920" marR="121920" marT="60960" marB="60960"/>
                </a:tc>
                <a:extLst>
                  <a:ext uri="{0D108BD9-81ED-4DB2-BD59-A6C34878D82A}">
                    <a16:rowId xmlns:a16="http://schemas.microsoft.com/office/drawing/2014/main" val="2030415658"/>
                  </a:ext>
                </a:extLst>
              </a:tr>
              <a:tr h="305593">
                <a:tc>
                  <a:txBody>
                    <a:bodyPr/>
                    <a:lstStyle/>
                    <a:p>
                      <a:r>
                        <a:rPr lang="en-US" sz="1400" b="1" dirty="0"/>
                        <a:t>Privacy &amp; Security</a:t>
                      </a:r>
                    </a:p>
                  </a:txBody>
                  <a:tcPr marL="121920" marR="121920" marT="60960" marB="60960"/>
                </a:tc>
                <a:tc>
                  <a:txBody>
                    <a:bodyPr/>
                    <a:lstStyle/>
                    <a:p>
                      <a:pPr algn="r"/>
                      <a:r>
                        <a:rPr lang="en-US" sz="1400" b="1" dirty="0"/>
                        <a:t>432 (42.27%)</a:t>
                      </a:r>
                    </a:p>
                  </a:txBody>
                  <a:tcPr marL="121920" marR="121920" marT="60960" marB="60960"/>
                </a:tc>
                <a:tc>
                  <a:txBody>
                    <a:bodyPr/>
                    <a:lstStyle/>
                    <a:p>
                      <a:pPr algn="r"/>
                      <a:r>
                        <a:rPr lang="en-US" sz="1400" b="1" dirty="0"/>
                        <a:t>212 (66.25%)</a:t>
                      </a:r>
                    </a:p>
                  </a:txBody>
                  <a:tcPr marL="121920" marR="121920" marT="60960" marB="60960"/>
                </a:tc>
                <a:extLst>
                  <a:ext uri="{0D108BD9-81ED-4DB2-BD59-A6C34878D82A}">
                    <a16:rowId xmlns:a16="http://schemas.microsoft.com/office/drawing/2014/main" val="718547894"/>
                  </a:ext>
                </a:extLst>
              </a:tr>
              <a:tr h="305593">
                <a:tc>
                  <a:txBody>
                    <a:bodyPr/>
                    <a:lstStyle/>
                    <a:p>
                      <a:r>
                        <a:rPr lang="en-US" sz="1400" b="1" dirty="0"/>
                        <a:t>User Experience</a:t>
                      </a:r>
                    </a:p>
                  </a:txBody>
                  <a:tcPr marL="121920" marR="121920" marT="60960" marB="60960"/>
                </a:tc>
                <a:tc>
                  <a:txBody>
                    <a:bodyPr/>
                    <a:lstStyle/>
                    <a:p>
                      <a:pPr algn="r"/>
                      <a:r>
                        <a:rPr lang="en-US" sz="1400" b="1" dirty="0"/>
                        <a:t>341 (33.36%)</a:t>
                      </a:r>
                    </a:p>
                  </a:txBody>
                  <a:tcPr marL="121920" marR="121920" marT="60960" marB="60960"/>
                </a:tc>
                <a:tc>
                  <a:txBody>
                    <a:bodyPr/>
                    <a:lstStyle/>
                    <a:p>
                      <a:pPr algn="r"/>
                      <a:r>
                        <a:rPr lang="en-US" sz="1400" b="1" dirty="0"/>
                        <a:t>41 (12.81%)</a:t>
                      </a:r>
                    </a:p>
                  </a:txBody>
                  <a:tcPr marL="121920" marR="121920" marT="60960" marB="60960"/>
                </a:tc>
                <a:extLst>
                  <a:ext uri="{0D108BD9-81ED-4DB2-BD59-A6C34878D82A}">
                    <a16:rowId xmlns:a16="http://schemas.microsoft.com/office/drawing/2014/main" val="923483738"/>
                  </a:ext>
                </a:extLst>
              </a:tr>
              <a:tr h="305593">
                <a:tc>
                  <a:txBody>
                    <a:bodyPr/>
                    <a:lstStyle/>
                    <a:p>
                      <a:r>
                        <a:rPr lang="en-US" sz="1400" b="1" dirty="0"/>
                        <a:t>Personal Disposition</a:t>
                      </a:r>
                    </a:p>
                  </a:txBody>
                  <a:tcPr marL="121920" marR="121920" marT="60960" marB="60960"/>
                </a:tc>
                <a:tc>
                  <a:txBody>
                    <a:bodyPr/>
                    <a:lstStyle/>
                    <a:p>
                      <a:pPr algn="r"/>
                      <a:r>
                        <a:rPr lang="en-US" sz="1400" b="1" dirty="0"/>
                        <a:t>147 (14.38%)</a:t>
                      </a:r>
                    </a:p>
                  </a:txBody>
                  <a:tcPr marL="121920" marR="121920" marT="60960" marB="60960"/>
                </a:tc>
                <a:tc>
                  <a:txBody>
                    <a:bodyPr/>
                    <a:lstStyle/>
                    <a:p>
                      <a:pPr algn="r"/>
                      <a:r>
                        <a:rPr lang="en-US" sz="1400" b="1" dirty="0"/>
                        <a:t>94 (29.37%)</a:t>
                      </a:r>
                    </a:p>
                  </a:txBody>
                  <a:tcPr marL="121920" marR="121920" marT="60960" marB="60960"/>
                </a:tc>
                <a:extLst>
                  <a:ext uri="{0D108BD9-81ED-4DB2-BD59-A6C34878D82A}">
                    <a16:rowId xmlns:a16="http://schemas.microsoft.com/office/drawing/2014/main" val="2623781387"/>
                  </a:ext>
                </a:extLst>
              </a:tr>
              <a:tr h="305593">
                <a:tc>
                  <a:txBody>
                    <a:bodyPr/>
                    <a:lstStyle/>
                    <a:p>
                      <a:r>
                        <a:rPr lang="en-US" sz="1400" b="1" dirty="0"/>
                        <a:t>Advertisements</a:t>
                      </a:r>
                    </a:p>
                  </a:txBody>
                  <a:tcPr marL="121920" marR="121920" marT="60960" marB="60960"/>
                </a:tc>
                <a:tc>
                  <a:txBody>
                    <a:bodyPr/>
                    <a:lstStyle/>
                    <a:p>
                      <a:pPr algn="r"/>
                      <a:r>
                        <a:rPr lang="en-US" sz="1400" b="1" dirty="0"/>
                        <a:t>104 (10.17%)</a:t>
                      </a:r>
                    </a:p>
                  </a:txBody>
                  <a:tcPr marL="121920" marR="121920" marT="60960" marB="60960"/>
                </a:tc>
                <a:tc>
                  <a:txBody>
                    <a:bodyPr/>
                    <a:lstStyle/>
                    <a:p>
                      <a:pPr algn="r"/>
                      <a:r>
                        <a:rPr lang="en-US" sz="1400" b="1" dirty="0"/>
                        <a:t>14 (4.37%)</a:t>
                      </a:r>
                    </a:p>
                  </a:txBody>
                  <a:tcPr marL="121920" marR="121920" marT="60960" marB="60960"/>
                </a:tc>
                <a:extLst>
                  <a:ext uri="{0D108BD9-81ED-4DB2-BD59-A6C34878D82A}">
                    <a16:rowId xmlns:a16="http://schemas.microsoft.com/office/drawing/2014/main" val="28445731"/>
                  </a:ext>
                </a:extLst>
              </a:tr>
              <a:tr h="305593">
                <a:tc>
                  <a:txBody>
                    <a:bodyPr/>
                    <a:lstStyle/>
                    <a:p>
                      <a:r>
                        <a:rPr lang="en-US" sz="1400" b="1" dirty="0"/>
                        <a:t>Uninteresting Content</a:t>
                      </a:r>
                    </a:p>
                  </a:txBody>
                  <a:tcPr marL="121920" marR="121920" marT="60960" marB="60960"/>
                </a:tc>
                <a:tc>
                  <a:txBody>
                    <a:bodyPr/>
                    <a:lstStyle/>
                    <a:p>
                      <a:pPr algn="r"/>
                      <a:r>
                        <a:rPr lang="en-US" sz="1400" b="1" dirty="0"/>
                        <a:t>39 (3.81%)</a:t>
                      </a:r>
                    </a:p>
                  </a:txBody>
                  <a:tcPr marL="121920" marR="121920" marT="60960" marB="60960"/>
                </a:tc>
                <a:tc>
                  <a:txBody>
                    <a:bodyPr/>
                    <a:lstStyle/>
                    <a:p>
                      <a:pPr algn="r"/>
                      <a:r>
                        <a:rPr lang="en-US" sz="1400" b="1" dirty="0"/>
                        <a:t>28 (8.75%)</a:t>
                      </a:r>
                    </a:p>
                  </a:txBody>
                  <a:tcPr marL="121920" marR="121920" marT="60960" marB="60960"/>
                </a:tc>
                <a:extLst>
                  <a:ext uri="{0D108BD9-81ED-4DB2-BD59-A6C34878D82A}">
                    <a16:rowId xmlns:a16="http://schemas.microsoft.com/office/drawing/2014/main" val="670764402"/>
                  </a:ext>
                </a:extLst>
              </a:tr>
              <a:tr h="305593">
                <a:tc>
                  <a:txBody>
                    <a:bodyPr/>
                    <a:lstStyle/>
                    <a:p>
                      <a:r>
                        <a:rPr lang="en-US" sz="1400" dirty="0"/>
                        <a:t>Miscellaneous</a:t>
                      </a:r>
                    </a:p>
                  </a:txBody>
                  <a:tcPr marL="121920" marR="121920" marT="60960" marB="60960"/>
                </a:tc>
                <a:tc>
                  <a:txBody>
                    <a:bodyPr/>
                    <a:lstStyle/>
                    <a:p>
                      <a:pPr algn="r"/>
                      <a:r>
                        <a:rPr lang="en-US" sz="1400" dirty="0"/>
                        <a:t>35 (3.42%)</a:t>
                      </a:r>
                    </a:p>
                  </a:txBody>
                  <a:tcPr marL="121920" marR="121920" marT="60960" marB="60960"/>
                </a:tc>
                <a:tc>
                  <a:txBody>
                    <a:bodyPr/>
                    <a:lstStyle/>
                    <a:p>
                      <a:pPr algn="r"/>
                      <a:r>
                        <a:rPr lang="en-US" sz="1400" dirty="0"/>
                        <a:t>34 (10.62%)</a:t>
                      </a:r>
                    </a:p>
                  </a:txBody>
                  <a:tcPr marL="121920" marR="121920" marT="60960" marB="60960"/>
                </a:tc>
                <a:extLst>
                  <a:ext uri="{0D108BD9-81ED-4DB2-BD59-A6C34878D82A}">
                    <a16:rowId xmlns:a16="http://schemas.microsoft.com/office/drawing/2014/main" val="3579800910"/>
                  </a:ext>
                </a:extLst>
              </a:tr>
              <a:tr h="305593">
                <a:tc>
                  <a:txBody>
                    <a:bodyPr/>
                    <a:lstStyle/>
                    <a:p>
                      <a:r>
                        <a:rPr lang="en-US" sz="1400" dirty="0"/>
                        <a:t>Alternate Options</a:t>
                      </a:r>
                    </a:p>
                  </a:txBody>
                  <a:tcPr marL="121920" marR="121920" marT="60960" marB="60960"/>
                </a:tc>
                <a:tc>
                  <a:txBody>
                    <a:bodyPr/>
                    <a:lstStyle/>
                    <a:p>
                      <a:pPr algn="r"/>
                      <a:r>
                        <a:rPr lang="en-US" sz="1400" dirty="0"/>
                        <a:t>18 (1.76%)</a:t>
                      </a:r>
                    </a:p>
                  </a:txBody>
                  <a:tcPr marL="121920" marR="121920" marT="60960" marB="60960"/>
                </a:tc>
                <a:tc>
                  <a:txBody>
                    <a:bodyPr/>
                    <a:lstStyle/>
                    <a:p>
                      <a:pPr algn="r"/>
                      <a:r>
                        <a:rPr lang="en-US" sz="1400" dirty="0"/>
                        <a:t>18 (5.62%)</a:t>
                      </a:r>
                    </a:p>
                  </a:txBody>
                  <a:tcPr marL="121920" marR="121920" marT="60960" marB="60960"/>
                </a:tc>
                <a:extLst>
                  <a:ext uri="{0D108BD9-81ED-4DB2-BD59-A6C34878D82A}">
                    <a16:rowId xmlns:a16="http://schemas.microsoft.com/office/drawing/2014/main" val="581091615"/>
                  </a:ext>
                </a:extLst>
              </a:tr>
              <a:tr h="305593">
                <a:tc>
                  <a:txBody>
                    <a:bodyPr/>
                    <a:lstStyle/>
                    <a:p>
                      <a:r>
                        <a:rPr lang="en-US" sz="1400" dirty="0"/>
                        <a:t>Politics</a:t>
                      </a:r>
                    </a:p>
                  </a:txBody>
                  <a:tcPr marL="121920" marR="121920" marT="60960" marB="60960"/>
                </a:tc>
                <a:tc>
                  <a:txBody>
                    <a:bodyPr/>
                    <a:lstStyle/>
                    <a:p>
                      <a:pPr algn="r"/>
                      <a:r>
                        <a:rPr lang="en-US" sz="1400" dirty="0"/>
                        <a:t>30 (2.93%)</a:t>
                      </a:r>
                    </a:p>
                  </a:txBody>
                  <a:tcPr marL="121920" marR="121920" marT="60960" marB="60960"/>
                </a:tc>
                <a:tc>
                  <a:txBody>
                    <a:bodyPr/>
                    <a:lstStyle/>
                    <a:p>
                      <a:pPr algn="r"/>
                      <a:r>
                        <a:rPr lang="en-US" sz="1400" dirty="0"/>
                        <a:t>1 (0.31%)</a:t>
                      </a:r>
                    </a:p>
                  </a:txBody>
                  <a:tcPr marL="121920" marR="121920" marT="60960" marB="60960"/>
                </a:tc>
                <a:extLst>
                  <a:ext uri="{0D108BD9-81ED-4DB2-BD59-A6C34878D82A}">
                    <a16:rowId xmlns:a16="http://schemas.microsoft.com/office/drawing/2014/main" val="416909586"/>
                  </a:ext>
                </a:extLst>
              </a:tr>
              <a:tr h="305593">
                <a:tc>
                  <a:txBody>
                    <a:bodyPr/>
                    <a:lstStyle/>
                    <a:p>
                      <a:r>
                        <a:rPr lang="en-US" sz="1400" dirty="0"/>
                        <a:t>Fake Accounts &amp; Bots</a:t>
                      </a:r>
                    </a:p>
                  </a:txBody>
                  <a:tcPr marL="121920" marR="121920" marT="60960" marB="60960"/>
                </a:tc>
                <a:tc>
                  <a:txBody>
                    <a:bodyPr/>
                    <a:lstStyle/>
                    <a:p>
                      <a:pPr algn="r"/>
                      <a:r>
                        <a:rPr lang="en-US" sz="1400" dirty="0"/>
                        <a:t>5 (0.49%)</a:t>
                      </a:r>
                    </a:p>
                  </a:txBody>
                  <a:tcPr marL="121920" marR="121920" marT="60960" marB="60960"/>
                </a:tc>
                <a:tc>
                  <a:txBody>
                    <a:bodyPr/>
                    <a:lstStyle/>
                    <a:p>
                      <a:pPr algn="r"/>
                      <a:r>
                        <a:rPr lang="en-US" sz="1400" dirty="0"/>
                        <a:t>22 (6.87%)</a:t>
                      </a:r>
                    </a:p>
                  </a:txBody>
                  <a:tcPr marL="121920" marR="121920" marT="60960" marB="60960"/>
                </a:tc>
                <a:extLst>
                  <a:ext uri="{0D108BD9-81ED-4DB2-BD59-A6C34878D82A}">
                    <a16:rowId xmlns:a16="http://schemas.microsoft.com/office/drawing/2014/main" val="2781489291"/>
                  </a:ext>
                </a:extLst>
              </a:tr>
              <a:tr h="305593">
                <a:tc>
                  <a:txBody>
                    <a:bodyPr/>
                    <a:lstStyle/>
                    <a:p>
                      <a:r>
                        <a:rPr lang="en-US" sz="1400" dirty="0"/>
                        <a:t>Psychosocial Well-being</a:t>
                      </a:r>
                    </a:p>
                  </a:txBody>
                  <a:tcPr marL="121920" marR="121920" marT="60960" marB="60960"/>
                </a:tc>
                <a:tc>
                  <a:txBody>
                    <a:bodyPr/>
                    <a:lstStyle/>
                    <a:p>
                      <a:pPr algn="r"/>
                      <a:r>
                        <a:rPr lang="en-US" sz="1400" dirty="0"/>
                        <a:t>9 (0.88%)</a:t>
                      </a:r>
                    </a:p>
                  </a:txBody>
                  <a:tcPr marL="121920" marR="121920" marT="60960" marB="60960"/>
                </a:tc>
                <a:tc>
                  <a:txBody>
                    <a:bodyPr/>
                    <a:lstStyle/>
                    <a:p>
                      <a:pPr algn="r"/>
                      <a:r>
                        <a:rPr lang="en-US" sz="1400" dirty="0"/>
                        <a:t>7 (2.18%)</a:t>
                      </a:r>
                    </a:p>
                  </a:txBody>
                  <a:tcPr marL="121920" marR="121920" marT="60960" marB="60960"/>
                </a:tc>
                <a:extLst>
                  <a:ext uri="{0D108BD9-81ED-4DB2-BD59-A6C34878D82A}">
                    <a16:rowId xmlns:a16="http://schemas.microsoft.com/office/drawing/2014/main" val="41261594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buNone/>
            </a:pPr>
            <a:br>
              <a:rPr lang="en" sz="1400" dirty="0"/>
            </a:br>
            <a:r>
              <a:rPr lang="en" sz="1400" dirty="0"/>
              <a:t>“</a:t>
            </a:r>
            <a:r>
              <a:rPr lang="en-US" sz="1400" i="1" dirty="0"/>
              <a:t>Facebook is actively developing new, innovative ways to invade your privacy, and this particular bit of data mining technology has become reliable enough that they felt it would be good PR [Public Relations] to create a feel-good, help-the-disabled feature out of it.</a:t>
            </a:r>
            <a:r>
              <a:rPr lang="en" sz="1400" dirty="0"/>
              <a:t>”</a:t>
            </a:r>
            <a:endParaRPr sz="1400" dirty="0"/>
          </a:p>
        </p:txBody>
      </p:sp>
      <p:sp>
        <p:nvSpPr>
          <p:cNvPr id="272" name="Google Shape;272;p24"/>
          <p:cNvSpPr txBox="1">
            <a:spLocks noGrp="1"/>
          </p:cNvSpPr>
          <p:nvPr>
            <p:ph type="body" idx="2"/>
          </p:nvPr>
        </p:nvSpPr>
        <p:spPr>
          <a:xfrm>
            <a:off x="4882500" y="1544951"/>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buNone/>
            </a:pPr>
            <a:br>
              <a:rPr lang="en" sz="1400" dirty="0"/>
            </a:br>
            <a:r>
              <a:rPr lang="en" sz="1400" dirty="0"/>
              <a:t>“</a:t>
            </a:r>
            <a:r>
              <a:rPr lang="en-US" sz="1400" i="1" dirty="0"/>
              <a:t>If Facebook continues to make its site user-unfriendly, I’ll simply stop using Facebook. I’ve already dropped back on my usage because I cannot view my timeline the way I want to view it. . . </a:t>
            </a:r>
            <a:r>
              <a:rPr lang="en" sz="1400" dirty="0"/>
              <a:t>”</a:t>
            </a:r>
            <a:endParaRPr sz="1400" dirty="0"/>
          </a:p>
        </p:txBody>
      </p:sp>
      <p:sp>
        <p:nvSpPr>
          <p:cNvPr id="273" name="Google Shape;273;p24"/>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Qualitative Analysis</a:t>
            </a:r>
            <a:endParaRPr/>
          </a:p>
        </p:txBody>
      </p:sp>
      <p:sp>
        <p:nvSpPr>
          <p:cNvPr id="274" name="Google Shape;274;p2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276" name="Google Shape;276;p24"/>
          <p:cNvSpPr/>
          <p:nvPr/>
        </p:nvSpPr>
        <p:spPr>
          <a:xfrm>
            <a:off x="2798487" y="3668473"/>
            <a:ext cx="1561500" cy="343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8909C"/>
              </a:buClr>
              <a:buFont typeface="Arial"/>
              <a:buNone/>
            </a:pPr>
            <a:r>
              <a:rPr lang="en-US" sz="1000" b="1" dirty="0">
                <a:latin typeface="Lato"/>
                <a:ea typeface="Lato"/>
                <a:cs typeface="Lato"/>
                <a:sym typeface="Lato"/>
              </a:rPr>
              <a:t>- Schneir on Security</a:t>
            </a:r>
            <a:endParaRPr sz="1000" dirty="0">
              <a:solidFill>
                <a:srgbClr val="000000"/>
              </a:solidFill>
              <a:latin typeface="Lato"/>
              <a:ea typeface="Lato"/>
              <a:cs typeface="Lato"/>
              <a:sym typeface="Lato"/>
            </a:endParaRPr>
          </a:p>
        </p:txBody>
      </p:sp>
      <p:sp>
        <p:nvSpPr>
          <p:cNvPr id="279" name="Google Shape;279;p24"/>
          <p:cNvSpPr txBox="1">
            <a:spLocks noGrp="1"/>
          </p:cNvSpPr>
          <p:nvPr>
            <p:ph type="body" idx="1"/>
          </p:nvPr>
        </p:nvSpPr>
        <p:spPr>
          <a:xfrm>
            <a:off x="617100" y="1269864"/>
            <a:ext cx="7909800" cy="39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Insight: Privacy &amp; security and Negative UX are the major concerns</a:t>
            </a:r>
            <a:endParaRPr sz="1800" b="1" dirty="0"/>
          </a:p>
        </p:txBody>
      </p:sp>
      <p:sp>
        <p:nvSpPr>
          <p:cNvPr id="11" name="Google Shape;276;p24">
            <a:extLst>
              <a:ext uri="{FF2B5EF4-FFF2-40B4-BE49-F238E27FC236}">
                <a16:creationId xmlns:a16="http://schemas.microsoft.com/office/drawing/2014/main" id="{B4A05B0E-4249-EA4C-9901-2E25CC820D41}"/>
              </a:ext>
            </a:extLst>
          </p:cNvPr>
          <p:cNvSpPr/>
          <p:nvPr/>
        </p:nvSpPr>
        <p:spPr>
          <a:xfrm>
            <a:off x="7346679" y="3625172"/>
            <a:ext cx="1561500" cy="343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8909C"/>
              </a:buClr>
              <a:buFont typeface="Arial"/>
              <a:buNone/>
            </a:pPr>
            <a:r>
              <a:rPr lang="en-US" sz="1000" b="1" dirty="0">
                <a:latin typeface="Lato"/>
                <a:ea typeface="Lato"/>
                <a:cs typeface="Lato"/>
                <a:sym typeface="Lato"/>
              </a:rPr>
              <a:t>- Slashdot</a:t>
            </a:r>
            <a:endParaRPr sz="1000" dirty="0">
              <a:solidFill>
                <a:srgbClr val="000000"/>
              </a:solidFill>
              <a:latin typeface="Lato"/>
              <a:ea typeface="Lato"/>
              <a:cs typeface="Lato"/>
              <a:sym typeface="Lato"/>
            </a:endParaRPr>
          </a:p>
        </p:txBody>
      </p:sp>
      <p:pic>
        <p:nvPicPr>
          <p:cNvPr id="13" name="Content Placeholder 15">
            <a:extLst>
              <a:ext uri="{FF2B5EF4-FFF2-40B4-BE49-F238E27FC236}">
                <a16:creationId xmlns:a16="http://schemas.microsoft.com/office/drawing/2014/main" id="{E9FE2C51-519E-8845-935F-2B942759EC35}"/>
              </a:ext>
            </a:extLst>
          </p:cNvPr>
          <p:cNvPicPr>
            <a:picLocks noChangeAspect="1"/>
          </p:cNvPicPr>
          <p:nvPr/>
        </p:nvPicPr>
        <p:blipFill>
          <a:blip r:embed="rId3"/>
          <a:stretch>
            <a:fillRect/>
          </a:stretch>
        </p:blipFill>
        <p:spPr>
          <a:xfrm>
            <a:off x="555847" y="3797072"/>
            <a:ext cx="1474642" cy="935995"/>
          </a:xfrm>
          <a:prstGeom prst="ellipse">
            <a:avLst/>
          </a:prstGeom>
          <a:noFill/>
          <a:ln w="63500" cap="rnd">
            <a:solidFill>
              <a:srgbClr val="333333"/>
            </a:solid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pic>
        <p:nvPicPr>
          <p:cNvPr id="14" name="Content Placeholder 7">
            <a:extLst>
              <a:ext uri="{FF2B5EF4-FFF2-40B4-BE49-F238E27FC236}">
                <a16:creationId xmlns:a16="http://schemas.microsoft.com/office/drawing/2014/main" id="{7FCF08EE-FF9B-8945-B90F-B7768031818C}"/>
              </a:ext>
            </a:extLst>
          </p:cNvPr>
          <p:cNvPicPr>
            <a:picLocks/>
          </p:cNvPicPr>
          <p:nvPr/>
        </p:nvPicPr>
        <p:blipFill>
          <a:blip r:embed="rId4"/>
          <a:stretch>
            <a:fillRect/>
          </a:stretch>
        </p:blipFill>
        <p:spPr>
          <a:xfrm>
            <a:off x="4971736" y="3668473"/>
            <a:ext cx="1367183" cy="972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285" name="Google Shape;285;p2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38AA6FB0-601E-8647-96C4-EEF300765713}"/>
              </a:ext>
            </a:extLst>
          </p:cNvPr>
          <p:cNvSpPr txBox="1"/>
          <p:nvPr/>
        </p:nvSpPr>
        <p:spPr>
          <a:xfrm>
            <a:off x="914400" y="1034218"/>
            <a:ext cx="7586367" cy="954107"/>
          </a:xfrm>
          <a:prstGeom prst="rect">
            <a:avLst/>
          </a:prstGeom>
          <a:noFill/>
        </p:spPr>
        <p:txBody>
          <a:bodyPr wrap="square" rtlCol="0">
            <a:spAutoFit/>
          </a:bodyPr>
          <a:lstStyle/>
          <a:p>
            <a:pPr marL="285750" indent="-285750">
              <a:buFont typeface="Arial" panose="020B0604020202020204" pitchFamily="34" charset="0"/>
              <a:buChar char="•"/>
            </a:pPr>
            <a:r>
              <a:rPr lang="en-US" dirty="0"/>
              <a:t>Negative sentiment (NS) can be a higher level aspect connected to non-use. </a:t>
            </a:r>
          </a:p>
          <a:p>
            <a:endParaRPr lang="en-US" dirty="0"/>
          </a:p>
          <a:p>
            <a:pPr marL="285750" indent="-285750">
              <a:buFont typeface="Arial" panose="020B0604020202020204" pitchFamily="34" charset="0"/>
              <a:buChar char="•"/>
            </a:pPr>
            <a:r>
              <a:rPr lang="en-US" dirty="0"/>
              <a:t>Intention and sentiment can be strong indicator of behavior and thus NS may strongly imply non-use even not explicitly mentioned. </a:t>
            </a:r>
          </a:p>
        </p:txBody>
      </p:sp>
      <p:sp>
        <p:nvSpPr>
          <p:cNvPr id="25" name="TextBox 24">
            <a:extLst>
              <a:ext uri="{FF2B5EF4-FFF2-40B4-BE49-F238E27FC236}">
                <a16:creationId xmlns:a16="http://schemas.microsoft.com/office/drawing/2014/main" id="{39D1E360-87AA-4A49-9638-FDFF4AC66EFB}"/>
              </a:ext>
            </a:extLst>
          </p:cNvPr>
          <p:cNvSpPr txBox="1"/>
          <p:nvPr/>
        </p:nvSpPr>
        <p:spPr>
          <a:xfrm>
            <a:off x="3142293" y="2773101"/>
            <a:ext cx="192038" cy="271698"/>
          </a:xfrm>
          <a:prstGeom prst="rect">
            <a:avLst/>
          </a:prstGeom>
          <a:noFill/>
        </p:spPr>
        <p:txBody>
          <a:bodyPr wrap="square" rtlCol="0">
            <a:spAutoFit/>
          </a:bodyPr>
          <a:lstStyle/>
          <a:p>
            <a:endParaRPr lang="en-US" dirty="0"/>
          </a:p>
        </p:txBody>
      </p:sp>
      <p:grpSp>
        <p:nvGrpSpPr>
          <p:cNvPr id="26" name="Group 25">
            <a:extLst>
              <a:ext uri="{FF2B5EF4-FFF2-40B4-BE49-F238E27FC236}">
                <a16:creationId xmlns:a16="http://schemas.microsoft.com/office/drawing/2014/main" id="{6BFDD410-D732-404A-9672-483E465CFDAF}"/>
              </a:ext>
            </a:extLst>
          </p:cNvPr>
          <p:cNvGrpSpPr/>
          <p:nvPr/>
        </p:nvGrpSpPr>
        <p:grpSpPr>
          <a:xfrm>
            <a:off x="627346" y="3812177"/>
            <a:ext cx="2259668" cy="685754"/>
            <a:chOff x="699" y="843438"/>
            <a:chExt cx="1577875" cy="1124585"/>
          </a:xfrm>
        </p:grpSpPr>
        <p:sp>
          <p:nvSpPr>
            <p:cNvPr id="27" name="Rounded Rectangle 26">
              <a:extLst>
                <a:ext uri="{FF2B5EF4-FFF2-40B4-BE49-F238E27FC236}">
                  <a16:creationId xmlns:a16="http://schemas.microsoft.com/office/drawing/2014/main" id="{912EE2CC-845B-CC4A-908A-1379CFF882E2}"/>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7DCB16DA-77C1-1445-ADFE-89A98C48A750}"/>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600" kern="1200" dirty="0"/>
                <a:t>Reduced Usage</a:t>
              </a:r>
            </a:p>
          </p:txBody>
        </p:sp>
      </p:grpSp>
      <p:grpSp>
        <p:nvGrpSpPr>
          <p:cNvPr id="29" name="Group 28">
            <a:extLst>
              <a:ext uri="{FF2B5EF4-FFF2-40B4-BE49-F238E27FC236}">
                <a16:creationId xmlns:a16="http://schemas.microsoft.com/office/drawing/2014/main" id="{BFF5ED65-705B-0F4C-BF33-2DE4A44BAE0B}"/>
              </a:ext>
            </a:extLst>
          </p:cNvPr>
          <p:cNvGrpSpPr/>
          <p:nvPr/>
        </p:nvGrpSpPr>
        <p:grpSpPr>
          <a:xfrm>
            <a:off x="3249124" y="3778701"/>
            <a:ext cx="2232121" cy="685754"/>
            <a:chOff x="699" y="843438"/>
            <a:chExt cx="1577875" cy="1124585"/>
          </a:xfrm>
        </p:grpSpPr>
        <p:sp>
          <p:nvSpPr>
            <p:cNvPr id="30" name="Rounded Rectangle 29">
              <a:extLst>
                <a:ext uri="{FF2B5EF4-FFF2-40B4-BE49-F238E27FC236}">
                  <a16:creationId xmlns:a16="http://schemas.microsoft.com/office/drawing/2014/main" id="{B3894A9C-F532-1C41-A9EF-560D363D1E96}"/>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a:extLst>
                <a:ext uri="{FF2B5EF4-FFF2-40B4-BE49-F238E27FC236}">
                  <a16:creationId xmlns:a16="http://schemas.microsoft.com/office/drawing/2014/main" id="{D315FA8C-93BB-234C-A486-165B65B9844A}"/>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600" kern="1200" dirty="0"/>
                <a:t>Complete Abandonment</a:t>
              </a:r>
            </a:p>
          </p:txBody>
        </p:sp>
      </p:grpSp>
      <p:grpSp>
        <p:nvGrpSpPr>
          <p:cNvPr id="32" name="Group 31">
            <a:extLst>
              <a:ext uri="{FF2B5EF4-FFF2-40B4-BE49-F238E27FC236}">
                <a16:creationId xmlns:a16="http://schemas.microsoft.com/office/drawing/2014/main" id="{B50AC4B0-6157-BC41-971B-C5143FCAE192}"/>
              </a:ext>
            </a:extLst>
          </p:cNvPr>
          <p:cNvGrpSpPr/>
          <p:nvPr/>
        </p:nvGrpSpPr>
        <p:grpSpPr>
          <a:xfrm>
            <a:off x="5843355" y="3778701"/>
            <a:ext cx="2495555" cy="685754"/>
            <a:chOff x="-127829" y="843438"/>
            <a:chExt cx="1834931" cy="1124585"/>
          </a:xfrm>
        </p:grpSpPr>
        <p:sp>
          <p:nvSpPr>
            <p:cNvPr id="33" name="Rounded Rectangle 32">
              <a:extLst>
                <a:ext uri="{FF2B5EF4-FFF2-40B4-BE49-F238E27FC236}">
                  <a16:creationId xmlns:a16="http://schemas.microsoft.com/office/drawing/2014/main" id="{21DFC452-71CB-6546-8A13-73881188B866}"/>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4">
              <a:extLst>
                <a:ext uri="{FF2B5EF4-FFF2-40B4-BE49-F238E27FC236}">
                  <a16:creationId xmlns:a16="http://schemas.microsoft.com/office/drawing/2014/main" id="{0BE5CFB7-FD17-3F46-9903-BE9F2050FADF}"/>
                </a:ext>
              </a:extLst>
            </p:cNvPr>
            <p:cNvSpPr txBox="1"/>
            <p:nvPr/>
          </p:nvSpPr>
          <p:spPr>
            <a:xfrm>
              <a:off x="-127829" y="898337"/>
              <a:ext cx="1834931"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600" kern="1200" dirty="0"/>
                <a:t>Lurking</a:t>
              </a:r>
            </a:p>
          </p:txBody>
        </p:sp>
      </p:grpSp>
      <p:grpSp>
        <p:nvGrpSpPr>
          <p:cNvPr id="35" name="Group 34">
            <a:extLst>
              <a:ext uri="{FF2B5EF4-FFF2-40B4-BE49-F238E27FC236}">
                <a16:creationId xmlns:a16="http://schemas.microsoft.com/office/drawing/2014/main" id="{539A981E-EE53-8E40-B32B-31185C69286D}"/>
              </a:ext>
            </a:extLst>
          </p:cNvPr>
          <p:cNvGrpSpPr/>
          <p:nvPr/>
        </p:nvGrpSpPr>
        <p:grpSpPr>
          <a:xfrm>
            <a:off x="3221577" y="2302783"/>
            <a:ext cx="2259668" cy="685754"/>
            <a:chOff x="699" y="843438"/>
            <a:chExt cx="1577875" cy="1124585"/>
          </a:xfrm>
        </p:grpSpPr>
        <p:sp>
          <p:nvSpPr>
            <p:cNvPr id="36" name="Rounded Rectangle 35">
              <a:extLst>
                <a:ext uri="{FF2B5EF4-FFF2-40B4-BE49-F238E27FC236}">
                  <a16:creationId xmlns:a16="http://schemas.microsoft.com/office/drawing/2014/main" id="{F8C91675-8752-C448-BA99-D2E54715F6A0}"/>
                </a:ext>
              </a:extLst>
            </p:cNvPr>
            <p:cNvSpPr/>
            <p:nvPr/>
          </p:nvSpPr>
          <p:spPr>
            <a:xfrm>
              <a:off x="699" y="843438"/>
              <a:ext cx="1577875" cy="11245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4">
              <a:extLst>
                <a:ext uri="{FF2B5EF4-FFF2-40B4-BE49-F238E27FC236}">
                  <a16:creationId xmlns:a16="http://schemas.microsoft.com/office/drawing/2014/main" id="{16A20038-063A-BA4E-98C5-BB72181B6F1E}"/>
                </a:ext>
              </a:extLst>
            </p:cNvPr>
            <p:cNvSpPr txBox="1"/>
            <p:nvPr/>
          </p:nvSpPr>
          <p:spPr>
            <a:xfrm>
              <a:off x="55597" y="898336"/>
              <a:ext cx="1468079" cy="1014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1600" kern="1200" dirty="0"/>
                <a:t>Negative Sentiment</a:t>
              </a:r>
            </a:p>
          </p:txBody>
        </p:sp>
      </p:grpSp>
      <p:sp>
        <p:nvSpPr>
          <p:cNvPr id="38" name="Up Arrow 37">
            <a:extLst>
              <a:ext uri="{FF2B5EF4-FFF2-40B4-BE49-F238E27FC236}">
                <a16:creationId xmlns:a16="http://schemas.microsoft.com/office/drawing/2014/main" id="{E2B441FC-9294-814C-9882-BC056B7EA275}"/>
              </a:ext>
            </a:extLst>
          </p:cNvPr>
          <p:cNvSpPr/>
          <p:nvPr/>
        </p:nvSpPr>
        <p:spPr>
          <a:xfrm rot="3015305">
            <a:off x="2682475" y="3051584"/>
            <a:ext cx="252079" cy="68548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a:extLst>
              <a:ext uri="{FF2B5EF4-FFF2-40B4-BE49-F238E27FC236}">
                <a16:creationId xmlns:a16="http://schemas.microsoft.com/office/drawing/2014/main" id="{2C219D96-E72B-E34D-A948-D323DDC3B475}"/>
              </a:ext>
            </a:extLst>
          </p:cNvPr>
          <p:cNvSpPr/>
          <p:nvPr/>
        </p:nvSpPr>
        <p:spPr>
          <a:xfrm>
            <a:off x="4119542" y="3150915"/>
            <a:ext cx="356216" cy="48508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 Arrow 39">
            <a:extLst>
              <a:ext uri="{FF2B5EF4-FFF2-40B4-BE49-F238E27FC236}">
                <a16:creationId xmlns:a16="http://schemas.microsoft.com/office/drawing/2014/main" id="{6F2E0A40-DE16-2841-9A50-02D31A6DA1F7}"/>
              </a:ext>
            </a:extLst>
          </p:cNvPr>
          <p:cNvSpPr/>
          <p:nvPr/>
        </p:nvSpPr>
        <p:spPr>
          <a:xfrm rot="18616061">
            <a:off x="5787737" y="3053240"/>
            <a:ext cx="252079" cy="68548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
        <p:nvSpPr>
          <p:cNvPr id="311" name="Google Shape;311;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24" name="Picture 23">
            <a:extLst>
              <a:ext uri="{FF2B5EF4-FFF2-40B4-BE49-F238E27FC236}">
                <a16:creationId xmlns:a16="http://schemas.microsoft.com/office/drawing/2014/main" id="{13F45F14-DF9E-C147-936D-928450062D18}"/>
              </a:ext>
            </a:extLst>
          </p:cNvPr>
          <p:cNvPicPr>
            <a:picLocks noChangeAspect="1"/>
          </p:cNvPicPr>
          <p:nvPr/>
        </p:nvPicPr>
        <p:blipFill>
          <a:blip r:embed="rId3"/>
          <a:stretch>
            <a:fillRect/>
          </a:stretch>
        </p:blipFill>
        <p:spPr>
          <a:xfrm>
            <a:off x="1393671" y="1085136"/>
            <a:ext cx="2556860" cy="1705905"/>
          </a:xfrm>
          <a:prstGeom prst="rect">
            <a:avLst/>
          </a:prstGeom>
        </p:spPr>
      </p:pic>
      <p:pic>
        <p:nvPicPr>
          <p:cNvPr id="25" name="Picture 24">
            <a:extLst>
              <a:ext uri="{FF2B5EF4-FFF2-40B4-BE49-F238E27FC236}">
                <a16:creationId xmlns:a16="http://schemas.microsoft.com/office/drawing/2014/main" id="{BC9A224D-F8C0-104D-AC92-79202A51E74F}"/>
              </a:ext>
            </a:extLst>
          </p:cNvPr>
          <p:cNvPicPr>
            <a:picLocks noChangeAspect="1"/>
          </p:cNvPicPr>
          <p:nvPr/>
        </p:nvPicPr>
        <p:blipFill>
          <a:blip r:embed="rId4"/>
          <a:stretch>
            <a:fillRect/>
          </a:stretch>
        </p:blipFill>
        <p:spPr>
          <a:xfrm>
            <a:off x="6088305" y="1085136"/>
            <a:ext cx="1889834" cy="1710797"/>
          </a:xfrm>
          <a:prstGeom prst="rect">
            <a:avLst/>
          </a:prstGeom>
        </p:spPr>
      </p:pic>
      <p:sp>
        <p:nvSpPr>
          <p:cNvPr id="2" name="Rectangle 1">
            <a:extLst>
              <a:ext uri="{FF2B5EF4-FFF2-40B4-BE49-F238E27FC236}">
                <a16:creationId xmlns:a16="http://schemas.microsoft.com/office/drawing/2014/main" id="{24433DCD-D60E-4C45-9B05-4999FBA97EE0}"/>
              </a:ext>
            </a:extLst>
          </p:cNvPr>
          <p:cNvSpPr/>
          <p:nvPr/>
        </p:nvSpPr>
        <p:spPr>
          <a:xfrm>
            <a:off x="4846350" y="3403182"/>
            <a:ext cx="4572000" cy="523220"/>
          </a:xfrm>
          <a:prstGeom prst="rect">
            <a:avLst/>
          </a:prstGeom>
        </p:spPr>
        <p:txBody>
          <a:bodyPr>
            <a:spAutoFit/>
          </a:bodyPr>
          <a:lstStyle/>
          <a:p>
            <a:pPr marL="0" indent="0" algn="ctr">
              <a:buNone/>
            </a:pPr>
            <a:r>
              <a:rPr lang="en-US" i="1" dirty="0"/>
              <a:t>Tech-savvy users can help designers uncover problematic operation details</a:t>
            </a:r>
          </a:p>
        </p:txBody>
      </p:sp>
      <p:sp>
        <p:nvSpPr>
          <p:cNvPr id="3" name="Rectangle 2">
            <a:extLst>
              <a:ext uri="{FF2B5EF4-FFF2-40B4-BE49-F238E27FC236}">
                <a16:creationId xmlns:a16="http://schemas.microsoft.com/office/drawing/2014/main" id="{D55D9991-FDC7-AE4C-9FC1-9C8BC967F80D}"/>
              </a:ext>
            </a:extLst>
          </p:cNvPr>
          <p:cNvSpPr/>
          <p:nvPr/>
        </p:nvSpPr>
        <p:spPr>
          <a:xfrm>
            <a:off x="715755" y="3401114"/>
            <a:ext cx="4272455" cy="738664"/>
          </a:xfrm>
          <a:prstGeom prst="rect">
            <a:avLst/>
          </a:prstGeom>
        </p:spPr>
        <p:txBody>
          <a:bodyPr wrap="square">
            <a:spAutoFit/>
          </a:bodyPr>
          <a:lstStyle/>
          <a:p>
            <a:pPr algn="ctr"/>
            <a:r>
              <a:rPr lang="en-US" i="1" dirty="0"/>
              <a:t>Unsolicited naturalistic user generated content can be useful for uncovering user sentiment and practices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a:t>
            </a:r>
            <a:endParaRPr/>
          </a:p>
        </p:txBody>
      </p:sp>
      <p:sp>
        <p:nvSpPr>
          <p:cNvPr id="337" name="Google Shape;337;p27"/>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Design Implication</a:t>
            </a:r>
          </a:p>
          <a:p>
            <a:pPr marL="0" lvl="0" indent="0" algn="l" rtl="0">
              <a:spcBef>
                <a:spcPts val="600"/>
              </a:spcBef>
              <a:spcAft>
                <a:spcPts val="0"/>
              </a:spcAft>
              <a:buNone/>
            </a:pPr>
            <a:endParaRPr sz="1800" b="1" dirty="0"/>
          </a:p>
          <a:p>
            <a:pPr marL="285750" indent="-285750"/>
            <a:r>
              <a:rPr lang="en-US" sz="1400" dirty="0"/>
              <a:t>Study provided implications for design improvement to facilitate non-use</a:t>
            </a:r>
          </a:p>
          <a:p>
            <a:pPr marL="285750" indent="-285750"/>
            <a:r>
              <a:rPr lang="en-US" sz="1400" dirty="0"/>
              <a:t>Work was published at CHI’19 and gained attraction from FB UX designers </a:t>
            </a:r>
          </a:p>
          <a:p>
            <a:pPr marL="285750" indent="-285750"/>
            <a:endParaRPr sz="1400" dirty="0"/>
          </a:p>
        </p:txBody>
      </p:sp>
      <p:sp>
        <p:nvSpPr>
          <p:cNvPr id="338" name="Google Shape;338;p2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339" name="Google Shape;339;p27"/>
          <p:cNvSpPr txBox="1">
            <a:spLocks noGrp="1"/>
          </p:cNvSpPr>
          <p:nvPr>
            <p:ph type="body" idx="2"/>
          </p:nvPr>
        </p:nvSpPr>
        <p:spPr>
          <a:xfrm>
            <a:off x="5059884" y="1348904"/>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Final Deliverable &amp; Future Work</a:t>
            </a:r>
          </a:p>
          <a:p>
            <a:pPr marL="0" lvl="0" indent="0" algn="l" rtl="0">
              <a:spcBef>
                <a:spcPts val="600"/>
              </a:spcBef>
              <a:spcAft>
                <a:spcPts val="0"/>
              </a:spcAft>
              <a:buNone/>
            </a:pPr>
            <a:endParaRPr sz="1800" b="1" dirty="0"/>
          </a:p>
          <a:p>
            <a:pPr marL="285750" indent="-285750"/>
            <a:r>
              <a:rPr lang="en" sz="1400" dirty="0"/>
              <a:t>Written report for the thesis committee</a:t>
            </a:r>
          </a:p>
          <a:p>
            <a:pPr marL="285750" indent="-285750"/>
            <a:r>
              <a:rPr lang="en" sz="1400" dirty="0"/>
              <a:t>Encouraged future work which extended for general population</a:t>
            </a:r>
          </a:p>
          <a:p>
            <a:pPr marL="285750" indent="-285750"/>
            <a:r>
              <a:rPr lang="en" sz="1400" dirty="0"/>
              <a:t>Supervised 6+ undergrad students who eventually worked with related study </a:t>
            </a:r>
          </a:p>
          <a:p>
            <a:pPr marL="285750" indent="-285750"/>
            <a:endParaRPr lang="en" sz="1400" dirty="0"/>
          </a:p>
          <a:p>
            <a:pPr marL="285750" indent="-285750"/>
            <a:endParaRPr lang="en" sz="1400" dirty="0"/>
          </a:p>
          <a:p>
            <a:pPr marL="285750" indent="-285750"/>
            <a:endParaRPr sz="1800" b="1" dirty="0"/>
          </a:p>
          <a:p>
            <a:pPr marL="0" lvl="0" indent="0" algn="l" rtl="0">
              <a:spcBef>
                <a:spcPts val="600"/>
              </a:spcBef>
              <a:spcAft>
                <a:spcPts val="0"/>
              </a:spcAft>
              <a:buNone/>
            </a:pPr>
            <a:endParaRPr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sz="1800" dirty="0"/>
            </a:br>
            <a:r>
              <a:rPr lang="en" dirty="0"/>
              <a:t>Case Study #2: </a:t>
            </a:r>
            <a:br>
              <a:rPr lang="en" dirty="0"/>
            </a:br>
            <a:r>
              <a:rPr lang="en" sz="1800" dirty="0" err="1"/>
              <a:t>TravelHappy</a:t>
            </a:r>
            <a:r>
              <a:rPr lang="en" sz="1800" dirty="0"/>
              <a:t>: Designing for better travel experience</a:t>
            </a:r>
            <a:endParaRPr sz="1800" dirty="0"/>
          </a:p>
        </p:txBody>
      </p:sp>
      <p:sp>
        <p:nvSpPr>
          <p:cNvPr id="346" name="Google Shape;346;p28"/>
          <p:cNvSpPr txBox="1">
            <a:spLocks noGrp="1"/>
          </p:cNvSpPr>
          <p:nvPr>
            <p:ph type="body" idx="1"/>
          </p:nvPr>
        </p:nvSpPr>
        <p:spPr>
          <a:xfrm>
            <a:off x="628902" y="1182101"/>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br>
              <a:rPr lang="en" sz="1800" b="1" dirty="0"/>
            </a:br>
            <a:r>
              <a:rPr lang="en" sz="1800" b="1" dirty="0"/>
              <a:t>Problem Statement</a:t>
            </a:r>
            <a:endParaRPr sz="1800" b="1" dirty="0"/>
          </a:p>
          <a:p>
            <a:pPr marL="0" lvl="0" indent="0">
              <a:buNone/>
            </a:pPr>
            <a:r>
              <a:rPr lang="en-US" sz="1400" dirty="0"/>
              <a:t>With the rapid growth of technology including websites, mobile apps, online travel agencies etc., modern travelers use tech­nology more than ever before. Although latest travel search engines like Travelocity, Expedia and TripAdvisor make it easy to plan trips beforehand; we wanted to see how much influence it really has on deciding where to go and what type of experiences to get.</a:t>
            </a:r>
            <a:br>
              <a:rPr lang="en" sz="1400" dirty="0"/>
            </a:br>
            <a:br>
              <a:rPr lang="en" sz="1400" dirty="0"/>
            </a:br>
            <a:endParaRPr sz="1400" dirty="0"/>
          </a:p>
          <a:p>
            <a:pPr marL="0" lvl="0" indent="0" algn="l" rtl="0">
              <a:spcBef>
                <a:spcPts val="600"/>
              </a:spcBef>
              <a:spcAft>
                <a:spcPts val="0"/>
              </a:spcAft>
              <a:buNone/>
            </a:pPr>
            <a:endParaRPr dirty="0"/>
          </a:p>
        </p:txBody>
      </p:sp>
      <p:sp>
        <p:nvSpPr>
          <p:cNvPr id="347" name="Google Shape;347;p2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348" name="Google Shape;348;p28"/>
          <p:cNvSpPr txBox="1">
            <a:spLocks noGrp="1"/>
          </p:cNvSpPr>
          <p:nvPr>
            <p:ph type="body" idx="2"/>
          </p:nvPr>
        </p:nvSpPr>
        <p:spPr>
          <a:xfrm>
            <a:off x="4870699" y="1182101"/>
            <a:ext cx="3777577" cy="3204900"/>
          </a:xfrm>
          <a:prstGeom prst="rect">
            <a:avLst/>
          </a:prstGeom>
        </p:spPr>
        <p:txBody>
          <a:bodyPr spcFirstLastPara="1" wrap="square" lIns="91425" tIns="91425" rIns="91425" bIns="91425" anchor="t" anchorCtr="0">
            <a:noAutofit/>
          </a:bodyPr>
          <a:lstStyle/>
          <a:p>
            <a:pPr marL="0" lvl="0" indent="0">
              <a:buNone/>
            </a:pPr>
            <a:br>
              <a:rPr lang="en" sz="1800" b="1" dirty="0"/>
            </a:br>
            <a:r>
              <a:rPr lang="en-US" sz="1800" b="1" dirty="0"/>
              <a:t>Project Goal</a:t>
            </a:r>
            <a:endParaRPr lang="en-US" sz="1400" dirty="0"/>
          </a:p>
          <a:p>
            <a:pPr marL="285750" indent="-285750"/>
            <a:r>
              <a:rPr lang="en-US" sz="1400" dirty="0"/>
              <a:t>Understanding the influence of existing technology on travelers planning.</a:t>
            </a:r>
          </a:p>
          <a:p>
            <a:pPr marL="285750" indent="-285750"/>
            <a:r>
              <a:rPr lang="en-US" sz="1400" dirty="0"/>
              <a:t>Understanding the demand of travelers and find the correlation of this with their plans.</a:t>
            </a:r>
          </a:p>
          <a:p>
            <a:pPr marL="285750" indent="-285750"/>
            <a:r>
              <a:rPr lang="en-US" sz="1400" dirty="0"/>
              <a:t>Providing a prototype fulfilling their demands.</a:t>
            </a:r>
          </a:p>
          <a:p>
            <a:pPr marL="285750" indent="-285750"/>
            <a:r>
              <a:rPr lang="en-US" sz="1400" dirty="0"/>
              <a:t>Trying to overcome the drawbacks of existing technology (e.g. lack of family friendly travel planning media).</a:t>
            </a:r>
            <a:endParaRPr sz="1400" dirty="0"/>
          </a:p>
          <a:p>
            <a:pPr marL="0" lvl="0" indent="0" algn="l" rtl="0">
              <a:spcBef>
                <a:spcPts val="600"/>
              </a:spcBef>
              <a:spcAft>
                <a:spcPts val="0"/>
              </a:spcAft>
              <a:buNone/>
            </a:pPr>
            <a:endParaRPr dirty="0"/>
          </a:p>
        </p:txBody>
      </p:sp>
      <p:sp>
        <p:nvSpPr>
          <p:cNvPr id="349" name="Google Shape;349;p28"/>
          <p:cNvSpPr/>
          <p:nvPr/>
        </p:nvSpPr>
        <p:spPr>
          <a:xfrm>
            <a:off x="7929575" y="-131125"/>
            <a:ext cx="1519200" cy="1477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8"/>
          <p:cNvGrpSpPr/>
          <p:nvPr/>
        </p:nvGrpSpPr>
        <p:grpSpPr>
          <a:xfrm>
            <a:off x="8277822" y="269757"/>
            <a:ext cx="822713" cy="675427"/>
            <a:chOff x="2599525" y="3688600"/>
            <a:chExt cx="428675" cy="351950"/>
          </a:xfrm>
        </p:grpSpPr>
        <p:sp>
          <p:nvSpPr>
            <p:cNvPr id="351" name="Google Shape;351;p2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Audience</a:t>
            </a:r>
            <a:endParaRPr sz="1800" b="1" dirty="0"/>
          </a:p>
          <a:p>
            <a:pPr marL="0" lvl="0" indent="0" algn="l" rtl="0">
              <a:spcBef>
                <a:spcPts val="600"/>
              </a:spcBef>
              <a:spcAft>
                <a:spcPts val="0"/>
              </a:spcAft>
              <a:buNone/>
            </a:pPr>
            <a:r>
              <a:rPr lang="en" sz="1400" dirty="0"/>
              <a:t>2 renowned HCI Faculty; Class of 30+ HCI graduate students</a:t>
            </a:r>
          </a:p>
          <a:p>
            <a:pPr marL="0" lvl="0" indent="0" algn="l" rtl="0">
              <a:spcBef>
                <a:spcPts val="600"/>
              </a:spcBef>
              <a:spcAft>
                <a:spcPts val="0"/>
              </a:spcAft>
              <a:buNone/>
            </a:pPr>
            <a:endParaRPr sz="1200" dirty="0"/>
          </a:p>
          <a:p>
            <a:pPr marL="0" lvl="0" indent="0" algn="l" rtl="0">
              <a:spcBef>
                <a:spcPts val="600"/>
              </a:spcBef>
              <a:spcAft>
                <a:spcPts val="0"/>
              </a:spcAft>
              <a:buNone/>
            </a:pPr>
            <a:r>
              <a:rPr lang="en" sz="1800" b="1" dirty="0"/>
              <a:t>Constraints</a:t>
            </a:r>
            <a:endParaRPr sz="1800" b="1" dirty="0"/>
          </a:p>
          <a:p>
            <a:pPr marL="0" lvl="0" indent="0">
              <a:buNone/>
            </a:pPr>
            <a:r>
              <a:rPr lang="en-US" sz="1400" dirty="0"/>
              <a:t>No budget for compensating interview participants or outsourcing audio transcriptions.</a:t>
            </a:r>
            <a:endParaRPr sz="1400" dirty="0"/>
          </a:p>
        </p:txBody>
      </p:sp>
      <p:sp>
        <p:nvSpPr>
          <p:cNvPr id="359" name="Google Shape;359;p29"/>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Action</a:t>
            </a:r>
            <a:endParaRPr sz="1800" b="1" dirty="0"/>
          </a:p>
          <a:p>
            <a:pPr marL="0" lvl="0" indent="0" algn="l" rtl="0">
              <a:spcBef>
                <a:spcPts val="600"/>
              </a:spcBef>
              <a:spcAft>
                <a:spcPts val="0"/>
              </a:spcAft>
              <a:buNone/>
            </a:pPr>
            <a:r>
              <a:rPr lang="en" sz="1400" dirty="0"/>
              <a:t>Recruited participants, conducted sessions with users, and presented findings in the class.</a:t>
            </a:r>
            <a:endParaRPr sz="1400" dirty="0"/>
          </a:p>
          <a:p>
            <a:pPr marL="0" lvl="0" indent="0" algn="l" rtl="0">
              <a:spcBef>
                <a:spcPts val="600"/>
              </a:spcBef>
              <a:spcAft>
                <a:spcPts val="0"/>
              </a:spcAft>
              <a:buNone/>
            </a:pPr>
            <a:endParaRPr sz="1800" b="1" dirty="0"/>
          </a:p>
          <a:p>
            <a:pPr marL="0" lvl="0" indent="0" algn="l" rtl="0">
              <a:spcBef>
                <a:spcPts val="600"/>
              </a:spcBef>
              <a:spcAft>
                <a:spcPts val="0"/>
              </a:spcAft>
              <a:buNone/>
            </a:pPr>
            <a:r>
              <a:rPr lang="en" sz="1800" b="1" dirty="0"/>
              <a:t>Team</a:t>
            </a:r>
            <a:endParaRPr sz="1400" dirty="0"/>
          </a:p>
          <a:p>
            <a:pPr marL="0" lvl="0" indent="0" algn="l" rtl="0">
              <a:spcBef>
                <a:spcPts val="600"/>
              </a:spcBef>
              <a:spcAft>
                <a:spcPts val="0"/>
              </a:spcAft>
              <a:buNone/>
            </a:pPr>
            <a:r>
              <a:rPr lang="en" sz="1400" dirty="0"/>
              <a:t>1 project partner (created prototypes)</a:t>
            </a:r>
            <a:endParaRPr sz="1400" dirty="0"/>
          </a:p>
          <a:p>
            <a:pPr marL="0" lvl="0" indent="0" algn="l" rtl="0">
              <a:spcBef>
                <a:spcPts val="600"/>
              </a:spcBef>
              <a:spcAft>
                <a:spcPts val="0"/>
              </a:spcAft>
              <a:buNone/>
            </a:pPr>
            <a:endParaRPr dirty="0"/>
          </a:p>
        </p:txBody>
      </p:sp>
      <p:sp>
        <p:nvSpPr>
          <p:cNvPr id="360" name="Google Shape;360;p29"/>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a:t>
            </a:r>
            <a:endParaRPr/>
          </a:p>
        </p:txBody>
      </p:sp>
      <p:sp>
        <p:nvSpPr>
          <p:cNvPr id="361" name="Google Shape;361;p2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Recruitment</a:t>
            </a:r>
            <a:endParaRPr b="1" dirty="0"/>
          </a:p>
          <a:p>
            <a:pPr marL="0" lvl="0" indent="0">
              <a:buNone/>
            </a:pPr>
            <a:r>
              <a:rPr lang="en-US" sz="1400" dirty="0"/>
              <a:t>Our target population was adults over the age of 18 who travel and are familiar with the online technologies available. Interviewees were mostly friends and colleagues who travel for business as well as for family vacations.</a:t>
            </a:r>
            <a:br>
              <a:rPr lang="en" sz="1400" dirty="0"/>
            </a:br>
            <a:endParaRPr sz="1400" dirty="0"/>
          </a:p>
          <a:p>
            <a:pPr marL="0" lvl="0" indent="0" algn="l" rtl="0">
              <a:spcBef>
                <a:spcPts val="600"/>
              </a:spcBef>
              <a:spcAft>
                <a:spcPts val="0"/>
              </a:spcAft>
              <a:buNone/>
            </a:pPr>
            <a:endParaRPr sz="1400" dirty="0"/>
          </a:p>
        </p:txBody>
      </p:sp>
      <p:sp>
        <p:nvSpPr>
          <p:cNvPr id="367" name="Google Shape;367;p30"/>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Interview</a:t>
            </a:r>
            <a:endParaRPr b="1" dirty="0"/>
          </a:p>
          <a:p>
            <a:pPr marL="0" lvl="0" indent="0">
              <a:buNone/>
            </a:pPr>
            <a:r>
              <a:rPr lang="en-US" sz="1400" dirty="0"/>
              <a:t>We interviewed 20 travelers for our research purposes. Nature of each interview was open-ended.</a:t>
            </a:r>
            <a:endParaRPr sz="1400" dirty="0"/>
          </a:p>
        </p:txBody>
      </p:sp>
      <p:sp>
        <p:nvSpPr>
          <p:cNvPr id="368" name="Google Shape;368;p30"/>
          <p:cNvSpPr txBox="1">
            <a:spLocks noGrp="1"/>
          </p:cNvSpPr>
          <p:nvPr>
            <p:ph type="body" idx="3"/>
          </p:nvPr>
        </p:nvSpPr>
        <p:spPr>
          <a:xfrm>
            <a:off x="5983124" y="1281750"/>
            <a:ext cx="2782503"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Survey</a:t>
            </a:r>
            <a:endParaRPr b="1" dirty="0"/>
          </a:p>
          <a:p>
            <a:pPr marL="0" lvl="0" indent="0">
              <a:buNone/>
            </a:pPr>
            <a:r>
              <a:rPr lang="en-US" sz="1400" dirty="0"/>
              <a:t>Based on the interview results and feedback we received from the travelers we created a survey using </a:t>
            </a:r>
            <a:r>
              <a:rPr lang="en-US" sz="1400" dirty="0" err="1"/>
              <a:t>www.surveymonkey.com</a:t>
            </a:r>
            <a:endParaRPr sz="1400" dirty="0"/>
          </a:p>
        </p:txBody>
      </p:sp>
      <p:sp>
        <p:nvSpPr>
          <p:cNvPr id="369" name="Google Shape;369;p30"/>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Methods</a:t>
            </a:r>
            <a:endParaRPr/>
          </a:p>
        </p:txBody>
      </p:sp>
      <p:sp>
        <p:nvSpPr>
          <p:cNvPr id="370" name="Google Shape;370;p3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6FE9FCD0-6A45-E446-8806-9F4BB7C1AED4}"/>
              </a:ext>
            </a:extLst>
          </p:cNvPr>
          <p:cNvPicPr>
            <a:picLocks noChangeAspect="1"/>
          </p:cNvPicPr>
          <p:nvPr/>
        </p:nvPicPr>
        <p:blipFill>
          <a:blip r:embed="rId3"/>
          <a:stretch>
            <a:fillRect/>
          </a:stretch>
        </p:blipFill>
        <p:spPr>
          <a:xfrm>
            <a:off x="3437670" y="3193200"/>
            <a:ext cx="1927005" cy="1281750"/>
          </a:xfrm>
          <a:prstGeom prst="rect">
            <a:avLst/>
          </a:prstGeom>
        </p:spPr>
      </p:pic>
      <p:pic>
        <p:nvPicPr>
          <p:cNvPr id="7" name="Picture 6">
            <a:extLst>
              <a:ext uri="{FF2B5EF4-FFF2-40B4-BE49-F238E27FC236}">
                <a16:creationId xmlns:a16="http://schemas.microsoft.com/office/drawing/2014/main" id="{10C3C4B5-B7CC-FF41-BEBD-8D01614AA374}"/>
              </a:ext>
            </a:extLst>
          </p:cNvPr>
          <p:cNvPicPr>
            <a:picLocks noChangeAspect="1"/>
          </p:cNvPicPr>
          <p:nvPr/>
        </p:nvPicPr>
        <p:blipFill>
          <a:blip r:embed="rId4"/>
          <a:stretch>
            <a:fillRect/>
          </a:stretch>
        </p:blipFill>
        <p:spPr>
          <a:xfrm>
            <a:off x="6338153" y="3048250"/>
            <a:ext cx="1544605" cy="17378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7" name="Google Shape;407;p32"/>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Qualitative Analysis</a:t>
            </a:r>
            <a:endParaRPr dirty="0"/>
          </a:p>
        </p:txBody>
      </p:sp>
      <p:sp>
        <p:nvSpPr>
          <p:cNvPr id="408" name="Google Shape;40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Rectangle 7">
            <a:extLst>
              <a:ext uri="{FF2B5EF4-FFF2-40B4-BE49-F238E27FC236}">
                <a16:creationId xmlns:a16="http://schemas.microsoft.com/office/drawing/2014/main" id="{BACADF6E-516B-CB40-80EF-11B925892163}"/>
              </a:ext>
            </a:extLst>
          </p:cNvPr>
          <p:cNvSpPr/>
          <p:nvPr/>
        </p:nvSpPr>
        <p:spPr>
          <a:xfrm>
            <a:off x="608549" y="970575"/>
            <a:ext cx="3509405" cy="3323987"/>
          </a:xfrm>
          <a:prstGeom prst="rect">
            <a:avLst/>
          </a:prstGeom>
        </p:spPr>
        <p:txBody>
          <a:bodyPr wrap="square">
            <a:spAutoFit/>
          </a:bodyPr>
          <a:lstStyle/>
          <a:p>
            <a:r>
              <a:rPr lang="en-US" dirty="0"/>
              <a:t>During the open-coding step, the codes that we ended up with were:</a:t>
            </a:r>
          </a:p>
          <a:p>
            <a:endParaRPr lang="en-US" dirty="0"/>
          </a:p>
          <a:p>
            <a:r>
              <a:rPr lang="en-US" dirty="0"/>
              <a:t> Google search</a:t>
            </a:r>
          </a:p>
          <a:p>
            <a:r>
              <a:rPr lang="en-US" dirty="0"/>
              <a:t> No influence of online ads</a:t>
            </a:r>
          </a:p>
          <a:p>
            <a:r>
              <a:rPr lang="en-US" dirty="0"/>
              <a:t> Landmark</a:t>
            </a:r>
          </a:p>
          <a:p>
            <a:r>
              <a:rPr lang="en-US" dirty="0"/>
              <a:t> Cultural experience</a:t>
            </a:r>
          </a:p>
          <a:p>
            <a:r>
              <a:rPr lang="en-US" dirty="0"/>
              <a:t> Adventure</a:t>
            </a:r>
          </a:p>
          <a:p>
            <a:r>
              <a:rPr lang="en-US" dirty="0"/>
              <a:t> Family vacation</a:t>
            </a:r>
          </a:p>
          <a:p>
            <a:r>
              <a:rPr lang="en-US" dirty="0"/>
              <a:t> </a:t>
            </a:r>
            <a:r>
              <a:rPr lang="en-US" dirty="0" err="1"/>
              <a:t>Tripadvisor</a:t>
            </a:r>
            <a:endParaRPr lang="en-US" dirty="0"/>
          </a:p>
          <a:p>
            <a:r>
              <a:rPr lang="en-US" dirty="0"/>
              <a:t> Business trip</a:t>
            </a:r>
          </a:p>
          <a:p>
            <a:r>
              <a:rPr lang="en-US" dirty="0"/>
              <a:t> Kayak, Orbit etc.</a:t>
            </a:r>
          </a:p>
          <a:p>
            <a:r>
              <a:rPr lang="en-US" dirty="0"/>
              <a:t> Cheap deals</a:t>
            </a:r>
          </a:p>
          <a:p>
            <a:r>
              <a:rPr lang="en-US" dirty="0"/>
              <a:t> Recommended by friends</a:t>
            </a:r>
          </a:p>
          <a:p>
            <a:r>
              <a:rPr lang="en-US" dirty="0"/>
              <a:t> Mobile apps</a:t>
            </a:r>
          </a:p>
        </p:txBody>
      </p:sp>
      <p:sp>
        <p:nvSpPr>
          <p:cNvPr id="9" name="Rectangle 8">
            <a:extLst>
              <a:ext uri="{FF2B5EF4-FFF2-40B4-BE49-F238E27FC236}">
                <a16:creationId xmlns:a16="http://schemas.microsoft.com/office/drawing/2014/main" id="{B8937879-87FA-D043-9419-970C08C03EA6}"/>
              </a:ext>
            </a:extLst>
          </p:cNvPr>
          <p:cNvSpPr/>
          <p:nvPr/>
        </p:nvSpPr>
        <p:spPr>
          <a:xfrm>
            <a:off x="4395427" y="875054"/>
            <a:ext cx="4572000" cy="3970318"/>
          </a:xfrm>
          <a:prstGeom prst="rect">
            <a:avLst/>
          </a:prstGeom>
        </p:spPr>
        <p:txBody>
          <a:bodyPr>
            <a:spAutoFit/>
          </a:bodyPr>
          <a:lstStyle/>
          <a:p>
            <a:r>
              <a:rPr lang="en-US" dirty="0"/>
              <a:t>Later in the axial coding step, we categorized them into</a:t>
            </a:r>
          </a:p>
          <a:p>
            <a:r>
              <a:rPr lang="en-US" dirty="0"/>
              <a:t>further groups:</a:t>
            </a:r>
          </a:p>
          <a:p>
            <a:endParaRPr lang="en-US" dirty="0"/>
          </a:p>
          <a:p>
            <a:r>
              <a:rPr lang="en-US" dirty="0"/>
              <a:t>Subcategory 1: Technology</a:t>
            </a:r>
          </a:p>
          <a:p>
            <a:r>
              <a:rPr lang="en-US" dirty="0"/>
              <a:t> Code: Google search</a:t>
            </a:r>
          </a:p>
          <a:p>
            <a:r>
              <a:rPr lang="en-US" dirty="0"/>
              <a:t> Code: No influence of online ads</a:t>
            </a:r>
          </a:p>
          <a:p>
            <a:r>
              <a:rPr lang="en-US" dirty="0"/>
              <a:t> Code: </a:t>
            </a:r>
            <a:r>
              <a:rPr lang="en-US" dirty="0" err="1"/>
              <a:t>Tripadvisor</a:t>
            </a:r>
            <a:endParaRPr lang="en-US" dirty="0"/>
          </a:p>
          <a:p>
            <a:r>
              <a:rPr lang="en-US" dirty="0"/>
              <a:t> Code: Kayak, Orbit etc.</a:t>
            </a:r>
          </a:p>
          <a:p>
            <a:r>
              <a:rPr lang="en-US" dirty="0"/>
              <a:t> Code: Cheap deals</a:t>
            </a:r>
          </a:p>
          <a:p>
            <a:r>
              <a:rPr lang="en-US" dirty="0"/>
              <a:t> Code: Mobile apps</a:t>
            </a:r>
          </a:p>
          <a:p>
            <a:endParaRPr lang="en-US" dirty="0"/>
          </a:p>
          <a:p>
            <a:r>
              <a:rPr lang="en-US" dirty="0"/>
              <a:t>Subcategory 2: Experience</a:t>
            </a:r>
          </a:p>
          <a:p>
            <a:r>
              <a:rPr lang="en-US" dirty="0"/>
              <a:t> Code: Landmark</a:t>
            </a:r>
          </a:p>
          <a:p>
            <a:r>
              <a:rPr lang="en-US" dirty="0"/>
              <a:t> Code: Cultural experience</a:t>
            </a:r>
          </a:p>
          <a:p>
            <a:r>
              <a:rPr lang="en-US" dirty="0"/>
              <a:t> Code: Adventure</a:t>
            </a:r>
          </a:p>
          <a:p>
            <a:r>
              <a:rPr lang="en-US" dirty="0"/>
              <a:t> Code: Family vacation</a:t>
            </a:r>
          </a:p>
          <a:p>
            <a:r>
              <a:rPr lang="en-US" dirty="0"/>
              <a:t> Code: Both</a:t>
            </a:r>
          </a:p>
          <a:p>
            <a:r>
              <a:rPr lang="en-US" dirty="0"/>
              <a:t> Code: Business trip</a:t>
            </a:r>
          </a:p>
        </p:txBody>
      </p:sp>
    </p:spTree>
    <p:extLst>
      <p:ext uri="{BB962C8B-B14F-4D97-AF65-F5344CB8AC3E}">
        <p14:creationId xmlns:p14="http://schemas.microsoft.com/office/powerpoint/2010/main" val="323719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1681427" y="1293553"/>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b="1" dirty="0"/>
              <a:t>Background</a:t>
            </a:r>
            <a:endParaRPr b="1" dirty="0"/>
          </a:p>
          <a:p>
            <a:pPr marL="457200" lvl="0" indent="-342900" algn="l" rtl="0">
              <a:spcBef>
                <a:spcPts val="600"/>
              </a:spcBef>
              <a:spcAft>
                <a:spcPts val="0"/>
              </a:spcAft>
              <a:buClr>
                <a:srgbClr val="00B6BD"/>
              </a:buClr>
              <a:buSzPts val="1800"/>
              <a:buChar char="○"/>
            </a:pPr>
            <a:r>
              <a:rPr lang="en" dirty="0">
                <a:solidFill>
                  <a:srgbClr val="00B6BD"/>
                </a:solidFill>
                <a:uFill>
                  <a:noFill/>
                </a:uFill>
                <a:hlinkClick r:id="rId3" action="ppaction://hlinksldjump">
                  <a:extLst>
                    <a:ext uri="{A12FA001-AC4F-418D-AE19-62706E023703}">
                      <ahyp:hlinkClr xmlns:ahyp="http://schemas.microsoft.com/office/drawing/2018/hyperlinkcolor" val="tx"/>
                    </a:ext>
                  </a:extLst>
                </a:hlinkClick>
              </a:rPr>
              <a:t>Bio</a:t>
            </a:r>
            <a:endParaRPr dirty="0">
              <a:solidFill>
                <a:srgbClr val="00B6BD"/>
              </a:solidFill>
            </a:endParaRPr>
          </a:p>
          <a:p>
            <a:pPr marL="457200" lvl="0" indent="-342900" algn="l" rtl="0">
              <a:spcBef>
                <a:spcPts val="0"/>
              </a:spcBef>
              <a:spcAft>
                <a:spcPts val="0"/>
              </a:spcAft>
              <a:buClr>
                <a:srgbClr val="00B6BD"/>
              </a:buClr>
              <a:buSzPts val="1800"/>
              <a:buChar char="○"/>
            </a:pPr>
            <a:r>
              <a:rPr lang="en" dirty="0">
                <a:solidFill>
                  <a:srgbClr val="00B6BD"/>
                </a:solidFill>
                <a:uFill>
                  <a:noFill/>
                </a:uFill>
                <a:hlinkClick r:id="rId4" action="ppaction://hlinksldjump">
                  <a:extLst>
                    <a:ext uri="{A12FA001-AC4F-418D-AE19-62706E023703}">
                      <ahyp:hlinkClr xmlns:ahyp="http://schemas.microsoft.com/office/drawing/2018/hyperlinkcolor" val="tx"/>
                    </a:ext>
                  </a:extLst>
                </a:hlinkClick>
              </a:rPr>
              <a:t>Skills</a:t>
            </a:r>
            <a:endParaRPr dirty="0">
              <a:solidFill>
                <a:srgbClr val="00B6BD"/>
              </a:solidFill>
            </a:endParaRPr>
          </a:p>
          <a:p>
            <a:pPr marL="457200" lvl="0" indent="-342900" algn="l" rtl="0">
              <a:spcBef>
                <a:spcPts val="0"/>
              </a:spcBef>
              <a:spcAft>
                <a:spcPts val="0"/>
              </a:spcAft>
              <a:buClr>
                <a:srgbClr val="00B6BD"/>
              </a:buClr>
              <a:buSzPts val="1800"/>
              <a:buChar char="○"/>
            </a:pPr>
            <a:r>
              <a:rPr lang="en" dirty="0">
                <a:solidFill>
                  <a:srgbClr val="00B6BD"/>
                </a:solidFill>
                <a:uFill>
                  <a:noFill/>
                </a:uFill>
                <a:hlinkClick r:id="" action="ppaction://noaction">
                  <a:extLst>
                    <a:ext uri="{A12FA001-AC4F-418D-AE19-62706E023703}">
                      <ahyp:hlinkClr xmlns:ahyp="http://schemas.microsoft.com/office/drawing/2018/hyperlinkcolor" val="tx"/>
                    </a:ext>
                  </a:extLst>
                </a:hlinkClick>
              </a:rPr>
              <a:t>Approach</a:t>
            </a:r>
            <a:endParaRPr dirty="0">
              <a:solidFill>
                <a:srgbClr val="00B6BD"/>
              </a:solidFill>
            </a:endParaRPr>
          </a:p>
        </p:txBody>
      </p:sp>
      <p:sp>
        <p:nvSpPr>
          <p:cNvPr id="71" name="Google Shape;71;p14"/>
          <p:cNvSpPr txBox="1">
            <a:spLocks noGrp="1"/>
          </p:cNvSpPr>
          <p:nvPr>
            <p:ph type="body" idx="2"/>
          </p:nvPr>
        </p:nvSpPr>
        <p:spPr>
          <a:xfrm>
            <a:off x="5247837" y="1293553"/>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b="1" dirty="0"/>
              <a:t>Case Studies</a:t>
            </a:r>
            <a:endParaRPr b="1" dirty="0"/>
          </a:p>
          <a:p>
            <a:pPr marL="457200" lvl="0" indent="-342900" algn="l" rtl="0">
              <a:spcBef>
                <a:spcPts val="600"/>
              </a:spcBef>
              <a:spcAft>
                <a:spcPts val="0"/>
              </a:spcAft>
              <a:buClr>
                <a:srgbClr val="00B6BD"/>
              </a:buClr>
              <a:buSzPts val="1800"/>
              <a:buChar char="○"/>
            </a:pPr>
            <a:r>
              <a:rPr lang="en" dirty="0">
                <a:solidFill>
                  <a:srgbClr val="00B6BD"/>
                </a:solidFill>
                <a:uFill>
                  <a:noFill/>
                </a:uFill>
                <a:hlinkClick r:id="rId5" action="ppaction://hlinksldjump">
                  <a:extLst>
                    <a:ext uri="{A12FA001-AC4F-418D-AE19-62706E023703}">
                      <ahyp:hlinkClr xmlns:ahyp="http://schemas.microsoft.com/office/drawing/2018/hyperlinkcolor" val="tx"/>
                    </a:ext>
                  </a:extLst>
                </a:hlinkClick>
              </a:rPr>
              <a:t>Academic Case #1</a:t>
            </a:r>
            <a:endParaRPr dirty="0">
              <a:solidFill>
                <a:srgbClr val="00B6BD"/>
              </a:solidFill>
            </a:endParaRPr>
          </a:p>
          <a:p>
            <a:pPr marL="457200" lvl="0" indent="-342900" algn="l" rtl="0">
              <a:spcBef>
                <a:spcPts val="0"/>
              </a:spcBef>
              <a:spcAft>
                <a:spcPts val="0"/>
              </a:spcAft>
              <a:buClr>
                <a:srgbClr val="00B6BD"/>
              </a:buClr>
              <a:buSzPts val="1800"/>
              <a:buChar char="○"/>
            </a:pPr>
            <a:r>
              <a:rPr lang="en" dirty="0">
                <a:solidFill>
                  <a:srgbClr val="00B6BD"/>
                </a:solidFill>
                <a:uFill>
                  <a:noFill/>
                </a:uFill>
                <a:hlinkClick r:id="rId6" action="ppaction://hlinksldjump">
                  <a:extLst>
                    <a:ext uri="{A12FA001-AC4F-418D-AE19-62706E023703}">
                      <ahyp:hlinkClr xmlns:ahyp="http://schemas.microsoft.com/office/drawing/2018/hyperlinkcolor" val="tx"/>
                    </a:ext>
                  </a:extLst>
                </a:hlinkClick>
              </a:rPr>
              <a:t>Academic Case #2</a:t>
            </a:r>
            <a:endParaRPr dirty="0">
              <a:solidFill>
                <a:srgbClr val="00B6BD"/>
              </a:solidFill>
            </a:endParaRPr>
          </a:p>
          <a:p>
            <a:pPr marL="457200" lvl="0" indent="-342900" algn="l" rtl="0">
              <a:spcBef>
                <a:spcPts val="0"/>
              </a:spcBef>
              <a:spcAft>
                <a:spcPts val="0"/>
              </a:spcAft>
              <a:buClr>
                <a:srgbClr val="00B6BD"/>
              </a:buClr>
              <a:buSzPts val="1800"/>
              <a:buChar char="○"/>
            </a:pPr>
            <a:r>
              <a:rPr lang="en" dirty="0">
                <a:solidFill>
                  <a:srgbClr val="00B6BD"/>
                </a:solidFill>
                <a:uFill>
                  <a:noFill/>
                </a:uFill>
                <a:hlinkClick r:id="rId7" action="ppaction://hlinksldjump">
                  <a:extLst>
                    <a:ext uri="{A12FA001-AC4F-418D-AE19-62706E023703}">
                      <ahyp:hlinkClr xmlns:ahyp="http://schemas.microsoft.com/office/drawing/2018/hyperlinkcolor" val="tx"/>
                    </a:ext>
                  </a:extLst>
                </a:hlinkClick>
              </a:rPr>
              <a:t>Academic Case #3</a:t>
            </a:r>
            <a:endParaRPr dirty="0">
              <a:solidFill>
                <a:srgbClr val="00B6BD"/>
              </a:solidFill>
            </a:endParaRPr>
          </a:p>
        </p:txBody>
      </p:sp>
      <p:sp>
        <p:nvSpPr>
          <p:cNvPr id="73" name="Google Shape;73;p14"/>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a:t>
            </a:r>
            <a:endParaRPr/>
          </a:p>
        </p:txBody>
      </p:sp>
      <p:sp>
        <p:nvSpPr>
          <p:cNvPr id="74" name="Google Shape;74;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body" idx="1"/>
          </p:nvPr>
        </p:nvSpPr>
        <p:spPr>
          <a:xfrm>
            <a:off x="628903" y="1175616"/>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buNone/>
            </a:pPr>
            <a:br>
              <a:rPr lang="en" sz="1400" dirty="0"/>
            </a:br>
            <a:r>
              <a:rPr lang="en" sz="1400" dirty="0"/>
              <a:t>“</a:t>
            </a:r>
            <a:r>
              <a:rPr lang="en-US" sz="1400" dirty="0"/>
              <a:t>I personally like to get more cultural experience but for my kids and others visiting famous landmarks and taking pictures is important so they can remember and reference back to the trip when they grow up”</a:t>
            </a:r>
            <a:endParaRPr sz="1400" dirty="0"/>
          </a:p>
        </p:txBody>
      </p:sp>
      <p:sp>
        <p:nvSpPr>
          <p:cNvPr id="406" name="Google Shape;406;p32"/>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buNone/>
            </a:pPr>
            <a:br>
              <a:rPr lang="en" sz="1400" dirty="0"/>
            </a:br>
            <a:r>
              <a:rPr lang="en-US" sz="1400" dirty="0"/>
              <a:t>“I don’t mind spending time on some extra google search browsing. But it would be nice to see a new interface combining them”</a:t>
            </a:r>
            <a:endParaRPr sz="1400" dirty="0"/>
          </a:p>
        </p:txBody>
      </p:sp>
      <p:sp>
        <p:nvSpPr>
          <p:cNvPr id="407" name="Google Shape;407;p32"/>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Qualitative Analysis</a:t>
            </a:r>
            <a:endParaRPr/>
          </a:p>
        </p:txBody>
      </p:sp>
      <p:sp>
        <p:nvSpPr>
          <p:cNvPr id="408" name="Google Shape;40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pic>
        <p:nvPicPr>
          <p:cNvPr id="410" name="Google Shape;410;p32"/>
          <p:cNvPicPr preferRelativeResize="0"/>
          <p:nvPr/>
        </p:nvPicPr>
        <p:blipFill rotWithShape="1">
          <a:blip r:embed="rId3">
            <a:alphaModFix/>
          </a:blip>
          <a:srcRect/>
          <a:stretch/>
        </p:blipFill>
        <p:spPr>
          <a:xfrm>
            <a:off x="623815" y="3634070"/>
            <a:ext cx="952500" cy="952500"/>
          </a:xfrm>
          <a:prstGeom prst="ellipse">
            <a:avLst/>
          </a:prstGeom>
          <a:noFill/>
          <a:ln w="9525" cap="flat" cmpd="sng">
            <a:solidFill>
              <a:srgbClr val="000000"/>
            </a:solidFill>
            <a:prstDash val="solid"/>
            <a:round/>
            <a:headEnd type="none" w="sm" len="sm"/>
            <a:tailEnd type="none" w="sm" len="sm"/>
          </a:ln>
        </p:spPr>
      </p:pic>
      <p:sp>
        <p:nvSpPr>
          <p:cNvPr id="411" name="Google Shape;411;p32"/>
          <p:cNvSpPr/>
          <p:nvPr/>
        </p:nvSpPr>
        <p:spPr>
          <a:xfrm>
            <a:off x="1667809" y="3904273"/>
            <a:ext cx="1561500" cy="3438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9CA299"/>
              </a:buClr>
              <a:buFont typeface="Arial"/>
              <a:buNone/>
            </a:pPr>
            <a:r>
              <a:rPr lang="en" sz="1000" b="1" dirty="0">
                <a:latin typeface="Lato"/>
                <a:ea typeface="Lato"/>
                <a:cs typeface="Lato"/>
                <a:sym typeface="Lato"/>
              </a:rPr>
              <a:t>Camilla</a:t>
            </a:r>
            <a:endParaRPr sz="1000" dirty="0">
              <a:latin typeface="Lato"/>
              <a:ea typeface="Lato"/>
              <a:cs typeface="Lato"/>
              <a:sym typeface="Lato"/>
            </a:endParaRPr>
          </a:p>
          <a:p>
            <a:pPr marL="0" marR="0" lvl="0" indent="0" algn="l" rtl="0">
              <a:lnSpc>
                <a:spcPct val="90000"/>
              </a:lnSpc>
              <a:spcBef>
                <a:spcPts val="0"/>
              </a:spcBef>
              <a:spcAft>
                <a:spcPts val="0"/>
              </a:spcAft>
              <a:buClr>
                <a:srgbClr val="9CA299"/>
              </a:buClr>
              <a:buFont typeface="Arial"/>
              <a:buNone/>
            </a:pPr>
            <a:r>
              <a:rPr lang="en" sz="1000" dirty="0">
                <a:latin typeface="Lato"/>
                <a:ea typeface="Lato"/>
                <a:cs typeface="Lato"/>
                <a:sym typeface="Lato"/>
              </a:rPr>
              <a:t>Art Gallery Curator</a:t>
            </a:r>
            <a:endParaRPr sz="1000" i="0" u="none" strike="noStrike" cap="none" dirty="0">
              <a:latin typeface="Lato"/>
              <a:ea typeface="Lato"/>
              <a:cs typeface="Lato"/>
              <a:sym typeface="Lato"/>
            </a:endParaRPr>
          </a:p>
          <a:p>
            <a:pPr marL="0" marR="0" lvl="0" indent="0" algn="l" rtl="0">
              <a:lnSpc>
                <a:spcPct val="90000"/>
              </a:lnSpc>
              <a:spcBef>
                <a:spcPts val="0"/>
              </a:spcBef>
              <a:spcAft>
                <a:spcPts val="0"/>
              </a:spcAft>
              <a:buClr>
                <a:srgbClr val="9CA299"/>
              </a:buClr>
              <a:buFont typeface="Arial"/>
              <a:buNone/>
            </a:pPr>
            <a:r>
              <a:rPr lang="en" sz="1000" dirty="0">
                <a:latin typeface="Lato"/>
                <a:ea typeface="Lato"/>
                <a:cs typeface="Lato"/>
                <a:sym typeface="Lato"/>
              </a:rPr>
              <a:t>(35, F)</a:t>
            </a:r>
            <a:endParaRPr sz="1000" dirty="0">
              <a:latin typeface="Lato"/>
              <a:ea typeface="Lato"/>
              <a:cs typeface="Lato"/>
              <a:sym typeface="Lato"/>
            </a:endParaRPr>
          </a:p>
        </p:txBody>
      </p:sp>
      <p:pic>
        <p:nvPicPr>
          <p:cNvPr id="412" name="Google Shape;412;p32"/>
          <p:cNvPicPr preferRelativeResize="0"/>
          <p:nvPr/>
        </p:nvPicPr>
        <p:blipFill rotWithShape="1">
          <a:blip r:embed="rId4">
            <a:alphaModFix/>
          </a:blip>
          <a:srcRect t="129" b="119"/>
          <a:stretch/>
        </p:blipFill>
        <p:spPr>
          <a:xfrm>
            <a:off x="4846350" y="3429223"/>
            <a:ext cx="952500" cy="950100"/>
          </a:xfrm>
          <a:prstGeom prst="ellipse">
            <a:avLst/>
          </a:prstGeom>
          <a:noFill/>
          <a:ln w="9525" cap="flat" cmpd="sng">
            <a:solidFill>
              <a:srgbClr val="000000"/>
            </a:solidFill>
            <a:prstDash val="solid"/>
            <a:round/>
            <a:headEnd type="none" w="sm" len="sm"/>
            <a:tailEnd type="none" w="sm" len="sm"/>
          </a:ln>
        </p:spPr>
      </p:pic>
      <p:sp>
        <p:nvSpPr>
          <p:cNvPr id="413" name="Google Shape;413;p32"/>
          <p:cNvSpPr/>
          <p:nvPr/>
        </p:nvSpPr>
        <p:spPr>
          <a:xfrm>
            <a:off x="5914691" y="3575134"/>
            <a:ext cx="1561500" cy="3438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9CA299"/>
              </a:buClr>
              <a:buFont typeface="Arial"/>
              <a:buNone/>
            </a:pPr>
            <a:r>
              <a:rPr lang="en" sz="1000" b="1" dirty="0">
                <a:latin typeface="Lato"/>
                <a:ea typeface="Lato"/>
                <a:cs typeface="Lato"/>
                <a:sym typeface="Lato"/>
              </a:rPr>
              <a:t>Raphael</a:t>
            </a:r>
            <a:endParaRPr sz="1000" dirty="0">
              <a:latin typeface="Lato"/>
              <a:ea typeface="Lato"/>
              <a:cs typeface="Lato"/>
              <a:sym typeface="Lato"/>
            </a:endParaRPr>
          </a:p>
          <a:p>
            <a:pPr marL="0" marR="0" lvl="0" indent="0" algn="l" rtl="0">
              <a:lnSpc>
                <a:spcPct val="90000"/>
              </a:lnSpc>
              <a:spcBef>
                <a:spcPts val="0"/>
              </a:spcBef>
              <a:spcAft>
                <a:spcPts val="0"/>
              </a:spcAft>
              <a:buClr>
                <a:srgbClr val="9CA299"/>
              </a:buClr>
              <a:buFont typeface="Arial"/>
              <a:buNone/>
            </a:pPr>
            <a:r>
              <a:rPr lang="en" sz="1000" dirty="0">
                <a:latin typeface="Lato"/>
                <a:ea typeface="Lato"/>
                <a:cs typeface="Lato"/>
                <a:sym typeface="Lato"/>
              </a:rPr>
              <a:t>Business Analyst</a:t>
            </a:r>
            <a:endParaRPr sz="1000" dirty="0">
              <a:latin typeface="Lato"/>
              <a:ea typeface="Lato"/>
              <a:cs typeface="Lato"/>
              <a:sym typeface="Lato"/>
            </a:endParaRPr>
          </a:p>
          <a:p>
            <a:pPr marL="0" marR="0" lvl="0" indent="0" algn="l" rtl="0">
              <a:lnSpc>
                <a:spcPct val="90000"/>
              </a:lnSpc>
              <a:spcBef>
                <a:spcPts val="0"/>
              </a:spcBef>
              <a:spcAft>
                <a:spcPts val="0"/>
              </a:spcAft>
              <a:buClr>
                <a:srgbClr val="9CA299"/>
              </a:buClr>
              <a:buFont typeface="Arial"/>
              <a:buNone/>
            </a:pPr>
            <a:r>
              <a:rPr lang="en" sz="1000" dirty="0">
                <a:latin typeface="Lato"/>
                <a:ea typeface="Lato"/>
                <a:cs typeface="Lato"/>
                <a:sym typeface="Lato"/>
              </a:rPr>
              <a:t>(41, M)</a:t>
            </a:r>
            <a:endParaRPr sz="1000" dirty="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20" name="Google Shape;420;p33"/>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Survey Findings</a:t>
            </a:r>
            <a:endParaRPr dirty="0"/>
          </a:p>
        </p:txBody>
      </p:sp>
      <p:sp>
        <p:nvSpPr>
          <p:cNvPr id="421" name="Google Shape;421;p3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2" name="Picture 11">
            <a:extLst>
              <a:ext uri="{FF2B5EF4-FFF2-40B4-BE49-F238E27FC236}">
                <a16:creationId xmlns:a16="http://schemas.microsoft.com/office/drawing/2014/main" id="{D56DB7C9-E29E-944D-A946-E6261EB6C41D}"/>
              </a:ext>
            </a:extLst>
          </p:cNvPr>
          <p:cNvPicPr/>
          <p:nvPr/>
        </p:nvPicPr>
        <p:blipFill>
          <a:blip r:embed="rId3">
            <a:extLst>
              <a:ext uri="{28A0092B-C50C-407E-A947-70E740481C1C}">
                <a14:useLocalDpi xmlns:a14="http://schemas.microsoft.com/office/drawing/2010/main" val="0"/>
              </a:ext>
            </a:extLst>
          </a:blip>
          <a:stretch>
            <a:fillRect/>
          </a:stretch>
        </p:blipFill>
        <p:spPr>
          <a:xfrm>
            <a:off x="638477" y="1285204"/>
            <a:ext cx="3063240" cy="1013460"/>
          </a:xfrm>
          <a:prstGeom prst="rect">
            <a:avLst/>
          </a:prstGeom>
        </p:spPr>
      </p:pic>
      <p:sp>
        <p:nvSpPr>
          <p:cNvPr id="6" name="Rectangle 5">
            <a:extLst>
              <a:ext uri="{FF2B5EF4-FFF2-40B4-BE49-F238E27FC236}">
                <a16:creationId xmlns:a16="http://schemas.microsoft.com/office/drawing/2014/main" id="{0CA25BA4-EB22-884D-A26B-2BEDADF6C9C6}"/>
              </a:ext>
            </a:extLst>
          </p:cNvPr>
          <p:cNvSpPr/>
          <p:nvPr/>
        </p:nvSpPr>
        <p:spPr>
          <a:xfrm>
            <a:off x="552609" y="2411191"/>
            <a:ext cx="4293741" cy="215444"/>
          </a:xfrm>
          <a:prstGeom prst="rect">
            <a:avLst/>
          </a:prstGeom>
        </p:spPr>
        <p:txBody>
          <a:bodyPr wrap="square">
            <a:spAutoFit/>
          </a:bodyPr>
          <a:lstStyle/>
          <a:p>
            <a:r>
              <a:rPr lang="en-US" sz="800" dirty="0">
                <a:latin typeface="+mn-lt"/>
                <a:ea typeface="Times" pitchFamily="2" charset="0"/>
              </a:rPr>
              <a:t>When planning a vacation/travel how do you gather information about the place?</a:t>
            </a:r>
            <a:r>
              <a:rPr lang="en-US" sz="800" dirty="0">
                <a:latin typeface="+mn-lt"/>
              </a:rPr>
              <a:t> </a:t>
            </a:r>
          </a:p>
        </p:txBody>
      </p:sp>
      <p:pic>
        <p:nvPicPr>
          <p:cNvPr id="14" name="Picture 13">
            <a:extLst>
              <a:ext uri="{FF2B5EF4-FFF2-40B4-BE49-F238E27FC236}">
                <a16:creationId xmlns:a16="http://schemas.microsoft.com/office/drawing/2014/main" id="{3FF64817-3867-844D-8857-74152C6A3F32}"/>
              </a:ext>
            </a:extLst>
          </p:cNvPr>
          <p:cNvPicPr/>
          <p:nvPr/>
        </p:nvPicPr>
        <p:blipFill>
          <a:blip r:embed="rId4">
            <a:extLst>
              <a:ext uri="{28A0092B-C50C-407E-A947-70E740481C1C}">
                <a14:useLocalDpi xmlns:a14="http://schemas.microsoft.com/office/drawing/2010/main" val="0"/>
              </a:ext>
            </a:extLst>
          </a:blip>
          <a:stretch>
            <a:fillRect/>
          </a:stretch>
        </p:blipFill>
        <p:spPr>
          <a:xfrm>
            <a:off x="555830" y="2685019"/>
            <a:ext cx="3063240" cy="1399540"/>
          </a:xfrm>
          <a:prstGeom prst="rect">
            <a:avLst/>
          </a:prstGeom>
        </p:spPr>
      </p:pic>
      <p:sp>
        <p:nvSpPr>
          <p:cNvPr id="7" name="Rectangle 6">
            <a:extLst>
              <a:ext uri="{FF2B5EF4-FFF2-40B4-BE49-F238E27FC236}">
                <a16:creationId xmlns:a16="http://schemas.microsoft.com/office/drawing/2014/main" id="{AD33F2A4-D42C-EF49-930D-0151FBA26D01}"/>
              </a:ext>
            </a:extLst>
          </p:cNvPr>
          <p:cNvSpPr/>
          <p:nvPr/>
        </p:nvSpPr>
        <p:spPr>
          <a:xfrm>
            <a:off x="-5428" y="4069606"/>
            <a:ext cx="4572000" cy="215444"/>
          </a:xfrm>
          <a:prstGeom prst="rect">
            <a:avLst/>
          </a:prstGeom>
        </p:spPr>
        <p:txBody>
          <a:bodyPr>
            <a:spAutoFit/>
          </a:bodyPr>
          <a:lstStyle/>
          <a:p>
            <a:pPr algn="ctr">
              <a:spcAft>
                <a:spcPts val="600"/>
              </a:spcAft>
            </a:pPr>
            <a:r>
              <a:rPr lang="en-US" sz="800" dirty="0">
                <a:latin typeface="+mn-lt"/>
                <a:ea typeface="Times" pitchFamily="2" charset="0"/>
              </a:rPr>
              <a:t>When making travel arrangements which of the following do you use?</a:t>
            </a:r>
            <a:endParaRPr lang="en-US" sz="800" dirty="0">
              <a:latin typeface="+mn-lt"/>
              <a:ea typeface="Times New Roman" panose="02020603050405020304" pitchFamily="18" charset="0"/>
            </a:endParaRPr>
          </a:p>
        </p:txBody>
      </p:sp>
      <p:pic>
        <p:nvPicPr>
          <p:cNvPr id="16" name="Picture 15">
            <a:extLst>
              <a:ext uri="{FF2B5EF4-FFF2-40B4-BE49-F238E27FC236}">
                <a16:creationId xmlns:a16="http://schemas.microsoft.com/office/drawing/2014/main" id="{BA082C39-CF53-E54E-845A-7843688D0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273" y="930778"/>
            <a:ext cx="3583243" cy="1357923"/>
          </a:xfrm>
          <a:prstGeom prst="rect">
            <a:avLst/>
          </a:prstGeom>
        </p:spPr>
      </p:pic>
      <p:sp>
        <p:nvSpPr>
          <p:cNvPr id="8" name="Rectangle 7">
            <a:extLst>
              <a:ext uri="{FF2B5EF4-FFF2-40B4-BE49-F238E27FC236}">
                <a16:creationId xmlns:a16="http://schemas.microsoft.com/office/drawing/2014/main" id="{1E717977-3E87-EE42-9AAA-0072BA23C84A}"/>
              </a:ext>
            </a:extLst>
          </p:cNvPr>
          <p:cNvSpPr/>
          <p:nvPr/>
        </p:nvSpPr>
        <p:spPr>
          <a:xfrm>
            <a:off x="4539900" y="2464029"/>
            <a:ext cx="4572000" cy="215444"/>
          </a:xfrm>
          <a:prstGeom prst="rect">
            <a:avLst/>
          </a:prstGeom>
        </p:spPr>
        <p:txBody>
          <a:bodyPr>
            <a:spAutoFit/>
          </a:bodyPr>
          <a:lstStyle/>
          <a:p>
            <a:r>
              <a:rPr lang="en-US" sz="800" dirty="0"/>
              <a:t>When traveling do you visit landmarks or looking for cultural experiences?</a:t>
            </a:r>
          </a:p>
        </p:txBody>
      </p:sp>
      <p:pic>
        <p:nvPicPr>
          <p:cNvPr id="18" name="Picture 17">
            <a:extLst>
              <a:ext uri="{FF2B5EF4-FFF2-40B4-BE49-F238E27FC236}">
                <a16:creationId xmlns:a16="http://schemas.microsoft.com/office/drawing/2014/main" id="{F1FB13FD-7C9E-1649-AEFB-67087D0AD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6350" y="2749125"/>
            <a:ext cx="3203165" cy="1357923"/>
          </a:xfrm>
          <a:prstGeom prst="rect">
            <a:avLst/>
          </a:prstGeom>
        </p:spPr>
      </p:pic>
      <p:sp>
        <p:nvSpPr>
          <p:cNvPr id="9" name="Rectangle 8">
            <a:extLst>
              <a:ext uri="{FF2B5EF4-FFF2-40B4-BE49-F238E27FC236}">
                <a16:creationId xmlns:a16="http://schemas.microsoft.com/office/drawing/2014/main" id="{CBEAD138-54CA-5440-8E7B-4313B48B225B}"/>
              </a:ext>
            </a:extLst>
          </p:cNvPr>
          <p:cNvSpPr/>
          <p:nvPr/>
        </p:nvSpPr>
        <p:spPr>
          <a:xfrm>
            <a:off x="4466273" y="4069606"/>
            <a:ext cx="4572000" cy="215444"/>
          </a:xfrm>
          <a:prstGeom prst="rect">
            <a:avLst/>
          </a:prstGeom>
        </p:spPr>
        <p:txBody>
          <a:bodyPr>
            <a:spAutoFit/>
          </a:bodyPr>
          <a:lstStyle/>
          <a:p>
            <a:r>
              <a:rPr lang="en-US" sz="800" dirty="0"/>
              <a:t>Have you ever been influenced by websites or advertisements on web to visit the place?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4"/>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429" name="Google Shape;429;p3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2" name="Rectangle 1">
            <a:extLst>
              <a:ext uri="{FF2B5EF4-FFF2-40B4-BE49-F238E27FC236}">
                <a16:creationId xmlns:a16="http://schemas.microsoft.com/office/drawing/2014/main" id="{EC88508A-A982-4140-95B5-1EEA8DC5CB2A}"/>
              </a:ext>
            </a:extLst>
          </p:cNvPr>
          <p:cNvSpPr/>
          <p:nvPr/>
        </p:nvSpPr>
        <p:spPr>
          <a:xfrm>
            <a:off x="1206068" y="1264444"/>
            <a:ext cx="7280564" cy="2893100"/>
          </a:xfrm>
          <a:prstGeom prst="rect">
            <a:avLst/>
          </a:prstGeom>
        </p:spPr>
        <p:txBody>
          <a:bodyPr wrap="square">
            <a:spAutoFit/>
          </a:bodyPr>
          <a:lstStyle/>
          <a:p>
            <a:pPr marL="285750" indent="-285750">
              <a:buFont typeface="Courier New" panose="02070309020205020404" pitchFamily="49" charset="0"/>
              <a:buChar char="o"/>
            </a:pPr>
            <a:r>
              <a:rPr lang="en-US" dirty="0"/>
              <a:t>Travelers mostly travel with friends and family</a:t>
            </a:r>
          </a:p>
          <a:p>
            <a:endParaRPr lang="en-US" dirty="0"/>
          </a:p>
          <a:p>
            <a:pPr marL="285750" indent="-285750">
              <a:buFont typeface="Courier New" panose="02070309020205020404" pitchFamily="49" charset="0"/>
              <a:buChar char="o"/>
            </a:pPr>
            <a:r>
              <a:rPr lang="en-US" dirty="0"/>
              <a:t>Trips are mostly three to four days’ long</a:t>
            </a:r>
          </a:p>
          <a:p>
            <a:endParaRPr lang="en-US" dirty="0"/>
          </a:p>
          <a:p>
            <a:pPr marL="285750" indent="-285750">
              <a:buFont typeface="Courier New" panose="02070309020205020404" pitchFamily="49" charset="0"/>
              <a:buChar char="o"/>
            </a:pPr>
            <a:r>
              <a:rPr lang="en-US" dirty="0"/>
              <a:t>Travelers use google search to begin planning for the trip and to get more information about the destination.</a:t>
            </a:r>
          </a:p>
          <a:p>
            <a:endParaRPr lang="en-US" dirty="0"/>
          </a:p>
          <a:p>
            <a:pPr marL="285750" indent="-285750">
              <a:buFont typeface="Courier New" panose="02070309020205020404" pitchFamily="49" charset="0"/>
              <a:buChar char="o"/>
            </a:pPr>
            <a:r>
              <a:rPr lang="en-US" dirty="0"/>
              <a:t>Visit the places suggested by friends and family.</a:t>
            </a:r>
          </a:p>
          <a:p>
            <a:endParaRPr lang="en-US" dirty="0"/>
          </a:p>
          <a:p>
            <a:pPr marL="285750" indent="-285750">
              <a:buFont typeface="Courier New" panose="02070309020205020404" pitchFamily="49" charset="0"/>
              <a:buChar char="o"/>
            </a:pPr>
            <a:r>
              <a:rPr lang="en-US" dirty="0"/>
              <a:t>Majority of the travelers are not influenced by web advertisements, blogs or forums.</a:t>
            </a:r>
          </a:p>
          <a:p>
            <a:endParaRPr lang="en-US" dirty="0"/>
          </a:p>
          <a:p>
            <a:pPr marL="285750" indent="-285750">
              <a:buFont typeface="Courier New" panose="02070309020205020404" pitchFamily="49" charset="0"/>
              <a:buChar char="o"/>
            </a:pPr>
            <a:r>
              <a:rPr lang="en-US" dirty="0"/>
              <a:t>Travelers would like to see easily available information for family friendly locations, road conditions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
        <p:nvSpPr>
          <p:cNvPr id="455" name="Google Shape;455;p3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TextBox 3">
            <a:extLst>
              <a:ext uri="{FF2B5EF4-FFF2-40B4-BE49-F238E27FC236}">
                <a16:creationId xmlns:a16="http://schemas.microsoft.com/office/drawing/2014/main" id="{0F3259CD-2993-2C48-A05A-FBEA6BCEA77E}"/>
              </a:ext>
            </a:extLst>
          </p:cNvPr>
          <p:cNvSpPr txBox="1"/>
          <p:nvPr/>
        </p:nvSpPr>
        <p:spPr>
          <a:xfrm>
            <a:off x="1497516" y="970575"/>
            <a:ext cx="6202339" cy="307777"/>
          </a:xfrm>
          <a:prstGeom prst="rect">
            <a:avLst/>
          </a:prstGeom>
          <a:noFill/>
        </p:spPr>
        <p:txBody>
          <a:bodyPr wrap="none" rtlCol="0">
            <a:spAutoFit/>
          </a:bodyPr>
          <a:lstStyle/>
          <a:p>
            <a:r>
              <a:rPr lang="en-US" dirty="0"/>
              <a:t>Proposed a basic wireframe prototype of family friendly travel search engine</a:t>
            </a:r>
          </a:p>
        </p:txBody>
      </p:sp>
      <p:pic>
        <p:nvPicPr>
          <p:cNvPr id="27" name="Picture 26">
            <a:extLst>
              <a:ext uri="{FF2B5EF4-FFF2-40B4-BE49-F238E27FC236}">
                <a16:creationId xmlns:a16="http://schemas.microsoft.com/office/drawing/2014/main" id="{AC743299-8EB9-994E-BD22-53243031F0FA}"/>
              </a:ext>
            </a:extLst>
          </p:cNvPr>
          <p:cNvPicPr/>
          <p:nvPr/>
        </p:nvPicPr>
        <p:blipFill>
          <a:blip r:embed="rId3">
            <a:extLst>
              <a:ext uri="{28A0092B-C50C-407E-A947-70E740481C1C}">
                <a14:useLocalDpi xmlns:a14="http://schemas.microsoft.com/office/drawing/2010/main" val="0"/>
              </a:ext>
            </a:extLst>
          </a:blip>
          <a:stretch>
            <a:fillRect/>
          </a:stretch>
        </p:blipFill>
        <p:spPr>
          <a:xfrm>
            <a:off x="726469" y="1671694"/>
            <a:ext cx="3340735" cy="2243455"/>
          </a:xfrm>
          <a:prstGeom prst="rect">
            <a:avLst/>
          </a:prstGeom>
        </p:spPr>
      </p:pic>
      <p:pic>
        <p:nvPicPr>
          <p:cNvPr id="28" name="Picture 27">
            <a:extLst>
              <a:ext uri="{FF2B5EF4-FFF2-40B4-BE49-F238E27FC236}">
                <a16:creationId xmlns:a16="http://schemas.microsoft.com/office/drawing/2014/main" id="{461EE8D6-81F3-CE46-AAF2-7F94A1F6F1B1}"/>
              </a:ext>
            </a:extLst>
          </p:cNvPr>
          <p:cNvPicPr/>
          <p:nvPr/>
        </p:nvPicPr>
        <p:blipFill>
          <a:blip r:embed="rId4">
            <a:extLst>
              <a:ext uri="{28A0092B-C50C-407E-A947-70E740481C1C}">
                <a14:useLocalDpi xmlns:a14="http://schemas.microsoft.com/office/drawing/2010/main" val="0"/>
              </a:ext>
            </a:extLst>
          </a:blip>
          <a:stretch>
            <a:fillRect/>
          </a:stretch>
        </p:blipFill>
        <p:spPr>
          <a:xfrm>
            <a:off x="5277686" y="1620982"/>
            <a:ext cx="3340735" cy="2479964"/>
          </a:xfrm>
          <a:prstGeom prst="rect">
            <a:avLst/>
          </a:prstGeom>
        </p:spPr>
      </p:pic>
      <p:sp>
        <p:nvSpPr>
          <p:cNvPr id="5" name="Rectangle 4">
            <a:extLst>
              <a:ext uri="{FF2B5EF4-FFF2-40B4-BE49-F238E27FC236}">
                <a16:creationId xmlns:a16="http://schemas.microsoft.com/office/drawing/2014/main" id="{936A7B31-55C1-534E-89BD-DB924849653B}"/>
              </a:ext>
            </a:extLst>
          </p:cNvPr>
          <p:cNvSpPr/>
          <p:nvPr/>
        </p:nvSpPr>
        <p:spPr>
          <a:xfrm>
            <a:off x="1511370" y="3993224"/>
            <a:ext cx="1414170" cy="215444"/>
          </a:xfrm>
          <a:prstGeom prst="rect">
            <a:avLst/>
          </a:prstGeom>
        </p:spPr>
        <p:txBody>
          <a:bodyPr wrap="none">
            <a:spAutoFit/>
          </a:bodyPr>
          <a:lstStyle/>
          <a:p>
            <a:r>
              <a:rPr lang="en-US" sz="800" dirty="0">
                <a:latin typeface="+mj-lt"/>
                <a:ea typeface="Times" pitchFamily="2" charset="0"/>
              </a:rPr>
              <a:t>Home page of the website </a:t>
            </a:r>
            <a:endParaRPr lang="en-US" sz="800" dirty="0">
              <a:latin typeface="+mj-lt"/>
            </a:endParaRPr>
          </a:p>
        </p:txBody>
      </p:sp>
      <p:sp>
        <p:nvSpPr>
          <p:cNvPr id="6" name="Rectangle 5">
            <a:extLst>
              <a:ext uri="{FF2B5EF4-FFF2-40B4-BE49-F238E27FC236}">
                <a16:creationId xmlns:a16="http://schemas.microsoft.com/office/drawing/2014/main" id="{4B87F416-8694-6C4C-B3FD-925EE75D69E3}"/>
              </a:ext>
            </a:extLst>
          </p:cNvPr>
          <p:cNvSpPr/>
          <p:nvPr/>
        </p:nvSpPr>
        <p:spPr>
          <a:xfrm>
            <a:off x="5869700" y="4065203"/>
            <a:ext cx="2382382" cy="215444"/>
          </a:xfrm>
          <a:prstGeom prst="rect">
            <a:avLst/>
          </a:prstGeom>
        </p:spPr>
        <p:txBody>
          <a:bodyPr wrap="none">
            <a:spAutoFit/>
          </a:bodyPr>
          <a:lstStyle/>
          <a:p>
            <a:pPr algn="r">
              <a:spcAft>
                <a:spcPts val="600"/>
              </a:spcAft>
            </a:pPr>
            <a:r>
              <a:rPr lang="en-US" sz="800" dirty="0">
                <a:latin typeface="+mj-lt"/>
                <a:ea typeface="Times" pitchFamily="2" charset="0"/>
              </a:rPr>
              <a:t>Search result for the submitted travel destination</a:t>
            </a:r>
            <a:endParaRPr lang="en-US" sz="800" dirty="0">
              <a:latin typeface="+mj-lt"/>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a:t>
            </a:r>
            <a:endParaRPr/>
          </a:p>
        </p:txBody>
      </p:sp>
      <p:sp>
        <p:nvSpPr>
          <p:cNvPr id="481" name="Google Shape;481;p36"/>
          <p:cNvSpPr txBox="1">
            <a:spLocks noGrp="1"/>
          </p:cNvSpPr>
          <p:nvPr>
            <p:ph type="body" idx="1"/>
          </p:nvPr>
        </p:nvSpPr>
        <p:spPr>
          <a:xfrm>
            <a:off x="626350" y="1062045"/>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Usability Test &amp; Feedback</a:t>
            </a:r>
            <a:endParaRPr sz="1800" b="1" dirty="0"/>
          </a:p>
          <a:p>
            <a:pPr marL="0" lvl="0" indent="0">
              <a:buNone/>
            </a:pPr>
            <a:r>
              <a:rPr lang="en-US" sz="1400" dirty="0"/>
              <a:t>Upon presenting our prototype before a class of Human-Computer Interaction students we received many interesting and encouraging feedbacks:</a:t>
            </a:r>
          </a:p>
          <a:p>
            <a:pPr marL="0" lvl="0" indent="0">
              <a:buNone/>
            </a:pPr>
            <a:r>
              <a:rPr lang="en-US" sz="1400" dirty="0"/>
              <a:t> </a:t>
            </a:r>
            <a:r>
              <a:rPr lang="en-US" sz="1000" i="1" dirty="0"/>
              <a:t>“Very thoughtful prototype. I'm sure many families would enjoy a service like this. You might include an area for tips like on Yelp. Family friendly (casual, cheap) restaurants would also be good to include!”</a:t>
            </a:r>
          </a:p>
          <a:p>
            <a:pPr marL="0" lvl="0" indent="0">
              <a:buNone/>
            </a:pPr>
            <a:endParaRPr lang="en-US" sz="1000" i="1" dirty="0"/>
          </a:p>
          <a:p>
            <a:pPr marL="0" lvl="0" indent="0">
              <a:buNone/>
            </a:pPr>
            <a:r>
              <a:rPr lang="en-US" sz="1000" i="1" dirty="0"/>
              <a:t>“This is an interesting. I think it would be nice to take interaction design into consideration in the future improvement. Then we can get some real feedback from parents and kids, since different family may have different needs.”</a:t>
            </a:r>
          </a:p>
          <a:p>
            <a:pPr marL="0" lvl="0" indent="0">
              <a:buNone/>
            </a:pPr>
            <a:endParaRPr sz="1400" dirty="0"/>
          </a:p>
        </p:txBody>
      </p:sp>
      <p:sp>
        <p:nvSpPr>
          <p:cNvPr id="482" name="Google Shape;482;p3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
        <p:nvSpPr>
          <p:cNvPr id="483" name="Google Shape;483;p36"/>
          <p:cNvSpPr txBox="1">
            <a:spLocks noGrp="1"/>
          </p:cNvSpPr>
          <p:nvPr>
            <p:ph type="body" idx="2"/>
          </p:nvPr>
        </p:nvSpPr>
        <p:spPr>
          <a:xfrm>
            <a:off x="4873252" y="1062045"/>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Final Deliverable</a:t>
            </a:r>
            <a:endParaRPr sz="1800" b="1" dirty="0"/>
          </a:p>
          <a:p>
            <a:pPr marL="0" lvl="0" indent="0" algn="l" rtl="0">
              <a:spcBef>
                <a:spcPts val="600"/>
              </a:spcBef>
              <a:spcAft>
                <a:spcPts val="0"/>
              </a:spcAft>
              <a:buNone/>
            </a:pPr>
            <a:endParaRPr lang="en" sz="1400" dirty="0"/>
          </a:p>
          <a:p>
            <a:pPr marL="0" lvl="0" indent="0" algn="l" rtl="0">
              <a:spcBef>
                <a:spcPts val="600"/>
              </a:spcBef>
              <a:spcAft>
                <a:spcPts val="0"/>
              </a:spcAft>
              <a:buNone/>
            </a:pPr>
            <a:r>
              <a:rPr lang="en" sz="1400" dirty="0"/>
              <a:t>Written report and final class presentation </a:t>
            </a:r>
            <a:endParaRPr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lvl="0"/>
            <a:br>
              <a:rPr lang="en" sz="1800" dirty="0"/>
            </a:br>
            <a:r>
              <a:rPr lang="en" dirty="0"/>
              <a:t>Case Study #3: </a:t>
            </a:r>
            <a:br>
              <a:rPr lang="en" dirty="0"/>
            </a:br>
            <a:r>
              <a:rPr lang="en" sz="1800" dirty="0"/>
              <a:t>Technology Non-use: Designing for inclusive online communities</a:t>
            </a:r>
            <a:endParaRPr sz="1800" dirty="0"/>
          </a:p>
        </p:txBody>
      </p:sp>
      <p:sp>
        <p:nvSpPr>
          <p:cNvPr id="491" name="Google Shape;491;p37"/>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br>
              <a:rPr lang="en" sz="1800" b="1" dirty="0"/>
            </a:br>
            <a:r>
              <a:rPr lang="en" sz="1800" b="1" dirty="0"/>
              <a:t>Problem Definition</a:t>
            </a:r>
            <a:endParaRPr sz="1800" b="1" dirty="0"/>
          </a:p>
          <a:p>
            <a:pPr marL="0" lvl="0" indent="0">
              <a:buNone/>
            </a:pPr>
            <a:r>
              <a:rPr lang="en-US" sz="1400" dirty="0"/>
              <a:t>Via interviews with individuals who indicated reduced use of Facebook, we describe the variety of ways in which use limiting may be practiced. Our findings lead to a framework for understanding, and designing for, selective engagement.</a:t>
            </a:r>
            <a:endParaRPr sz="1400" dirty="0"/>
          </a:p>
        </p:txBody>
      </p:sp>
      <p:sp>
        <p:nvSpPr>
          <p:cNvPr id="492" name="Google Shape;492;p3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493" name="Google Shape;493;p37"/>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br>
              <a:rPr lang="en" sz="1800" b="1" dirty="0"/>
            </a:br>
            <a:r>
              <a:rPr lang="en" sz="1800" b="1" dirty="0"/>
              <a:t>Research Question</a:t>
            </a:r>
            <a:endParaRPr sz="1800" b="1" dirty="0"/>
          </a:p>
          <a:p>
            <a:pPr marL="0" lvl="0" indent="0">
              <a:buNone/>
            </a:pPr>
            <a:endParaRPr lang="en-US" sz="1400" dirty="0"/>
          </a:p>
          <a:p>
            <a:pPr marL="0" lvl="0" indent="0">
              <a:buNone/>
            </a:pPr>
            <a:r>
              <a:rPr lang="en-US" sz="1400" dirty="0"/>
              <a:t>How can the characterization of non-use and non-adoption of Facebook be refined and extended?</a:t>
            </a:r>
            <a:endParaRPr sz="1400" dirty="0"/>
          </a:p>
          <a:p>
            <a:pPr marL="0" lvl="0" indent="0" algn="l" rtl="0">
              <a:spcBef>
                <a:spcPts val="600"/>
              </a:spcBef>
              <a:spcAft>
                <a:spcPts val="0"/>
              </a:spcAft>
              <a:buNone/>
            </a:pPr>
            <a:endParaRPr dirty="0"/>
          </a:p>
        </p:txBody>
      </p:sp>
      <p:sp>
        <p:nvSpPr>
          <p:cNvPr id="494" name="Google Shape;494;p37"/>
          <p:cNvSpPr/>
          <p:nvPr/>
        </p:nvSpPr>
        <p:spPr>
          <a:xfrm>
            <a:off x="7929575" y="-131125"/>
            <a:ext cx="1519200" cy="1477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37"/>
          <p:cNvGrpSpPr/>
          <p:nvPr/>
        </p:nvGrpSpPr>
        <p:grpSpPr>
          <a:xfrm>
            <a:off x="8426832" y="235914"/>
            <a:ext cx="524675" cy="743103"/>
            <a:chOff x="3979850" y="1598950"/>
            <a:chExt cx="356825" cy="505375"/>
          </a:xfrm>
        </p:grpSpPr>
        <p:sp>
          <p:nvSpPr>
            <p:cNvPr id="496" name="Google Shape;496;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Audience</a:t>
            </a:r>
            <a:endParaRPr sz="1800" b="1" dirty="0"/>
          </a:p>
          <a:p>
            <a:pPr marL="0" lvl="0" indent="0">
              <a:buNone/>
            </a:pPr>
            <a:r>
              <a:rPr lang="en" sz="1400" dirty="0"/>
              <a:t>Research committee of 2 world experts in human-computer interaction &amp; Usable privacy research group members.</a:t>
            </a:r>
            <a:endParaRPr sz="1400" dirty="0"/>
          </a:p>
          <a:p>
            <a:pPr marL="0" lvl="0" indent="0" algn="l" rtl="0">
              <a:spcBef>
                <a:spcPts val="600"/>
              </a:spcBef>
              <a:spcAft>
                <a:spcPts val="0"/>
              </a:spcAft>
              <a:buNone/>
            </a:pPr>
            <a:endParaRPr sz="1200" dirty="0"/>
          </a:p>
          <a:p>
            <a:pPr marL="0" lvl="0" indent="0" algn="l" rtl="0">
              <a:spcBef>
                <a:spcPts val="600"/>
              </a:spcBef>
              <a:spcAft>
                <a:spcPts val="0"/>
              </a:spcAft>
              <a:buNone/>
            </a:pPr>
            <a:r>
              <a:rPr lang="en" sz="1800" b="1" dirty="0"/>
              <a:t>Constraints</a:t>
            </a:r>
            <a:endParaRPr sz="1800" b="1" dirty="0"/>
          </a:p>
          <a:p>
            <a:pPr marL="0" lvl="0" indent="0">
              <a:buNone/>
            </a:pPr>
            <a:r>
              <a:rPr lang="en-US" sz="1400" dirty="0"/>
              <a:t>The qualitative nature of the study and personal interviews made the demographics skew mostly towards students.</a:t>
            </a:r>
            <a:endParaRPr sz="1400" dirty="0"/>
          </a:p>
        </p:txBody>
      </p:sp>
      <p:sp>
        <p:nvSpPr>
          <p:cNvPr id="226" name="Google Shape;226;p21"/>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buNone/>
            </a:pPr>
            <a:r>
              <a:rPr lang="en-US" sz="1800" b="1" dirty="0"/>
              <a:t>Action</a:t>
            </a:r>
          </a:p>
          <a:p>
            <a:pPr marL="0" lvl="0" indent="0">
              <a:buNone/>
            </a:pPr>
            <a:r>
              <a:rPr lang="en-US" sz="1400" dirty="0"/>
              <a:t>As the supporting Investigator, I helped design the research instruments and coding process.</a:t>
            </a:r>
          </a:p>
          <a:p>
            <a:pPr marL="0" lvl="0" indent="0">
              <a:buNone/>
            </a:pPr>
            <a:endParaRPr lang="en-US" sz="1400" b="1" dirty="0"/>
          </a:p>
          <a:p>
            <a:pPr marL="0" lvl="0" indent="0">
              <a:buNone/>
            </a:pPr>
            <a:r>
              <a:rPr lang="en-US" sz="1800" b="1" dirty="0"/>
              <a:t>Team</a:t>
            </a:r>
          </a:p>
          <a:p>
            <a:pPr marL="0" lvl="0" indent="0">
              <a:buNone/>
            </a:pPr>
            <a:r>
              <a:rPr lang="en-US" sz="1400" dirty="0"/>
              <a:t>Faculty Advisor (approved study ethics)</a:t>
            </a:r>
          </a:p>
          <a:p>
            <a:pPr marL="0" lvl="0" indent="0">
              <a:buNone/>
            </a:pPr>
            <a:r>
              <a:rPr lang="en-US" sz="1400" dirty="0"/>
              <a:t>1 Research Assistant (coding &amp; interview)</a:t>
            </a:r>
            <a:endParaRPr sz="1400" dirty="0"/>
          </a:p>
        </p:txBody>
      </p:sp>
      <p:sp>
        <p:nvSpPr>
          <p:cNvPr id="227" name="Google Shape;227;p21"/>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a:t>
            </a:r>
            <a:endParaRPr/>
          </a:p>
        </p:txBody>
      </p:sp>
      <p:sp>
        <p:nvSpPr>
          <p:cNvPr id="228" name="Google Shape;228;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73860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22"/>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Methods</a:t>
            </a:r>
            <a:endParaRPr dirty="0"/>
          </a:p>
        </p:txBody>
      </p:sp>
      <p:sp>
        <p:nvSpPr>
          <p:cNvPr id="237" name="Google Shape;237;p2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18" name="Google Shape;366;p30">
            <a:extLst>
              <a:ext uri="{FF2B5EF4-FFF2-40B4-BE49-F238E27FC236}">
                <a16:creationId xmlns:a16="http://schemas.microsoft.com/office/drawing/2014/main" id="{64F18934-9CD4-A548-B914-28DB7F340682}"/>
              </a:ext>
            </a:extLst>
          </p:cNvPr>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Recruitment</a:t>
            </a:r>
            <a:endParaRPr b="1" dirty="0"/>
          </a:p>
          <a:p>
            <a:pPr marL="0" lvl="0" indent="0">
              <a:buNone/>
            </a:pPr>
            <a:r>
              <a:rPr lang="en-US" sz="1400" dirty="0"/>
              <a:t>We recruited participants between December 2016 to May 2017 using a short screening questionnaire distributed via mailing lists, online forums, etc. </a:t>
            </a:r>
            <a:br>
              <a:rPr lang="en" sz="1400" dirty="0"/>
            </a:br>
            <a:endParaRPr sz="1400" dirty="0"/>
          </a:p>
          <a:p>
            <a:pPr marL="0" lvl="0" indent="0" algn="l" rtl="0">
              <a:spcBef>
                <a:spcPts val="600"/>
              </a:spcBef>
              <a:spcAft>
                <a:spcPts val="0"/>
              </a:spcAft>
              <a:buNone/>
            </a:pPr>
            <a:endParaRPr sz="1400" dirty="0"/>
          </a:p>
        </p:txBody>
      </p:sp>
      <p:sp>
        <p:nvSpPr>
          <p:cNvPr id="19" name="Google Shape;367;p30">
            <a:extLst>
              <a:ext uri="{FF2B5EF4-FFF2-40B4-BE49-F238E27FC236}">
                <a16:creationId xmlns:a16="http://schemas.microsoft.com/office/drawing/2014/main" id="{A429CC40-C4D9-F640-A14A-F89903059E3B}"/>
              </a:ext>
            </a:extLst>
          </p:cNvPr>
          <p:cNvSpPr txBox="1">
            <a:spLocks noGrp="1"/>
          </p:cNvSpPr>
          <p:nvPr>
            <p:ph type="body" idx="2"/>
          </p:nvPr>
        </p:nvSpPr>
        <p:spPr>
          <a:xfrm>
            <a:off x="3304738" y="1281750"/>
            <a:ext cx="2735844"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Interview</a:t>
            </a:r>
            <a:endParaRPr b="1" dirty="0"/>
          </a:p>
          <a:p>
            <a:pPr marL="0" lvl="0" indent="0">
              <a:buNone/>
            </a:pPr>
            <a:r>
              <a:rPr lang="en-US" sz="1400" dirty="0"/>
              <a:t>We conducted semi-structured interviewed with 22 participants</a:t>
            </a:r>
            <a:r>
              <a:rPr lang="en-US" dirty="0"/>
              <a:t> </a:t>
            </a:r>
            <a:r>
              <a:rPr lang="en-US" sz="1400" dirty="0"/>
              <a:t>over the age of 18 who indicated having lived in the US for at least 5 years</a:t>
            </a:r>
            <a:endParaRPr sz="1400" dirty="0"/>
          </a:p>
        </p:txBody>
      </p:sp>
      <p:pic>
        <p:nvPicPr>
          <p:cNvPr id="5" name="Picture 4">
            <a:extLst>
              <a:ext uri="{FF2B5EF4-FFF2-40B4-BE49-F238E27FC236}">
                <a16:creationId xmlns:a16="http://schemas.microsoft.com/office/drawing/2014/main" id="{143486FD-653B-3946-8A88-EE399E671856}"/>
              </a:ext>
            </a:extLst>
          </p:cNvPr>
          <p:cNvPicPr>
            <a:picLocks noChangeAspect="1"/>
          </p:cNvPicPr>
          <p:nvPr/>
        </p:nvPicPr>
        <p:blipFill>
          <a:blip r:embed="rId3"/>
          <a:stretch>
            <a:fillRect/>
          </a:stretch>
        </p:blipFill>
        <p:spPr>
          <a:xfrm>
            <a:off x="6298726" y="1173952"/>
            <a:ext cx="2520443" cy="3408796"/>
          </a:xfrm>
          <a:prstGeom prst="rect">
            <a:avLst/>
          </a:prstGeom>
        </p:spPr>
      </p:pic>
    </p:spTree>
    <p:extLst>
      <p:ext uri="{BB962C8B-B14F-4D97-AF65-F5344CB8AC3E}">
        <p14:creationId xmlns:p14="http://schemas.microsoft.com/office/powerpoint/2010/main" val="340796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buNone/>
            </a:pPr>
            <a:r>
              <a:rPr lang="en" sz="1400" dirty="0"/>
              <a:t>“</a:t>
            </a:r>
            <a:r>
              <a:rPr lang="en-US" sz="1400" i="1" dirty="0"/>
              <a:t>They (Facebook) want to probably make a lot of money, they use my data to probably track where, what sites I visit or what types of posts I subscribe to, they want to maybe know my spending habits, the types of movies I watch, they probably analyze the entire thing, for their benefit, they just want to keep me as their customer, as a consumer, so that they can keep their billions.</a:t>
            </a:r>
            <a:r>
              <a:rPr lang="en" sz="1400" dirty="0"/>
              <a:t>”</a:t>
            </a:r>
            <a:endParaRPr sz="1400" dirty="0"/>
          </a:p>
        </p:txBody>
      </p:sp>
      <p:sp>
        <p:nvSpPr>
          <p:cNvPr id="272" name="Google Shape;272;p24"/>
          <p:cNvSpPr txBox="1">
            <a:spLocks noGrp="1"/>
          </p:cNvSpPr>
          <p:nvPr>
            <p:ph type="body" idx="2"/>
          </p:nvPr>
        </p:nvSpPr>
        <p:spPr>
          <a:xfrm>
            <a:off x="4873252" y="1257655"/>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buNone/>
            </a:pPr>
            <a:br>
              <a:rPr lang="en" sz="1400" dirty="0"/>
            </a:br>
            <a:r>
              <a:rPr lang="en" sz="1400" dirty="0"/>
              <a:t>“</a:t>
            </a:r>
            <a:r>
              <a:rPr lang="en-US" sz="1400" i="1" dirty="0"/>
              <a:t>I think it was gradual. I enjoy producing content now as a writer producing plays in my free time. I think Facebook is not the type of audience I wanted for what I do. I’m not a high artist or anything like that. </a:t>
            </a:r>
            <a:r>
              <a:rPr lang="en" sz="1400" dirty="0"/>
              <a:t>”</a:t>
            </a:r>
            <a:endParaRPr sz="1400" dirty="0"/>
          </a:p>
        </p:txBody>
      </p:sp>
      <p:sp>
        <p:nvSpPr>
          <p:cNvPr id="273" name="Google Shape;273;p24"/>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Qualitative Analysis</a:t>
            </a:r>
            <a:endParaRPr/>
          </a:p>
        </p:txBody>
      </p:sp>
      <p:sp>
        <p:nvSpPr>
          <p:cNvPr id="274" name="Google Shape;274;p2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
        <p:nvSpPr>
          <p:cNvPr id="276" name="Google Shape;276;p24"/>
          <p:cNvSpPr/>
          <p:nvPr/>
        </p:nvSpPr>
        <p:spPr>
          <a:xfrm>
            <a:off x="1742548" y="3811120"/>
            <a:ext cx="1561500" cy="343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8909C"/>
              </a:buClr>
              <a:buFont typeface="Arial"/>
              <a:buNone/>
            </a:pPr>
            <a:r>
              <a:rPr lang="en-US" sz="1000" b="1" dirty="0">
                <a:latin typeface="Lato"/>
                <a:ea typeface="Lato"/>
                <a:cs typeface="Lato"/>
                <a:sym typeface="Lato"/>
              </a:rPr>
              <a:t>- P20</a:t>
            </a:r>
            <a:endParaRPr sz="1000" dirty="0">
              <a:solidFill>
                <a:srgbClr val="000000"/>
              </a:solidFill>
              <a:latin typeface="Lato"/>
              <a:ea typeface="Lato"/>
              <a:cs typeface="Lato"/>
              <a:sym typeface="Lato"/>
            </a:endParaRPr>
          </a:p>
        </p:txBody>
      </p:sp>
      <p:sp>
        <p:nvSpPr>
          <p:cNvPr id="11" name="Google Shape;276;p24">
            <a:extLst>
              <a:ext uri="{FF2B5EF4-FFF2-40B4-BE49-F238E27FC236}">
                <a16:creationId xmlns:a16="http://schemas.microsoft.com/office/drawing/2014/main" id="{B4A05B0E-4249-EA4C-9901-2E25CC820D41}"/>
              </a:ext>
            </a:extLst>
          </p:cNvPr>
          <p:cNvSpPr/>
          <p:nvPr/>
        </p:nvSpPr>
        <p:spPr>
          <a:xfrm>
            <a:off x="7055735" y="3285735"/>
            <a:ext cx="1561500" cy="343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8909C"/>
              </a:buClr>
              <a:buFont typeface="Arial"/>
              <a:buNone/>
            </a:pPr>
            <a:r>
              <a:rPr lang="en-US" sz="1000" b="1" dirty="0">
                <a:latin typeface="Lato"/>
                <a:ea typeface="Lato"/>
                <a:cs typeface="Lato"/>
                <a:sym typeface="Lato"/>
              </a:rPr>
              <a:t>- P7</a:t>
            </a:r>
            <a:endParaRPr sz="1000" dirty="0">
              <a:solidFill>
                <a:srgbClr val="000000"/>
              </a:solidFill>
              <a:latin typeface="Lato"/>
              <a:ea typeface="Lato"/>
              <a:cs typeface="Lato"/>
              <a:sym typeface="Lato"/>
            </a:endParaRPr>
          </a:p>
        </p:txBody>
      </p:sp>
    </p:spTree>
    <p:extLst>
      <p:ext uri="{BB962C8B-B14F-4D97-AF65-F5344CB8AC3E}">
        <p14:creationId xmlns:p14="http://schemas.microsoft.com/office/powerpoint/2010/main" val="30799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285" name="Google Shape;285;p2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pic>
        <p:nvPicPr>
          <p:cNvPr id="4" name="Picture 3">
            <a:extLst>
              <a:ext uri="{FF2B5EF4-FFF2-40B4-BE49-F238E27FC236}">
                <a16:creationId xmlns:a16="http://schemas.microsoft.com/office/drawing/2014/main" id="{B50AB2AA-02CA-2348-8371-75EF20BAA1B2}"/>
              </a:ext>
            </a:extLst>
          </p:cNvPr>
          <p:cNvPicPr>
            <a:picLocks noChangeAspect="1"/>
          </p:cNvPicPr>
          <p:nvPr/>
        </p:nvPicPr>
        <p:blipFill>
          <a:blip r:embed="rId3"/>
          <a:stretch>
            <a:fillRect/>
          </a:stretch>
        </p:blipFill>
        <p:spPr>
          <a:xfrm>
            <a:off x="2857499" y="970575"/>
            <a:ext cx="3494810" cy="3629134"/>
          </a:xfrm>
          <a:prstGeom prst="rect">
            <a:avLst/>
          </a:prstGeom>
        </p:spPr>
      </p:pic>
    </p:spTree>
    <p:extLst>
      <p:ext uri="{BB962C8B-B14F-4D97-AF65-F5344CB8AC3E}">
        <p14:creationId xmlns:p14="http://schemas.microsoft.com/office/powerpoint/2010/main" val="24660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sldNum" idx="12"/>
          </p:nvPr>
        </p:nvSpPr>
        <p:spPr>
          <a:xfrm>
            <a:off x="-125" y="4752125"/>
            <a:ext cx="9144000" cy="31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81" name="Google Shape;81;p15"/>
          <p:cNvSpPr txBox="1">
            <a:spLocks noGrp="1"/>
          </p:cNvSpPr>
          <p:nvPr>
            <p:ph type="body" idx="4294967295"/>
          </p:nvPr>
        </p:nvSpPr>
        <p:spPr>
          <a:xfrm>
            <a:off x="1827300" y="76200"/>
            <a:ext cx="6695700" cy="5143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600" dirty="0">
                <a:latin typeface="Rasa Medium"/>
                <a:ea typeface="Rasa Medium"/>
                <a:cs typeface="Rasa Medium"/>
                <a:sym typeface="Rasa Medium"/>
              </a:rPr>
              <a:t>Bio</a:t>
            </a:r>
            <a:endParaRPr sz="1400" dirty="0"/>
          </a:p>
          <a:p>
            <a:pPr marL="0" indent="0">
              <a:buNone/>
            </a:pPr>
            <a:br>
              <a:rPr lang="en" sz="1400" dirty="0"/>
            </a:br>
            <a:r>
              <a:rPr lang="en-US" sz="1400" dirty="0"/>
              <a:t>Hi, My name is Noman and I am a budding UX researcher specialized in studying </a:t>
            </a:r>
            <a:r>
              <a:rPr lang="en-US" sz="1400" b="1" dirty="0"/>
              <a:t>social media user experience research</a:t>
            </a:r>
            <a:r>
              <a:rPr lang="en-US" sz="1400" dirty="0"/>
              <a:t>. I have experience doing </a:t>
            </a:r>
            <a:r>
              <a:rPr lang="en-US" sz="1400" b="1" dirty="0"/>
              <a:t>mixed-method research </a:t>
            </a:r>
            <a:r>
              <a:rPr lang="en-US" sz="1400" dirty="0"/>
              <a:t>and analyzing interview, survey, and user-generated content. Since I am a Computer Science graduate, I substantiate the qualitative findings with </a:t>
            </a:r>
            <a:r>
              <a:rPr lang="en-US" sz="1400" b="1" dirty="0"/>
              <a:t>data analysis</a:t>
            </a:r>
            <a:r>
              <a:rPr lang="en-US" sz="1400" dirty="0"/>
              <a:t> (NLP, text mining, etc.)</a:t>
            </a:r>
          </a:p>
          <a:p>
            <a:pPr marL="0" indent="0">
              <a:buNone/>
            </a:pPr>
            <a:endParaRPr lang="en-US" sz="1400" dirty="0"/>
          </a:p>
          <a:p>
            <a:pPr marL="0" indent="0">
              <a:buNone/>
            </a:pPr>
            <a:r>
              <a:rPr lang="en-US" sz="1400" dirty="0"/>
              <a:t>I have </a:t>
            </a:r>
            <a:r>
              <a:rPr lang="en-US" sz="1400" b="1" dirty="0"/>
              <a:t>3+ years experience </a:t>
            </a:r>
            <a:r>
              <a:rPr lang="en-US" sz="1400" dirty="0"/>
              <a:t>working in usable privacy group where we studied negative user sentiment. I have worked in multiple UX projects as part of the HCI coursework and MS thesis. I have </a:t>
            </a:r>
            <a:r>
              <a:rPr lang="en-US" sz="1400" b="1" dirty="0"/>
              <a:t>published a paper </a:t>
            </a:r>
            <a:r>
              <a:rPr lang="en-US" sz="1400" dirty="0"/>
              <a:t>on user behavior study in the </a:t>
            </a:r>
            <a:r>
              <a:rPr lang="en-US" sz="1400" b="1" dirty="0"/>
              <a:t>most prominent HCI venue (CHI) </a:t>
            </a:r>
            <a:r>
              <a:rPr lang="en-US" sz="1400" dirty="0"/>
              <a:t>on 2019.</a:t>
            </a:r>
            <a:endParaRPr sz="1400" dirty="0"/>
          </a:p>
        </p:txBody>
      </p:sp>
      <p:pic>
        <p:nvPicPr>
          <p:cNvPr id="3" name="Picture 2">
            <a:extLst>
              <a:ext uri="{FF2B5EF4-FFF2-40B4-BE49-F238E27FC236}">
                <a16:creationId xmlns:a16="http://schemas.microsoft.com/office/drawing/2014/main" id="{212647C9-A71B-C344-A3EF-CD92B2EDC104}"/>
              </a:ext>
            </a:extLst>
          </p:cNvPr>
          <p:cNvPicPr>
            <a:picLocks noChangeAspect="1"/>
          </p:cNvPicPr>
          <p:nvPr/>
        </p:nvPicPr>
        <p:blipFill>
          <a:blip r:embed="rId3"/>
          <a:stretch>
            <a:fillRect/>
          </a:stretch>
        </p:blipFill>
        <p:spPr>
          <a:xfrm>
            <a:off x="340950" y="2095665"/>
            <a:ext cx="1233200" cy="1233200"/>
          </a:xfrm>
          <a:prstGeom prst="ellipse">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
        <p:nvSpPr>
          <p:cNvPr id="311" name="Google Shape;311;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graphicFrame>
        <p:nvGraphicFramePr>
          <p:cNvPr id="7" name="Diagram 6">
            <a:extLst>
              <a:ext uri="{FF2B5EF4-FFF2-40B4-BE49-F238E27FC236}">
                <a16:creationId xmlns:a16="http://schemas.microsoft.com/office/drawing/2014/main" id="{6E65A409-0A20-2946-A2A6-3F8971411247}"/>
              </a:ext>
            </a:extLst>
          </p:cNvPr>
          <p:cNvGraphicFramePr/>
          <p:nvPr>
            <p:extLst>
              <p:ext uri="{D42A27DB-BD31-4B8C-83A1-F6EECF244321}">
                <p14:modId xmlns:p14="http://schemas.microsoft.com/office/powerpoint/2010/main" val="3083345745"/>
              </p:ext>
            </p:extLst>
          </p:nvPr>
        </p:nvGraphicFramePr>
        <p:xfrm>
          <a:off x="1798350" y="970575"/>
          <a:ext cx="6096000" cy="3522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9AF0EBAB-86BB-C24B-A5EC-D33B34C06C6F}"/>
              </a:ext>
            </a:extLst>
          </p:cNvPr>
          <p:cNvSpPr/>
          <p:nvPr/>
        </p:nvSpPr>
        <p:spPr>
          <a:xfrm>
            <a:off x="3609832" y="4390438"/>
            <a:ext cx="2473036" cy="461665"/>
          </a:xfrm>
          <a:prstGeom prst="rect">
            <a:avLst/>
          </a:prstGeom>
        </p:spPr>
        <p:txBody>
          <a:bodyPr wrap="square">
            <a:spAutoFit/>
          </a:bodyPr>
          <a:lstStyle/>
          <a:p>
            <a:r>
              <a:rPr lang="en-US" sz="1200" dirty="0">
                <a:latin typeface="Arial" panose="020B0604020202020204" pitchFamily="34" charset="0"/>
              </a:rPr>
              <a:t>Framework for non-use typology </a:t>
            </a:r>
          </a:p>
          <a:p>
            <a:endParaRPr lang="en-US" sz="1200" dirty="0">
              <a:latin typeface="Arial" panose="020B0604020202020204" pitchFamily="34" charset="0"/>
            </a:endParaRPr>
          </a:p>
        </p:txBody>
      </p:sp>
    </p:spTree>
    <p:extLst>
      <p:ext uri="{BB962C8B-B14F-4D97-AF65-F5344CB8AC3E}">
        <p14:creationId xmlns:p14="http://schemas.microsoft.com/office/powerpoint/2010/main" val="2153823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50"/>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Let’s connect!</a:t>
            </a:r>
            <a:endParaRPr sz="2200" b="1">
              <a:latin typeface="Rasa"/>
              <a:ea typeface="Rasa"/>
              <a:cs typeface="Rasa"/>
              <a:sym typeface="Rasa"/>
            </a:endParaRPr>
          </a:p>
        </p:txBody>
      </p:sp>
      <p:sp>
        <p:nvSpPr>
          <p:cNvPr id="619" name="Google Shape;619;p50"/>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800">
                <a:latin typeface="Rasa Medium"/>
                <a:ea typeface="Rasa Medium"/>
                <a:cs typeface="Rasa Medium"/>
                <a:sym typeface="Rasa Medium"/>
              </a:rPr>
              <a:t>Contact Information</a:t>
            </a:r>
            <a:endParaRPr sz="3600" b="1">
              <a:solidFill>
                <a:srgbClr val="00B6BD"/>
              </a:solidFill>
            </a:endParaRPr>
          </a:p>
        </p:txBody>
      </p:sp>
      <p:sp>
        <p:nvSpPr>
          <p:cNvPr id="620" name="Google Shape;620;p50"/>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t>Social Media: in/</a:t>
            </a:r>
            <a:r>
              <a:rPr lang="en" sz="2200" dirty="0" err="1"/>
              <a:t>amdnoman</a:t>
            </a:r>
            <a:endParaRPr sz="2200" dirty="0"/>
          </a:p>
          <a:p>
            <a:pPr marL="0" lvl="0" indent="0" algn="l" rtl="0">
              <a:spcBef>
                <a:spcPts val="600"/>
              </a:spcBef>
              <a:spcAft>
                <a:spcPts val="0"/>
              </a:spcAft>
              <a:buNone/>
            </a:pPr>
            <a:r>
              <a:rPr lang="en" sz="2200" dirty="0"/>
              <a:t>Email: snoman.0008@gmail.com</a:t>
            </a:r>
            <a:endParaRPr sz="2200" dirty="0"/>
          </a:p>
        </p:txBody>
      </p:sp>
      <p:sp>
        <p:nvSpPr>
          <p:cNvPr id="621" name="Google Shape;621;p50"/>
          <p:cNvSpPr txBox="1">
            <a:spLocks noGrp="1"/>
          </p:cNvSpPr>
          <p:nvPr>
            <p:ph type="sldNum" idx="12"/>
          </p:nvPr>
        </p:nvSpPr>
        <p:spPr>
          <a:xfrm>
            <a:off x="-125" y="4752125"/>
            <a:ext cx="9144000" cy="31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Qualitative Research Methods</a:t>
            </a:r>
            <a:endParaRPr sz="1800" b="1" dirty="0"/>
          </a:p>
          <a:p>
            <a:pPr marL="0" lvl="0" indent="0" algn="l" rtl="0">
              <a:spcBef>
                <a:spcPts val="600"/>
              </a:spcBef>
              <a:spcAft>
                <a:spcPts val="0"/>
              </a:spcAft>
              <a:buNone/>
            </a:pPr>
            <a:r>
              <a:rPr lang="en" sz="1400" dirty="0"/>
              <a:t>Contextual Inquiry, Content Analysis, Ethnographic Field Studies, Focus Groups, Interviews, Usability Testing</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r>
              <a:rPr lang="en" sz="1800" b="1" dirty="0"/>
              <a:t>Quantitative Research Methods</a:t>
            </a:r>
            <a:endParaRPr sz="1800" b="1" dirty="0"/>
          </a:p>
          <a:p>
            <a:pPr marL="0" lvl="0" indent="0" algn="l" rtl="0">
              <a:spcBef>
                <a:spcPts val="600"/>
              </a:spcBef>
              <a:spcAft>
                <a:spcPts val="0"/>
              </a:spcAft>
              <a:buNone/>
            </a:pPr>
            <a:r>
              <a:rPr lang="en" sz="1400" dirty="0"/>
              <a:t>A/B Testing, Card Sorting, Surveys, Task Analysis, Web Analytics, Machine Learning, Data Mining, Statistical Analysis</a:t>
            </a:r>
            <a:endParaRPr sz="1400" dirty="0"/>
          </a:p>
        </p:txBody>
      </p:sp>
      <p:sp>
        <p:nvSpPr>
          <p:cNvPr id="158" name="Google Shape;158;p17"/>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Web Development</a:t>
            </a:r>
            <a:endParaRPr sz="1800" b="1" dirty="0"/>
          </a:p>
          <a:p>
            <a:pPr marL="0" lvl="0" indent="0" algn="l" rtl="0">
              <a:spcBef>
                <a:spcPts val="600"/>
              </a:spcBef>
              <a:spcAft>
                <a:spcPts val="0"/>
              </a:spcAft>
              <a:buNone/>
            </a:pPr>
            <a:r>
              <a:rPr lang="en" sz="1400" dirty="0"/>
              <a:t>Front-End: HTML, CSS, JavaScript</a:t>
            </a:r>
            <a:br>
              <a:rPr lang="en" sz="1400" dirty="0"/>
            </a:br>
            <a:r>
              <a:rPr lang="en" sz="1400" dirty="0"/>
              <a:t>Databases: MySQL, MongoDB</a:t>
            </a:r>
            <a:br>
              <a:rPr lang="en" sz="1400" dirty="0"/>
            </a:br>
            <a:r>
              <a:rPr lang="en" sz="1400" dirty="0"/>
              <a:t>Programming: Python, Java, C</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r>
              <a:rPr lang="en" sz="1800" b="1" dirty="0"/>
              <a:t>UX / UI Design</a:t>
            </a:r>
            <a:endParaRPr sz="1800" b="1" dirty="0"/>
          </a:p>
          <a:p>
            <a:pPr marL="0" lvl="0" indent="0" algn="l" rtl="0">
              <a:spcBef>
                <a:spcPts val="600"/>
              </a:spcBef>
              <a:spcAft>
                <a:spcPts val="0"/>
              </a:spcAft>
              <a:buNone/>
            </a:pPr>
            <a:r>
              <a:rPr lang="en" sz="1400" dirty="0"/>
              <a:t>Graphics: Illustrator, Photoshop</a:t>
            </a:r>
            <a:br>
              <a:rPr lang="en" sz="1400" dirty="0"/>
            </a:br>
            <a:r>
              <a:rPr lang="en" sz="1400" dirty="0"/>
              <a:t>Prototyping: </a:t>
            </a:r>
            <a:r>
              <a:rPr lang="en" sz="1400" dirty="0" err="1"/>
              <a:t>MockFlow</a:t>
            </a:r>
            <a:r>
              <a:rPr lang="en" sz="1400" dirty="0"/>
              <a:t>, Visio</a:t>
            </a:r>
            <a:br>
              <a:rPr lang="en" sz="1400" dirty="0"/>
            </a:br>
            <a:r>
              <a:rPr lang="en" sz="1400" dirty="0"/>
              <a:t>Visualization: R, Tableau, Power BI</a:t>
            </a:r>
            <a:endParaRPr sz="1400" dirty="0"/>
          </a:p>
        </p:txBody>
      </p:sp>
      <p:sp>
        <p:nvSpPr>
          <p:cNvPr id="159" name="Google Shape;159;p1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Skills and Strengths</a:t>
            </a:r>
            <a:endParaRPr/>
          </a:p>
        </p:txBody>
      </p:sp>
      <p:sp>
        <p:nvSpPr>
          <p:cNvPr id="160" name="Google Shape;160;p1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0">
                <a:latin typeface="Rasa Medium"/>
                <a:ea typeface="Rasa Medium"/>
                <a:cs typeface="Rasa Medium"/>
                <a:sym typeface="Rasa Medium"/>
              </a:rPr>
              <a:t>Research Philosophy</a:t>
            </a:r>
            <a:endParaRPr/>
          </a:p>
        </p:txBody>
      </p:sp>
      <p:sp>
        <p:nvSpPr>
          <p:cNvPr id="166" name="Google Shape;166;p18"/>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b="1" i="0" dirty="0">
                <a:solidFill>
                  <a:srgbClr val="000000"/>
                </a:solidFill>
              </a:rPr>
              <a:t>DISCOVER</a:t>
            </a:r>
            <a:r>
              <a:rPr lang="en" sz="1800" dirty="0">
                <a:solidFill>
                  <a:srgbClr val="000000"/>
                </a:solidFill>
              </a:rPr>
              <a:t> opportunities that translate to impact.  </a:t>
            </a:r>
            <a:br>
              <a:rPr lang="en" sz="1800" dirty="0">
                <a:solidFill>
                  <a:srgbClr val="000000"/>
                </a:solidFill>
              </a:rPr>
            </a:br>
            <a:r>
              <a:rPr lang="en" sz="1800" b="1" i="0" dirty="0">
                <a:solidFill>
                  <a:srgbClr val="000000"/>
                </a:solidFill>
              </a:rPr>
              <a:t>DEFINE</a:t>
            </a:r>
            <a:r>
              <a:rPr lang="en" sz="1800" dirty="0">
                <a:solidFill>
                  <a:srgbClr val="000000"/>
                </a:solidFill>
              </a:rPr>
              <a:t> goals alongside partners.</a:t>
            </a:r>
            <a:br>
              <a:rPr lang="en" sz="1800" dirty="0">
                <a:solidFill>
                  <a:srgbClr val="000000"/>
                </a:solidFill>
              </a:rPr>
            </a:br>
            <a:r>
              <a:rPr lang="en" sz="1800" b="1" i="0" dirty="0">
                <a:solidFill>
                  <a:srgbClr val="000000"/>
                </a:solidFill>
              </a:rPr>
              <a:t>DEVELOP</a:t>
            </a:r>
            <a:r>
              <a:rPr lang="en" sz="1800" dirty="0">
                <a:solidFill>
                  <a:srgbClr val="000000"/>
                </a:solidFill>
              </a:rPr>
              <a:t> rigorous, efficient, multi-method research. </a:t>
            </a:r>
            <a:br>
              <a:rPr lang="en" sz="1800" dirty="0">
                <a:solidFill>
                  <a:srgbClr val="000000"/>
                </a:solidFill>
              </a:rPr>
            </a:br>
            <a:r>
              <a:rPr lang="en" sz="1800" b="1" i="0" dirty="0">
                <a:solidFill>
                  <a:srgbClr val="000000"/>
                </a:solidFill>
              </a:rPr>
              <a:t>DELIVER</a:t>
            </a:r>
            <a:r>
              <a:rPr lang="en" sz="1800" dirty="0">
                <a:solidFill>
                  <a:srgbClr val="000000"/>
                </a:solidFill>
              </a:rPr>
              <a:t> strategic insights that influence product direction.</a:t>
            </a:r>
            <a:endParaRPr sz="1800" dirty="0">
              <a:solidFill>
                <a:srgbClr val="000000"/>
              </a:solidFill>
            </a:endParaRPr>
          </a:p>
        </p:txBody>
      </p:sp>
      <p:sp>
        <p:nvSpPr>
          <p:cNvPr id="168" name="Google Shape;168;p18"/>
          <p:cNvSpPr/>
          <p:nvPr/>
        </p:nvSpPr>
        <p:spPr>
          <a:xfrm>
            <a:off x="4539450" y="388525"/>
            <a:ext cx="1979700" cy="1979700"/>
          </a:xfrm>
          <a:prstGeom prst="diamond">
            <a:avLst/>
          </a:prstGeom>
          <a:solidFill>
            <a:schemeClr val="lt2"/>
          </a:solidFill>
          <a:ln w="9525" cap="flat" cmpd="sng">
            <a:solidFill>
              <a:srgbClr val="00B6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6519150" y="388525"/>
            <a:ext cx="1979700" cy="1979700"/>
          </a:xfrm>
          <a:prstGeom prst="diamond">
            <a:avLst/>
          </a:prstGeom>
          <a:solidFill>
            <a:schemeClr val="lt2"/>
          </a:solidFill>
          <a:ln w="9525" cap="flat" cmpd="sng">
            <a:solidFill>
              <a:srgbClr val="00B6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5529300" y="259075"/>
            <a:ext cx="0" cy="2238600"/>
          </a:xfrm>
          <a:prstGeom prst="straightConnector1">
            <a:avLst/>
          </a:prstGeom>
          <a:noFill/>
          <a:ln w="9525" cap="flat" cmpd="sng">
            <a:solidFill>
              <a:srgbClr val="9CA299"/>
            </a:solidFill>
            <a:prstDash val="dash"/>
            <a:round/>
            <a:headEnd type="none" w="med" len="med"/>
            <a:tailEnd type="none" w="med" len="med"/>
          </a:ln>
        </p:spPr>
      </p:cxnSp>
      <p:cxnSp>
        <p:nvCxnSpPr>
          <p:cNvPr id="171" name="Google Shape;171;p18"/>
          <p:cNvCxnSpPr/>
          <p:nvPr/>
        </p:nvCxnSpPr>
        <p:spPr>
          <a:xfrm>
            <a:off x="7509000" y="259075"/>
            <a:ext cx="0" cy="2238600"/>
          </a:xfrm>
          <a:prstGeom prst="straightConnector1">
            <a:avLst/>
          </a:prstGeom>
          <a:noFill/>
          <a:ln w="9525" cap="flat" cmpd="sng">
            <a:solidFill>
              <a:srgbClr val="9CA299"/>
            </a:solidFill>
            <a:prstDash val="dash"/>
            <a:round/>
            <a:headEnd type="none" w="med" len="med"/>
            <a:tailEnd type="none" w="med" len="med"/>
          </a:ln>
        </p:spPr>
      </p:cxnSp>
      <p:cxnSp>
        <p:nvCxnSpPr>
          <p:cNvPr id="172" name="Google Shape;172;p18"/>
          <p:cNvCxnSpPr/>
          <p:nvPr/>
        </p:nvCxnSpPr>
        <p:spPr>
          <a:xfrm>
            <a:off x="6519150" y="259075"/>
            <a:ext cx="0" cy="2238600"/>
          </a:xfrm>
          <a:prstGeom prst="straightConnector1">
            <a:avLst/>
          </a:prstGeom>
          <a:noFill/>
          <a:ln w="9525" cap="flat" cmpd="sng">
            <a:solidFill>
              <a:srgbClr val="9CA299"/>
            </a:solidFill>
            <a:prstDash val="dash"/>
            <a:round/>
            <a:headEnd type="none" w="med" len="med"/>
            <a:tailEnd type="none" w="med" len="med"/>
          </a:ln>
        </p:spPr>
      </p:cxnSp>
      <p:sp>
        <p:nvSpPr>
          <p:cNvPr id="173" name="Google Shape;173;p18"/>
          <p:cNvSpPr txBox="1"/>
          <p:nvPr/>
        </p:nvSpPr>
        <p:spPr>
          <a:xfrm>
            <a:off x="4539300" y="1216525"/>
            <a:ext cx="19797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Lato"/>
                <a:ea typeface="Lato"/>
                <a:cs typeface="Lato"/>
                <a:sym typeface="Lato"/>
              </a:rPr>
              <a:t>Discover		Define	</a:t>
            </a:r>
            <a:endParaRPr sz="800">
              <a:latin typeface="Lato"/>
              <a:ea typeface="Lato"/>
              <a:cs typeface="Lato"/>
              <a:sym typeface="Lato"/>
            </a:endParaRPr>
          </a:p>
        </p:txBody>
      </p:sp>
      <p:sp>
        <p:nvSpPr>
          <p:cNvPr id="174" name="Google Shape;174;p18"/>
          <p:cNvSpPr txBox="1"/>
          <p:nvPr/>
        </p:nvSpPr>
        <p:spPr>
          <a:xfrm>
            <a:off x="6519150" y="1216525"/>
            <a:ext cx="1979700" cy="32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Lato"/>
                <a:ea typeface="Lato"/>
                <a:cs typeface="Lato"/>
                <a:sym typeface="Lato"/>
              </a:rPr>
              <a:t>Develop		Deliver	</a:t>
            </a:r>
            <a:endParaRPr sz="800">
              <a:latin typeface="Lato"/>
              <a:ea typeface="Lato"/>
              <a:cs typeface="Lato"/>
              <a:sym typeface="Lato"/>
            </a:endParaRPr>
          </a:p>
        </p:txBody>
      </p:sp>
      <p:pic>
        <p:nvPicPr>
          <p:cNvPr id="3" name="Graphic 2" descr="Research">
            <a:extLst>
              <a:ext uri="{FF2B5EF4-FFF2-40B4-BE49-F238E27FC236}">
                <a16:creationId xmlns:a16="http://schemas.microsoft.com/office/drawing/2014/main" id="{F965DA07-7488-B14D-B273-DA3F1D6F8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702" y="952165"/>
            <a:ext cx="1619585" cy="1619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buNone/>
            </a:pPr>
            <a:r>
              <a:rPr lang="en" sz="1200" b="1" dirty="0"/>
              <a:t>[Academic Case #1] </a:t>
            </a:r>
            <a:endParaRPr sz="1200" b="1" dirty="0"/>
          </a:p>
          <a:p>
            <a:pPr marL="0" lvl="0" indent="0" algn="l" rtl="0">
              <a:spcBef>
                <a:spcPts val="600"/>
              </a:spcBef>
              <a:spcAft>
                <a:spcPts val="0"/>
              </a:spcAft>
              <a:buNone/>
            </a:pPr>
            <a:r>
              <a:rPr lang="en" dirty="0">
                <a:solidFill>
                  <a:srgbClr val="00B6BD"/>
                </a:solidFill>
                <a:uFill>
                  <a:noFill/>
                </a:uFill>
              </a:rPr>
              <a:t>Facebook UX: Techies against FB</a:t>
            </a:r>
            <a:endParaRPr dirty="0">
              <a:solidFill>
                <a:srgbClr val="00B6BD"/>
              </a:solidFill>
            </a:endParaRPr>
          </a:p>
        </p:txBody>
      </p:sp>
      <p:sp>
        <p:nvSpPr>
          <p:cNvPr id="180" name="Google Shape;180;p19"/>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buNone/>
            </a:pPr>
            <a:r>
              <a:rPr lang="en" sz="1200" b="1" dirty="0"/>
              <a:t>[Academic Case #2]</a:t>
            </a:r>
            <a:endParaRPr sz="1200" b="1" dirty="0"/>
          </a:p>
          <a:p>
            <a:pPr marL="0" lvl="0" indent="0" algn="l" rtl="0">
              <a:spcBef>
                <a:spcPts val="600"/>
              </a:spcBef>
              <a:spcAft>
                <a:spcPts val="0"/>
              </a:spcAft>
              <a:buNone/>
            </a:pPr>
            <a:r>
              <a:rPr lang="en" dirty="0" err="1">
                <a:solidFill>
                  <a:srgbClr val="00B6BD"/>
                </a:solidFill>
                <a:uFill>
                  <a:noFill/>
                </a:uFill>
              </a:rPr>
              <a:t>TravelHappy</a:t>
            </a:r>
            <a:r>
              <a:rPr lang="en" dirty="0">
                <a:solidFill>
                  <a:srgbClr val="00B6BD"/>
                </a:solidFill>
                <a:uFill>
                  <a:noFill/>
                </a:uFill>
              </a:rPr>
              <a:t>: Designing for better travel experience</a:t>
            </a:r>
            <a:endParaRPr dirty="0"/>
          </a:p>
        </p:txBody>
      </p:sp>
      <p:sp>
        <p:nvSpPr>
          <p:cNvPr id="181" name="Google Shape;181;p19"/>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sz="1200" b="1" dirty="0"/>
              <a:t>[Academic Case #3]</a:t>
            </a:r>
            <a:endParaRPr sz="1200" b="1" dirty="0"/>
          </a:p>
          <a:p>
            <a:pPr marL="0" lvl="0" indent="0" algn="l" rtl="0">
              <a:spcBef>
                <a:spcPts val="600"/>
              </a:spcBef>
              <a:spcAft>
                <a:spcPts val="0"/>
              </a:spcAft>
              <a:buNone/>
            </a:pPr>
            <a:r>
              <a:rPr lang="en" dirty="0">
                <a:solidFill>
                  <a:srgbClr val="00B6BD"/>
                </a:solidFill>
                <a:uFill>
                  <a:noFill/>
                </a:uFill>
                <a:hlinkClick r:id="" action="ppaction://noaction">
                  <a:extLst>
                    <a:ext uri="{A12FA001-AC4F-418D-AE19-62706E023703}">
                      <ahyp:hlinkClr xmlns:ahyp="http://schemas.microsoft.com/office/drawing/2018/hyperlinkcolor" val="tx"/>
                    </a:ext>
                  </a:extLst>
                </a:hlinkClick>
              </a:rPr>
              <a:t>Technology non-use: Designing for inclusive online communities</a:t>
            </a:r>
            <a:endParaRPr dirty="0">
              <a:solidFill>
                <a:srgbClr val="00B6BD"/>
              </a:solidFill>
            </a:endParaRPr>
          </a:p>
        </p:txBody>
      </p:sp>
      <p:sp>
        <p:nvSpPr>
          <p:cNvPr id="182" name="Google Shape;182;p19"/>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Case Studies</a:t>
            </a:r>
            <a:endParaRPr/>
          </a:p>
        </p:txBody>
      </p:sp>
      <p:sp>
        <p:nvSpPr>
          <p:cNvPr id="183" name="Google Shape;183;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sz="1800" dirty="0"/>
            </a:br>
            <a:r>
              <a:rPr lang="en" dirty="0"/>
              <a:t>Case Study #1:</a:t>
            </a:r>
            <a:br>
              <a:rPr lang="en" dirty="0"/>
            </a:br>
            <a:r>
              <a:rPr lang="en" sz="1800" dirty="0"/>
              <a:t>Facebook UX: Techies against Facebook</a:t>
            </a:r>
            <a:endParaRPr sz="1800" dirty="0"/>
          </a:p>
        </p:txBody>
      </p:sp>
      <p:sp>
        <p:nvSpPr>
          <p:cNvPr id="189" name="Google Shape;189;p20"/>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br>
              <a:rPr lang="en" sz="1800" b="1" dirty="0"/>
            </a:br>
            <a:r>
              <a:rPr lang="en" sz="1800" b="1" dirty="0"/>
              <a:t>Problem Statement</a:t>
            </a:r>
            <a:endParaRPr sz="1800" b="1" dirty="0"/>
          </a:p>
          <a:p>
            <a:pPr marL="0" lvl="0" indent="0">
              <a:buNone/>
            </a:pPr>
            <a:r>
              <a:rPr lang="en-US" sz="1400" dirty="0"/>
              <a:t>Researchers have recognized the need to pay attention to negative aspects and non-use of social media services to uncover usage barriers and surface shortcomings of these systems. We contribute to these efforts by analyzing comments on posts related to Facebook on two blogs with a technically savvy readership: Slashdot and </a:t>
            </a:r>
            <a:r>
              <a:rPr lang="en-US" sz="1400" dirty="0" err="1"/>
              <a:t>Schneier</a:t>
            </a:r>
            <a:r>
              <a:rPr lang="en-US" sz="1400" dirty="0"/>
              <a:t> on Security.</a:t>
            </a:r>
            <a:endParaRPr sz="1400" dirty="0"/>
          </a:p>
          <a:p>
            <a:pPr marL="0" lvl="0" indent="0" algn="l" rtl="0">
              <a:spcBef>
                <a:spcPts val="600"/>
              </a:spcBef>
              <a:spcAft>
                <a:spcPts val="0"/>
              </a:spcAft>
              <a:buNone/>
            </a:pPr>
            <a:endParaRPr sz="1800" b="1" dirty="0"/>
          </a:p>
        </p:txBody>
      </p:sp>
      <p:sp>
        <p:nvSpPr>
          <p:cNvPr id="190" name="Google Shape;190;p2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91" name="Google Shape;191;p20"/>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br>
              <a:rPr lang="en" sz="1800" b="1" dirty="0"/>
            </a:br>
            <a:r>
              <a:rPr lang="en" sz="1800" b="1" dirty="0"/>
              <a:t>Research Question</a:t>
            </a:r>
            <a:endParaRPr sz="1800" b="1" dirty="0"/>
          </a:p>
          <a:p>
            <a:pPr marL="0" lvl="0" indent="0">
              <a:buNone/>
            </a:pPr>
            <a:endParaRPr lang="en-US" sz="1400" dirty="0"/>
          </a:p>
          <a:p>
            <a:pPr marL="0" lvl="0" indent="0">
              <a:buNone/>
            </a:pPr>
            <a:r>
              <a:rPr lang="en-US" sz="1400" dirty="0"/>
              <a:t>What factors lead technically savvy individuals to hold negative views toward social media services?</a:t>
            </a:r>
            <a:endParaRPr sz="1400" dirty="0"/>
          </a:p>
          <a:p>
            <a:pPr marL="0" lvl="0" indent="0" algn="l" rtl="0">
              <a:spcBef>
                <a:spcPts val="600"/>
              </a:spcBef>
              <a:spcAft>
                <a:spcPts val="0"/>
              </a:spcAft>
              <a:buNone/>
            </a:pPr>
            <a:endParaRPr dirty="0"/>
          </a:p>
        </p:txBody>
      </p:sp>
      <p:sp>
        <p:nvSpPr>
          <p:cNvPr id="192" name="Google Shape;192;p20"/>
          <p:cNvSpPr/>
          <p:nvPr/>
        </p:nvSpPr>
        <p:spPr>
          <a:xfrm>
            <a:off x="7929550" y="-131125"/>
            <a:ext cx="1519200" cy="1477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0"/>
          <p:cNvGrpSpPr/>
          <p:nvPr/>
        </p:nvGrpSpPr>
        <p:grpSpPr>
          <a:xfrm>
            <a:off x="8244804" y="222464"/>
            <a:ext cx="888022" cy="770150"/>
            <a:chOff x="3927500" y="301425"/>
            <a:chExt cx="461550" cy="411625"/>
          </a:xfrm>
        </p:grpSpPr>
        <p:sp>
          <p:nvSpPr>
            <p:cNvPr id="194" name="Google Shape;194;p2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t>Audience</a:t>
            </a:r>
            <a:endParaRPr sz="1800" b="1" dirty="0"/>
          </a:p>
          <a:p>
            <a:pPr marL="0" lvl="0" indent="0">
              <a:buNone/>
            </a:pPr>
            <a:r>
              <a:rPr lang="en" sz="1400" dirty="0"/>
              <a:t>Master’s thesis committee of 2 world experts in human-computer interaction.</a:t>
            </a:r>
            <a:endParaRPr sz="1400" dirty="0"/>
          </a:p>
          <a:p>
            <a:pPr marL="0" lvl="0" indent="0" algn="l" rtl="0">
              <a:spcBef>
                <a:spcPts val="600"/>
              </a:spcBef>
              <a:spcAft>
                <a:spcPts val="0"/>
              </a:spcAft>
              <a:buNone/>
            </a:pPr>
            <a:endParaRPr sz="1200" dirty="0"/>
          </a:p>
          <a:p>
            <a:pPr marL="0" lvl="0" indent="0" algn="l" rtl="0">
              <a:spcBef>
                <a:spcPts val="600"/>
              </a:spcBef>
              <a:spcAft>
                <a:spcPts val="0"/>
              </a:spcAft>
              <a:buNone/>
            </a:pPr>
            <a:r>
              <a:rPr lang="en" sz="1800" b="1" dirty="0"/>
              <a:t>Constraints</a:t>
            </a:r>
            <a:endParaRPr sz="1800" b="1" dirty="0"/>
          </a:p>
          <a:p>
            <a:pPr marL="0" lvl="0" indent="0" algn="l" rtl="0">
              <a:spcBef>
                <a:spcPts val="600"/>
              </a:spcBef>
              <a:spcAft>
                <a:spcPts val="0"/>
              </a:spcAft>
              <a:buNone/>
            </a:pPr>
            <a:r>
              <a:rPr lang="en" sz="1400" dirty="0"/>
              <a:t>Tight turnaround of 12 weeks from research brief to data collection to analysis and final presentation. Difficulty in identifying non-users in naturalistic setting. Limited design operations support.</a:t>
            </a:r>
            <a:endParaRPr sz="1400" dirty="0"/>
          </a:p>
        </p:txBody>
      </p:sp>
      <p:sp>
        <p:nvSpPr>
          <p:cNvPr id="226" name="Google Shape;226;p21"/>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p>
            <a:pPr marL="0" lvl="0" indent="0">
              <a:buNone/>
            </a:pPr>
            <a:r>
              <a:rPr lang="en-US" sz="1800" b="1" dirty="0"/>
              <a:t>Action</a:t>
            </a:r>
          </a:p>
          <a:p>
            <a:pPr marL="0" lvl="0" indent="0">
              <a:buNone/>
            </a:pPr>
            <a:r>
              <a:rPr lang="en-US" sz="1400" dirty="0"/>
              <a:t>As the Principal Investigator, I designed the entire multi-phase research project from beginning to end and defended results.</a:t>
            </a:r>
          </a:p>
          <a:p>
            <a:pPr marL="0" lvl="0" indent="0">
              <a:buNone/>
            </a:pPr>
            <a:endParaRPr lang="en-US" sz="1400" b="1" dirty="0"/>
          </a:p>
          <a:p>
            <a:pPr marL="0" lvl="0" indent="0">
              <a:buNone/>
            </a:pPr>
            <a:r>
              <a:rPr lang="en-US" sz="1800" b="1" dirty="0"/>
              <a:t>Team</a:t>
            </a:r>
          </a:p>
          <a:p>
            <a:pPr marL="0" lvl="0" indent="0">
              <a:buNone/>
            </a:pPr>
            <a:r>
              <a:rPr lang="en-US" sz="1400" dirty="0"/>
              <a:t>Faculty Advisor (approved study ethics)</a:t>
            </a:r>
          </a:p>
          <a:p>
            <a:pPr marL="0" lvl="0" indent="0">
              <a:buNone/>
            </a:pPr>
            <a:r>
              <a:rPr lang="en-US" sz="1400" dirty="0"/>
              <a:t>1 Research Assistant (coding)</a:t>
            </a:r>
            <a:endParaRPr sz="1400" dirty="0"/>
          </a:p>
        </p:txBody>
      </p:sp>
      <p:sp>
        <p:nvSpPr>
          <p:cNvPr id="227" name="Google Shape;227;p21"/>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Context</a:t>
            </a:r>
            <a:endParaRPr/>
          </a:p>
        </p:txBody>
      </p:sp>
      <p:sp>
        <p:nvSpPr>
          <p:cNvPr id="228" name="Google Shape;228;p2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body" idx="1"/>
          </p:nvPr>
        </p:nvSpPr>
        <p:spPr>
          <a:xfrm>
            <a:off x="626324" y="1134905"/>
            <a:ext cx="2547900" cy="31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Data Collection</a:t>
            </a:r>
            <a:endParaRPr b="1" dirty="0"/>
          </a:p>
          <a:p>
            <a:pPr marL="285750" indent="-285750"/>
            <a:r>
              <a:rPr lang="en-US" sz="1400" dirty="0"/>
              <a:t>Slashdot</a:t>
            </a:r>
          </a:p>
          <a:p>
            <a:pPr marL="285750" indent="-285750"/>
            <a:r>
              <a:rPr lang="en-US" sz="1400" dirty="0" err="1"/>
              <a:t>Schneier</a:t>
            </a:r>
            <a:r>
              <a:rPr lang="en-US" sz="1400" dirty="0"/>
              <a:t> on Security</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endParaRPr dirty="0"/>
          </a:p>
        </p:txBody>
      </p:sp>
      <p:sp>
        <p:nvSpPr>
          <p:cNvPr id="236" name="Google Shape;236;p22"/>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Methods</a:t>
            </a:r>
            <a:endParaRPr dirty="0"/>
          </a:p>
        </p:txBody>
      </p:sp>
      <p:sp>
        <p:nvSpPr>
          <p:cNvPr id="237" name="Google Shape;237;p2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16" name="Content Placeholder 9">
            <a:extLst>
              <a:ext uri="{FF2B5EF4-FFF2-40B4-BE49-F238E27FC236}">
                <a16:creationId xmlns:a16="http://schemas.microsoft.com/office/drawing/2014/main" id="{5E1CC0D1-C628-2545-AA04-C4DB21CCE4BC}"/>
              </a:ext>
            </a:extLst>
          </p:cNvPr>
          <p:cNvPicPr>
            <a:picLocks noChangeAspect="1"/>
          </p:cNvPicPr>
          <p:nvPr/>
        </p:nvPicPr>
        <p:blipFill rotWithShape="1">
          <a:blip r:embed="rId3"/>
          <a:srcRect l="-1" t="1364" r="354" b="-1364"/>
          <a:stretch/>
        </p:blipFill>
        <p:spPr>
          <a:xfrm>
            <a:off x="626324" y="2686001"/>
            <a:ext cx="1918591" cy="706366"/>
          </a:xfrm>
          <a:prstGeom prst="rect">
            <a:avLst/>
          </a:prstGeom>
        </p:spPr>
      </p:pic>
      <p:pic>
        <p:nvPicPr>
          <p:cNvPr id="17" name="Picture 16">
            <a:extLst>
              <a:ext uri="{FF2B5EF4-FFF2-40B4-BE49-F238E27FC236}">
                <a16:creationId xmlns:a16="http://schemas.microsoft.com/office/drawing/2014/main" id="{EA63F3A2-F889-354F-A28C-D8E992679942}"/>
              </a:ext>
            </a:extLst>
          </p:cNvPr>
          <p:cNvPicPr>
            <a:picLocks noChangeAspect="1"/>
          </p:cNvPicPr>
          <p:nvPr/>
        </p:nvPicPr>
        <p:blipFill>
          <a:blip r:embed="rId4"/>
          <a:stretch>
            <a:fillRect/>
          </a:stretch>
        </p:blipFill>
        <p:spPr>
          <a:xfrm>
            <a:off x="612949" y="3660010"/>
            <a:ext cx="1925318" cy="706366"/>
          </a:xfrm>
          <a:prstGeom prst="rect">
            <a:avLst/>
          </a:prstGeom>
        </p:spPr>
      </p:pic>
      <p:graphicFrame>
        <p:nvGraphicFramePr>
          <p:cNvPr id="30" name="Content Placeholder 4">
            <a:extLst>
              <a:ext uri="{FF2B5EF4-FFF2-40B4-BE49-F238E27FC236}">
                <a16:creationId xmlns:a16="http://schemas.microsoft.com/office/drawing/2014/main" id="{87950614-56C8-054A-8C4C-CFC81EE1B742}"/>
              </a:ext>
            </a:extLst>
          </p:cNvPr>
          <p:cNvGraphicFramePr>
            <a:graphicFrameLocks/>
          </p:cNvGraphicFramePr>
          <p:nvPr>
            <p:extLst>
              <p:ext uri="{D42A27DB-BD31-4B8C-83A1-F6EECF244321}">
                <p14:modId xmlns:p14="http://schemas.microsoft.com/office/powerpoint/2010/main" val="2934002953"/>
              </p:ext>
            </p:extLst>
          </p:nvPr>
        </p:nvGraphicFramePr>
        <p:xfrm>
          <a:off x="3304452" y="940369"/>
          <a:ext cx="5423338" cy="17609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1" name="Content Placeholder 3">
            <a:extLst>
              <a:ext uri="{FF2B5EF4-FFF2-40B4-BE49-F238E27FC236}">
                <a16:creationId xmlns:a16="http://schemas.microsoft.com/office/drawing/2014/main" id="{55C9826C-9DB8-4A4E-98B9-413DBE80C6C8}"/>
              </a:ext>
            </a:extLst>
          </p:cNvPr>
          <p:cNvSpPr txBox="1">
            <a:spLocks/>
          </p:cNvSpPr>
          <p:nvPr/>
        </p:nvSpPr>
        <p:spPr>
          <a:xfrm>
            <a:off x="2459421" y="2701299"/>
            <a:ext cx="8015288" cy="2809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1pPr>
            <a:lvl2pPr marL="914400" marR="0" lvl="1"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2pPr>
            <a:lvl3pPr marL="1371600" marR="0" lvl="2"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3pPr>
            <a:lvl4pPr marL="1828800" marR="0" lvl="3"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4pPr>
            <a:lvl5pPr marL="2286000" marR="0" lvl="4"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5pPr>
            <a:lvl6pPr marL="2743200" marR="0" lvl="5"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6pPr>
            <a:lvl7pPr marL="3200400" marR="0" lvl="6"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7pPr>
            <a:lvl8pPr marL="3657600" marR="0" lvl="7"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8pPr>
            <a:lvl9pPr marL="4114800" marR="0" lvl="8" indent="-381000" algn="l" rtl="0">
              <a:lnSpc>
                <a:spcPct val="115000"/>
              </a:lnSpc>
              <a:spcBef>
                <a:spcPts val="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9pPr>
          </a:lstStyle>
          <a:p>
            <a:pPr marL="0" indent="0">
              <a:buFont typeface="Lato"/>
              <a:buNone/>
            </a:pPr>
            <a:r>
              <a:rPr lang="en-US" dirty="0"/>
              <a:t>							</a:t>
            </a:r>
          </a:p>
          <a:p>
            <a:pPr marL="0" indent="0">
              <a:buFont typeface="Lato"/>
              <a:buNone/>
            </a:pPr>
            <a:endParaRPr lang="en-US" dirty="0"/>
          </a:p>
        </p:txBody>
      </p:sp>
      <p:sp>
        <p:nvSpPr>
          <p:cNvPr id="32" name="Rounded Rectangle 31">
            <a:extLst>
              <a:ext uri="{FF2B5EF4-FFF2-40B4-BE49-F238E27FC236}">
                <a16:creationId xmlns:a16="http://schemas.microsoft.com/office/drawing/2014/main" id="{39A57089-3DA6-344C-B535-F8BC69763F2A}"/>
              </a:ext>
            </a:extLst>
          </p:cNvPr>
          <p:cNvSpPr/>
          <p:nvPr/>
        </p:nvSpPr>
        <p:spPr>
          <a:xfrm>
            <a:off x="3719959" y="2762887"/>
            <a:ext cx="2557715" cy="46873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&gt;= 100</a:t>
            </a:r>
            <a:r>
              <a:rPr lang="en-US" dirty="0">
                <a:solidFill>
                  <a:schemeClr val="tx1"/>
                </a:solidFill>
              </a:rPr>
              <a:t> Character</a:t>
            </a:r>
          </a:p>
        </p:txBody>
      </p:sp>
      <p:sp>
        <p:nvSpPr>
          <p:cNvPr id="33" name="Rounded Rectangle 32">
            <a:extLst>
              <a:ext uri="{FF2B5EF4-FFF2-40B4-BE49-F238E27FC236}">
                <a16:creationId xmlns:a16="http://schemas.microsoft.com/office/drawing/2014/main" id="{2498E1B8-B751-1843-8AED-EB5C30BCF922}"/>
              </a:ext>
            </a:extLst>
          </p:cNvPr>
          <p:cNvSpPr/>
          <p:nvPr/>
        </p:nvSpPr>
        <p:spPr>
          <a:xfrm>
            <a:off x="3738278" y="3445418"/>
            <a:ext cx="2557715" cy="46873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Contains ‘</a:t>
            </a:r>
            <a:r>
              <a:rPr lang="en-US" b="1" dirty="0">
                <a:solidFill>
                  <a:schemeClr val="tx1"/>
                </a:solidFill>
              </a:rPr>
              <a:t>Facebook</a:t>
            </a:r>
            <a:r>
              <a:rPr lang="en-US" dirty="0">
                <a:solidFill>
                  <a:schemeClr val="tx1"/>
                </a:solidFill>
              </a:rPr>
              <a:t>’/ ‘</a:t>
            </a:r>
            <a:r>
              <a:rPr lang="en-US" b="1" dirty="0">
                <a:solidFill>
                  <a:schemeClr val="tx1"/>
                </a:solidFill>
              </a:rPr>
              <a:t>FB</a:t>
            </a:r>
            <a:r>
              <a:rPr lang="en-US" dirty="0">
                <a:solidFill>
                  <a:schemeClr val="tx1"/>
                </a:solidFill>
              </a:rPr>
              <a:t>’</a:t>
            </a:r>
          </a:p>
          <a:p>
            <a:pPr algn="ctr"/>
            <a:endParaRPr lang="en-US" dirty="0">
              <a:solidFill>
                <a:schemeClr val="tx1"/>
              </a:solidFill>
            </a:endParaRPr>
          </a:p>
        </p:txBody>
      </p:sp>
      <p:sp>
        <p:nvSpPr>
          <p:cNvPr id="34" name="Rounded Rectangle 33">
            <a:extLst>
              <a:ext uri="{FF2B5EF4-FFF2-40B4-BE49-F238E27FC236}">
                <a16:creationId xmlns:a16="http://schemas.microsoft.com/office/drawing/2014/main" id="{87A5B6FA-2AC0-8943-B62C-FC2EC5690629}"/>
              </a:ext>
            </a:extLst>
          </p:cNvPr>
          <p:cNvSpPr/>
          <p:nvPr/>
        </p:nvSpPr>
        <p:spPr>
          <a:xfrm>
            <a:off x="3728463" y="4127949"/>
            <a:ext cx="2557715" cy="468738"/>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Score &gt;= +2</a:t>
            </a:r>
          </a:p>
        </p:txBody>
      </p:sp>
      <p:sp>
        <p:nvSpPr>
          <p:cNvPr id="35" name="Right Brace 34">
            <a:extLst>
              <a:ext uri="{FF2B5EF4-FFF2-40B4-BE49-F238E27FC236}">
                <a16:creationId xmlns:a16="http://schemas.microsoft.com/office/drawing/2014/main" id="{DD3A3146-3F36-1943-87BE-556ECF4C21F1}"/>
              </a:ext>
            </a:extLst>
          </p:cNvPr>
          <p:cNvSpPr/>
          <p:nvPr/>
        </p:nvSpPr>
        <p:spPr>
          <a:xfrm>
            <a:off x="6724288" y="2761725"/>
            <a:ext cx="271466" cy="186243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37" name="TextBox 36">
            <a:extLst>
              <a:ext uri="{FF2B5EF4-FFF2-40B4-BE49-F238E27FC236}">
                <a16:creationId xmlns:a16="http://schemas.microsoft.com/office/drawing/2014/main" id="{AE039269-5875-1545-9906-5AD430138027}"/>
              </a:ext>
            </a:extLst>
          </p:cNvPr>
          <p:cNvSpPr txBox="1"/>
          <p:nvPr/>
        </p:nvSpPr>
        <p:spPr>
          <a:xfrm flipH="1">
            <a:off x="6995754" y="3158554"/>
            <a:ext cx="1790964" cy="1169551"/>
          </a:xfrm>
          <a:prstGeom prst="rect">
            <a:avLst/>
          </a:prstGeom>
          <a:noFill/>
        </p:spPr>
        <p:txBody>
          <a:bodyPr wrap="square" rtlCol="0">
            <a:spAutoFit/>
          </a:bodyPr>
          <a:lstStyle/>
          <a:p>
            <a:pPr algn="ctr"/>
            <a:r>
              <a:rPr lang="en-US" b="1" dirty="0">
                <a:solidFill>
                  <a:schemeClr val="tx1"/>
                </a:solidFill>
              </a:rPr>
              <a:t>2000</a:t>
            </a:r>
            <a:r>
              <a:rPr lang="en-US" dirty="0"/>
              <a:t> from </a:t>
            </a:r>
            <a:r>
              <a:rPr lang="en-US" b="1" dirty="0"/>
              <a:t>Slashdot </a:t>
            </a:r>
            <a:r>
              <a:rPr lang="en-US" dirty="0"/>
              <a:t>(2010-2018)</a:t>
            </a:r>
          </a:p>
          <a:p>
            <a:pPr algn="ctr"/>
            <a:endParaRPr lang="en-US" dirty="0"/>
          </a:p>
          <a:p>
            <a:pPr algn="ctr"/>
            <a:r>
              <a:rPr lang="en-US" b="1" dirty="0">
                <a:solidFill>
                  <a:schemeClr val="tx1"/>
                </a:solidFill>
              </a:rPr>
              <a:t>1000</a:t>
            </a:r>
            <a:r>
              <a:rPr lang="en-US" dirty="0"/>
              <a:t> from </a:t>
            </a:r>
            <a:r>
              <a:rPr lang="en-US" b="1" dirty="0" err="1"/>
              <a:t>Schneier</a:t>
            </a:r>
            <a:r>
              <a:rPr lang="en-US" b="1" dirty="0"/>
              <a:t> </a:t>
            </a:r>
            <a:r>
              <a:rPr lang="en-US" dirty="0"/>
              <a:t>(2006-2017)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mph" presetSubtype="0" fill="hold" grpId="0" nodeType="clickEffect">
                                  <p:stCondLst>
                                    <p:cond delay="0"/>
                                  </p:stCondLst>
                                  <p:childTnLst>
                                    <p:animClr clrSpc="hsl" dir="cw">
                                      <p:cBhvr override="childStyle">
                                        <p:cTn id="16" dur="500" fill="hold"/>
                                        <p:tgtEl>
                                          <p:spTgt spid="30">
                                            <p:graphicEl>
                                              <a:dgm id="{1514A3EC-89BE-AD42-A3E8-43B26269D05C}"/>
                                            </p:graphicEl>
                                          </p:spTgt>
                                        </p:tgtEl>
                                        <p:attrNameLst>
                                          <p:attrName>style.color</p:attrName>
                                        </p:attrNameLst>
                                      </p:cBhvr>
                                      <p:by>
                                        <p:hsl h="0" s="-12549" l="-25098"/>
                                      </p:by>
                                    </p:animClr>
                                    <p:animClr clrSpc="hsl" dir="cw">
                                      <p:cBhvr>
                                        <p:cTn id="17" dur="500" fill="hold"/>
                                        <p:tgtEl>
                                          <p:spTgt spid="30">
                                            <p:graphicEl>
                                              <a:dgm id="{1514A3EC-89BE-AD42-A3E8-43B26269D05C}"/>
                                            </p:graphicEl>
                                          </p:spTgt>
                                        </p:tgtEl>
                                        <p:attrNameLst>
                                          <p:attrName>fillcolor</p:attrName>
                                        </p:attrNameLst>
                                      </p:cBhvr>
                                      <p:by>
                                        <p:hsl h="0" s="-12549" l="-25098"/>
                                      </p:by>
                                    </p:animClr>
                                    <p:animClr clrSpc="hsl" dir="cw">
                                      <p:cBhvr>
                                        <p:cTn id="18" dur="500" fill="hold"/>
                                        <p:tgtEl>
                                          <p:spTgt spid="30">
                                            <p:graphicEl>
                                              <a:dgm id="{1514A3EC-89BE-AD42-A3E8-43B26269D05C}"/>
                                            </p:graphicEl>
                                          </p:spTgt>
                                        </p:tgtEl>
                                        <p:attrNameLst>
                                          <p:attrName>stroke.color</p:attrName>
                                        </p:attrNameLst>
                                      </p:cBhvr>
                                      <p:by>
                                        <p:hsl h="0" s="-12549" l="-25098"/>
                                      </p:by>
                                    </p:animClr>
                                    <p:set>
                                      <p:cBhvr>
                                        <p:cTn id="19" dur="500" fill="hold"/>
                                        <p:tgtEl>
                                          <p:spTgt spid="30">
                                            <p:graphicEl>
                                              <a:dgm id="{1514A3EC-89BE-AD42-A3E8-43B26269D05C}"/>
                                            </p:graphic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grpId="0" nodeType="clickEffect">
                                  <p:stCondLst>
                                    <p:cond delay="0"/>
                                  </p:stCondLst>
                                  <p:childTnLst>
                                    <p:animClr clrSpc="hsl" dir="cw">
                                      <p:cBhvr override="childStyle">
                                        <p:cTn id="23" dur="500" fill="hold"/>
                                        <p:tgtEl>
                                          <p:spTgt spid="30">
                                            <p:graphicEl>
                                              <a:dgm id="{F6E891B4-B889-CF40-9546-5BE56C84E197}"/>
                                            </p:graphicEl>
                                          </p:spTgt>
                                        </p:tgtEl>
                                        <p:attrNameLst>
                                          <p:attrName>style.color</p:attrName>
                                        </p:attrNameLst>
                                      </p:cBhvr>
                                      <p:by>
                                        <p:hsl h="0" s="-12549" l="-25098"/>
                                      </p:by>
                                    </p:animClr>
                                    <p:animClr clrSpc="hsl" dir="cw">
                                      <p:cBhvr>
                                        <p:cTn id="24" dur="500" fill="hold"/>
                                        <p:tgtEl>
                                          <p:spTgt spid="30">
                                            <p:graphicEl>
                                              <a:dgm id="{F6E891B4-B889-CF40-9546-5BE56C84E197}"/>
                                            </p:graphicEl>
                                          </p:spTgt>
                                        </p:tgtEl>
                                        <p:attrNameLst>
                                          <p:attrName>fillcolor</p:attrName>
                                        </p:attrNameLst>
                                      </p:cBhvr>
                                      <p:by>
                                        <p:hsl h="0" s="-12549" l="-25098"/>
                                      </p:by>
                                    </p:animClr>
                                    <p:animClr clrSpc="hsl" dir="cw">
                                      <p:cBhvr>
                                        <p:cTn id="25" dur="500" fill="hold"/>
                                        <p:tgtEl>
                                          <p:spTgt spid="30">
                                            <p:graphicEl>
                                              <a:dgm id="{F6E891B4-B889-CF40-9546-5BE56C84E197}"/>
                                            </p:graphicEl>
                                          </p:spTgt>
                                        </p:tgtEl>
                                        <p:attrNameLst>
                                          <p:attrName>stroke.color</p:attrName>
                                        </p:attrNameLst>
                                      </p:cBhvr>
                                      <p:by>
                                        <p:hsl h="0" s="-12549" l="-25098"/>
                                      </p:by>
                                    </p:animClr>
                                    <p:set>
                                      <p:cBhvr>
                                        <p:cTn id="26" dur="500" fill="hold"/>
                                        <p:tgtEl>
                                          <p:spTgt spid="30">
                                            <p:graphicEl>
                                              <a:dgm id="{F6E891B4-B889-CF40-9546-5BE56C84E197}"/>
                                            </p:graphic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4" presetClass="emph" presetSubtype="0" fill="hold" grpId="0" nodeType="clickEffect">
                                  <p:stCondLst>
                                    <p:cond delay="0"/>
                                  </p:stCondLst>
                                  <p:childTnLst>
                                    <p:animClr clrSpc="hsl" dir="cw">
                                      <p:cBhvr override="childStyle">
                                        <p:cTn id="30" dur="500" fill="hold"/>
                                        <p:tgtEl>
                                          <p:spTgt spid="30">
                                            <p:graphicEl>
                                              <a:dgm id="{67B428D8-FB7F-634E-917E-77F54AD75EC1}"/>
                                            </p:graphicEl>
                                          </p:spTgt>
                                        </p:tgtEl>
                                        <p:attrNameLst>
                                          <p:attrName>style.color</p:attrName>
                                        </p:attrNameLst>
                                      </p:cBhvr>
                                      <p:by>
                                        <p:hsl h="0" s="-12549" l="-25098"/>
                                      </p:by>
                                    </p:animClr>
                                    <p:animClr clrSpc="hsl" dir="cw">
                                      <p:cBhvr>
                                        <p:cTn id="31" dur="500" fill="hold"/>
                                        <p:tgtEl>
                                          <p:spTgt spid="30">
                                            <p:graphicEl>
                                              <a:dgm id="{67B428D8-FB7F-634E-917E-77F54AD75EC1}"/>
                                            </p:graphicEl>
                                          </p:spTgt>
                                        </p:tgtEl>
                                        <p:attrNameLst>
                                          <p:attrName>fillcolor</p:attrName>
                                        </p:attrNameLst>
                                      </p:cBhvr>
                                      <p:by>
                                        <p:hsl h="0" s="-12549" l="-25098"/>
                                      </p:by>
                                    </p:animClr>
                                    <p:animClr clrSpc="hsl" dir="cw">
                                      <p:cBhvr>
                                        <p:cTn id="32" dur="500" fill="hold"/>
                                        <p:tgtEl>
                                          <p:spTgt spid="30">
                                            <p:graphicEl>
                                              <a:dgm id="{67B428D8-FB7F-634E-917E-77F54AD75EC1}"/>
                                            </p:graphicEl>
                                          </p:spTgt>
                                        </p:tgtEl>
                                        <p:attrNameLst>
                                          <p:attrName>stroke.color</p:attrName>
                                        </p:attrNameLst>
                                      </p:cBhvr>
                                      <p:by>
                                        <p:hsl h="0" s="-12549" l="-25098"/>
                                      </p:by>
                                    </p:animClr>
                                    <p:set>
                                      <p:cBhvr>
                                        <p:cTn id="33" dur="500" fill="hold"/>
                                        <p:tgtEl>
                                          <p:spTgt spid="30">
                                            <p:graphicEl>
                                              <a:dgm id="{67B428D8-FB7F-634E-917E-77F54AD75EC1}"/>
                                            </p:graphic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4" presetClass="emph" presetSubtype="0" fill="hold" grpId="0" nodeType="clickEffect">
                                  <p:stCondLst>
                                    <p:cond delay="0"/>
                                  </p:stCondLst>
                                  <p:childTnLst>
                                    <p:animClr clrSpc="hsl" dir="cw">
                                      <p:cBhvr override="childStyle">
                                        <p:cTn id="37" dur="500" fill="hold"/>
                                        <p:tgtEl>
                                          <p:spTgt spid="30">
                                            <p:graphicEl>
                                              <a:dgm id="{B41FEA39-7EB1-0743-8296-0E01D0C9B6A4}"/>
                                            </p:graphicEl>
                                          </p:spTgt>
                                        </p:tgtEl>
                                        <p:attrNameLst>
                                          <p:attrName>style.color</p:attrName>
                                        </p:attrNameLst>
                                      </p:cBhvr>
                                      <p:by>
                                        <p:hsl h="0" s="-12549" l="-25098"/>
                                      </p:by>
                                    </p:animClr>
                                    <p:animClr clrSpc="hsl" dir="cw">
                                      <p:cBhvr>
                                        <p:cTn id="38" dur="500" fill="hold"/>
                                        <p:tgtEl>
                                          <p:spTgt spid="30">
                                            <p:graphicEl>
                                              <a:dgm id="{B41FEA39-7EB1-0743-8296-0E01D0C9B6A4}"/>
                                            </p:graphicEl>
                                          </p:spTgt>
                                        </p:tgtEl>
                                        <p:attrNameLst>
                                          <p:attrName>fillcolor</p:attrName>
                                        </p:attrNameLst>
                                      </p:cBhvr>
                                      <p:by>
                                        <p:hsl h="0" s="-12549" l="-25098"/>
                                      </p:by>
                                    </p:animClr>
                                    <p:animClr clrSpc="hsl" dir="cw">
                                      <p:cBhvr>
                                        <p:cTn id="39" dur="500" fill="hold"/>
                                        <p:tgtEl>
                                          <p:spTgt spid="30">
                                            <p:graphicEl>
                                              <a:dgm id="{B41FEA39-7EB1-0743-8296-0E01D0C9B6A4}"/>
                                            </p:graphicEl>
                                          </p:spTgt>
                                        </p:tgtEl>
                                        <p:attrNameLst>
                                          <p:attrName>stroke.color</p:attrName>
                                        </p:attrNameLst>
                                      </p:cBhvr>
                                      <p:by>
                                        <p:hsl h="0" s="-12549" l="-25098"/>
                                      </p:by>
                                    </p:animClr>
                                    <p:set>
                                      <p:cBhvr>
                                        <p:cTn id="40" dur="500" fill="hold"/>
                                        <p:tgtEl>
                                          <p:spTgt spid="30">
                                            <p:graphicEl>
                                              <a:dgm id="{B41FEA39-7EB1-0743-8296-0E01D0C9B6A4}"/>
                                            </p:graphic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4" presetClass="emph" presetSubtype="0" fill="hold" grpId="0" nodeType="clickEffect">
                                  <p:stCondLst>
                                    <p:cond delay="0"/>
                                  </p:stCondLst>
                                  <p:childTnLst>
                                    <p:animClr clrSpc="hsl" dir="cw">
                                      <p:cBhvr override="childStyle">
                                        <p:cTn id="44" dur="500" fill="hold"/>
                                        <p:tgtEl>
                                          <p:spTgt spid="30">
                                            <p:graphicEl>
                                              <a:dgm id="{0CCEA6A2-2627-7F4C-9192-8FC090528D55}"/>
                                            </p:graphicEl>
                                          </p:spTgt>
                                        </p:tgtEl>
                                        <p:attrNameLst>
                                          <p:attrName>style.color</p:attrName>
                                        </p:attrNameLst>
                                      </p:cBhvr>
                                      <p:by>
                                        <p:hsl h="0" s="-12549" l="-25098"/>
                                      </p:by>
                                    </p:animClr>
                                    <p:animClr clrSpc="hsl" dir="cw">
                                      <p:cBhvr>
                                        <p:cTn id="45" dur="500" fill="hold"/>
                                        <p:tgtEl>
                                          <p:spTgt spid="30">
                                            <p:graphicEl>
                                              <a:dgm id="{0CCEA6A2-2627-7F4C-9192-8FC090528D55}"/>
                                            </p:graphicEl>
                                          </p:spTgt>
                                        </p:tgtEl>
                                        <p:attrNameLst>
                                          <p:attrName>fillcolor</p:attrName>
                                        </p:attrNameLst>
                                      </p:cBhvr>
                                      <p:by>
                                        <p:hsl h="0" s="-12549" l="-25098"/>
                                      </p:by>
                                    </p:animClr>
                                    <p:animClr clrSpc="hsl" dir="cw">
                                      <p:cBhvr>
                                        <p:cTn id="46" dur="500" fill="hold"/>
                                        <p:tgtEl>
                                          <p:spTgt spid="30">
                                            <p:graphicEl>
                                              <a:dgm id="{0CCEA6A2-2627-7F4C-9192-8FC090528D55}"/>
                                            </p:graphicEl>
                                          </p:spTgt>
                                        </p:tgtEl>
                                        <p:attrNameLst>
                                          <p:attrName>stroke.color</p:attrName>
                                        </p:attrNameLst>
                                      </p:cBhvr>
                                      <p:by>
                                        <p:hsl h="0" s="-12549" l="-25098"/>
                                      </p:by>
                                    </p:animClr>
                                    <p:set>
                                      <p:cBhvr>
                                        <p:cTn id="47" dur="500" fill="hold"/>
                                        <p:tgtEl>
                                          <p:spTgt spid="30">
                                            <p:graphicEl>
                                              <a:dgm id="{0CCEA6A2-2627-7F4C-9192-8FC090528D55}"/>
                                            </p:graphic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4" presetClass="emph" presetSubtype="0" fill="hold" grpId="0" nodeType="clickEffect">
                                  <p:stCondLst>
                                    <p:cond delay="0"/>
                                  </p:stCondLst>
                                  <p:childTnLst>
                                    <p:animClr clrSpc="hsl" dir="cw">
                                      <p:cBhvr override="childStyle">
                                        <p:cTn id="51" dur="500" fill="hold"/>
                                        <p:tgtEl>
                                          <p:spTgt spid="30">
                                            <p:graphicEl>
                                              <a:dgm id="{2911302A-0395-5645-981E-797A98B5C72A}"/>
                                            </p:graphicEl>
                                          </p:spTgt>
                                        </p:tgtEl>
                                        <p:attrNameLst>
                                          <p:attrName>style.color</p:attrName>
                                        </p:attrNameLst>
                                      </p:cBhvr>
                                      <p:by>
                                        <p:hsl h="0" s="-12549" l="-25098"/>
                                      </p:by>
                                    </p:animClr>
                                    <p:animClr clrSpc="hsl" dir="cw">
                                      <p:cBhvr>
                                        <p:cTn id="52" dur="500" fill="hold"/>
                                        <p:tgtEl>
                                          <p:spTgt spid="30">
                                            <p:graphicEl>
                                              <a:dgm id="{2911302A-0395-5645-981E-797A98B5C72A}"/>
                                            </p:graphicEl>
                                          </p:spTgt>
                                        </p:tgtEl>
                                        <p:attrNameLst>
                                          <p:attrName>fillcolor</p:attrName>
                                        </p:attrNameLst>
                                      </p:cBhvr>
                                      <p:by>
                                        <p:hsl h="0" s="-12549" l="-25098"/>
                                      </p:by>
                                    </p:animClr>
                                    <p:animClr clrSpc="hsl" dir="cw">
                                      <p:cBhvr>
                                        <p:cTn id="53" dur="500" fill="hold"/>
                                        <p:tgtEl>
                                          <p:spTgt spid="30">
                                            <p:graphicEl>
                                              <a:dgm id="{2911302A-0395-5645-981E-797A98B5C72A}"/>
                                            </p:graphicEl>
                                          </p:spTgt>
                                        </p:tgtEl>
                                        <p:attrNameLst>
                                          <p:attrName>stroke.color</p:attrName>
                                        </p:attrNameLst>
                                      </p:cBhvr>
                                      <p:by>
                                        <p:hsl h="0" s="-12549" l="-25098"/>
                                      </p:by>
                                    </p:animClr>
                                    <p:set>
                                      <p:cBhvr>
                                        <p:cTn id="54" dur="500" fill="hold"/>
                                        <p:tgtEl>
                                          <p:spTgt spid="30">
                                            <p:graphicEl>
                                              <a:dgm id="{2911302A-0395-5645-981E-797A98B5C72A}"/>
                                            </p:graphic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uiExpand="1">
        <p:bldSub>
          <a:bldDgm bld="one"/>
        </p:bldSub>
      </p:bldGraphic>
      <p:bldP spid="35" grpId="0" animBg="1"/>
      <p:bldP spid="37" grpId="0"/>
    </p:bldLst>
  </p:timing>
</p:sld>
</file>

<file path=ppt/theme/theme1.xml><?xml version="1.0" encoding="utf-8"?>
<a:theme xmlns:a="http://schemas.openxmlformats.org/drawingml/2006/main"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2435</Words>
  <Application>Microsoft Macintosh PowerPoint</Application>
  <PresentationFormat>On-screen Show (16:9)</PresentationFormat>
  <Paragraphs>362</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Lato</vt:lpstr>
      <vt:lpstr>Rasa</vt:lpstr>
      <vt:lpstr>Lato Hairline</vt:lpstr>
      <vt:lpstr>Arial</vt:lpstr>
      <vt:lpstr>Rasa Medium</vt:lpstr>
      <vt:lpstr>Courier New</vt:lpstr>
      <vt:lpstr>Beatrice template</vt:lpstr>
      <vt:lpstr>UX Research Portfolio</vt:lpstr>
      <vt:lpstr>Contents</vt:lpstr>
      <vt:lpstr>PowerPoint Presentation</vt:lpstr>
      <vt:lpstr>Skills and Strengths</vt:lpstr>
      <vt:lpstr>Research Philosophy</vt:lpstr>
      <vt:lpstr>Case Studies</vt:lpstr>
      <vt:lpstr> Case Study #1: Facebook UX: Techies against Facebook</vt:lpstr>
      <vt:lpstr>Context</vt:lpstr>
      <vt:lpstr>Methods</vt:lpstr>
      <vt:lpstr>Stand Out Feature</vt:lpstr>
      <vt:lpstr>Findings</vt:lpstr>
      <vt:lpstr>Qualitative Analysis</vt:lpstr>
      <vt:lpstr>Insights</vt:lpstr>
      <vt:lpstr>Recommendations</vt:lpstr>
      <vt:lpstr>Impact</vt:lpstr>
      <vt:lpstr> Case Study #2:  TravelHappy: Designing for better travel experience</vt:lpstr>
      <vt:lpstr>Context</vt:lpstr>
      <vt:lpstr>Methods</vt:lpstr>
      <vt:lpstr>Qualitative Analysis</vt:lpstr>
      <vt:lpstr>Qualitative Analysis</vt:lpstr>
      <vt:lpstr>Survey Findings</vt:lpstr>
      <vt:lpstr>Insights</vt:lpstr>
      <vt:lpstr>Recommendations</vt:lpstr>
      <vt:lpstr>Impact</vt:lpstr>
      <vt:lpstr> Case Study #3:  Technology Non-use: Designing for inclusive online communities</vt:lpstr>
      <vt:lpstr>Context</vt:lpstr>
      <vt:lpstr>Methods</vt:lpstr>
      <vt:lpstr>Qualitative Analysis</vt:lpstr>
      <vt:lpstr>Insights</vt:lpstr>
      <vt:lpstr>Recommendations</vt:lpstr>
      <vt:lpstr>Let’s connect!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Research Portfolio</dc:title>
  <cp:lastModifiedBy>ABU SALEH MD NOMAN</cp:lastModifiedBy>
  <cp:revision>26</cp:revision>
  <dcterms:modified xsi:type="dcterms:W3CDTF">2020-10-14T00:48:37Z</dcterms:modified>
</cp:coreProperties>
</file>