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64" r:id="rId9"/>
    <p:sldId id="265" r:id="rId10"/>
    <p:sldId id="267" r:id="rId11"/>
    <p:sldId id="266" r:id="rId12"/>
    <p:sldId id="268" r:id="rId13"/>
    <p:sldId id="273" r:id="rId14"/>
    <p:sldId id="276" r:id="rId15"/>
    <p:sldId id="277" r:id="rId16"/>
    <p:sldId id="278" r:id="rId17"/>
    <p:sldId id="280" r:id="rId18"/>
    <p:sldId id="270" r:id="rId19"/>
    <p:sldId id="271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116" d="100"/>
          <a:sy n="116" d="100"/>
        </p:scale>
        <p:origin x="49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FC08B-9AFC-49FC-890F-AD51C889304B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65EC5D-819B-4A8E-8B69-3ADD9AC42F99}">
      <dgm:prSet phldrT="[Text]"/>
      <dgm:spPr/>
      <dgm:t>
        <a:bodyPr/>
        <a:lstStyle/>
        <a:p>
          <a:r>
            <a:rPr lang="en-US" b="0" u="none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</a:rPr>
            <a:t>Features of Internet</a:t>
          </a:r>
        </a:p>
      </dgm:t>
    </dgm:pt>
    <dgm:pt modelId="{EE073E77-955B-45FC-9275-7EBCBC830293}" type="parTrans" cxnId="{15B58F1F-8659-4FE7-8DA9-90E4EA15871D}">
      <dgm:prSet/>
      <dgm:spPr/>
      <dgm:t>
        <a:bodyPr/>
        <a:lstStyle/>
        <a:p>
          <a:endParaRPr lang="en-US"/>
        </a:p>
      </dgm:t>
    </dgm:pt>
    <dgm:pt modelId="{E33F0DD0-F7C5-43D0-BE51-BBB3B28EFE9E}" type="sibTrans" cxnId="{15B58F1F-8659-4FE7-8DA9-90E4EA15871D}">
      <dgm:prSet/>
      <dgm:spPr/>
      <dgm:t>
        <a:bodyPr/>
        <a:lstStyle/>
        <a:p>
          <a:endParaRPr lang="en-US"/>
        </a:p>
      </dgm:t>
    </dgm:pt>
    <dgm:pt modelId="{833AA949-1162-4CAB-8799-B975E9AE4C44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Accessibility</a:t>
          </a:r>
        </a:p>
      </dgm:t>
    </dgm:pt>
    <dgm:pt modelId="{618EF90A-168E-490A-9A52-A32B47139EB6}" type="parTrans" cxnId="{3B0D9170-F7E3-468A-9E17-9CE4185524C6}">
      <dgm:prSet/>
      <dgm:spPr/>
      <dgm:t>
        <a:bodyPr/>
        <a:lstStyle/>
        <a:p>
          <a:endParaRPr lang="en-US"/>
        </a:p>
      </dgm:t>
    </dgm:pt>
    <dgm:pt modelId="{0D0EF0A4-15C7-4DE2-AF0F-929DF697AFF9}" type="sibTrans" cxnId="{3B0D9170-F7E3-468A-9E17-9CE4185524C6}">
      <dgm:prSet/>
      <dgm:spPr/>
      <dgm:t>
        <a:bodyPr/>
        <a:lstStyle/>
        <a:p>
          <a:endParaRPr lang="en-US"/>
        </a:p>
      </dgm:t>
    </dgm:pt>
    <dgm:pt modelId="{E91D4447-C72A-4882-B556-8E6D5A16CDF5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Low Cost</a:t>
          </a:r>
        </a:p>
      </dgm:t>
    </dgm:pt>
    <dgm:pt modelId="{DE027BA7-BFDD-42E3-87BA-ED49AEFD9CD7}" type="parTrans" cxnId="{02CB6590-1015-457E-BC9B-C7538C0BE5F7}">
      <dgm:prSet/>
      <dgm:spPr/>
      <dgm:t>
        <a:bodyPr/>
        <a:lstStyle/>
        <a:p>
          <a:endParaRPr lang="en-US"/>
        </a:p>
      </dgm:t>
    </dgm:pt>
    <dgm:pt modelId="{F8C0AA00-3CFC-4911-ADA4-DB1E229E3A6B}" type="sibTrans" cxnId="{02CB6590-1015-457E-BC9B-C7538C0BE5F7}">
      <dgm:prSet/>
      <dgm:spPr/>
      <dgm:t>
        <a:bodyPr/>
        <a:lstStyle/>
        <a:p>
          <a:endParaRPr lang="en-US"/>
        </a:p>
      </dgm:t>
    </dgm:pt>
    <dgm:pt modelId="{BC2AEF55-8AA3-4FC0-A6EF-00130AE7B84C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Flexibility of Communication</a:t>
          </a:r>
        </a:p>
      </dgm:t>
    </dgm:pt>
    <dgm:pt modelId="{84D35F42-A3E6-44D8-B0C8-3778D263BF08}" type="parTrans" cxnId="{FC8A420E-4E65-4629-9730-0CCCC1EF570E}">
      <dgm:prSet/>
      <dgm:spPr/>
      <dgm:t>
        <a:bodyPr/>
        <a:lstStyle/>
        <a:p>
          <a:endParaRPr lang="en-US"/>
        </a:p>
      </dgm:t>
    </dgm:pt>
    <dgm:pt modelId="{FDC665DA-B31B-44D2-9238-45F4002BFEF1}" type="sibTrans" cxnId="{FC8A420E-4E65-4629-9730-0CCCC1EF570E}">
      <dgm:prSet/>
      <dgm:spPr/>
      <dgm:t>
        <a:bodyPr/>
        <a:lstStyle/>
        <a:p>
          <a:endParaRPr lang="en-US"/>
        </a:p>
      </dgm:t>
    </dgm:pt>
    <dgm:pt modelId="{042AAB79-6D46-4D66-98FF-84B080DFEFE9}">
      <dgm:prSet phldrT="[Text]"/>
      <dgm:spPr/>
      <dgm:t>
        <a:bodyPr/>
        <a:lstStyle/>
        <a:p>
          <a:r>
            <a:rPr lang="en-US" dirty="0">
              <a:solidFill>
                <a:schemeClr val="accent3">
                  <a:lumMod val="40000"/>
                  <a:lumOff val="60000"/>
                </a:schemeClr>
              </a:solidFill>
            </a:rPr>
            <a:t>Easy to use</a:t>
          </a:r>
        </a:p>
      </dgm:t>
    </dgm:pt>
    <dgm:pt modelId="{934E4733-100A-4428-ADEA-67A63252F209}" type="parTrans" cxnId="{9B323174-3F59-4419-BF7E-ACFD41607214}">
      <dgm:prSet/>
      <dgm:spPr/>
      <dgm:t>
        <a:bodyPr/>
        <a:lstStyle/>
        <a:p>
          <a:endParaRPr lang="en-US"/>
        </a:p>
      </dgm:t>
    </dgm:pt>
    <dgm:pt modelId="{E918504E-9093-4563-B56D-AB29B47931AB}" type="sibTrans" cxnId="{9B323174-3F59-4419-BF7E-ACFD41607214}">
      <dgm:prSet/>
      <dgm:spPr/>
      <dgm:t>
        <a:bodyPr/>
        <a:lstStyle/>
        <a:p>
          <a:endParaRPr lang="en-US"/>
        </a:p>
      </dgm:t>
    </dgm:pt>
    <dgm:pt modelId="{9CCF2076-0712-4AD9-8A1C-092D7100C416}" type="pres">
      <dgm:prSet presAssocID="{36BFC08B-9AFC-49FC-890F-AD51C889304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76D1893-7A6D-45E2-95C0-B710F54789AB}" type="pres">
      <dgm:prSet presAssocID="{2C65EC5D-819B-4A8E-8B69-3ADD9AC42F99}" presName="Accent1" presStyleCnt="0"/>
      <dgm:spPr/>
    </dgm:pt>
    <dgm:pt modelId="{F2921839-A25D-4E39-B615-38F6196404A4}" type="pres">
      <dgm:prSet presAssocID="{2C65EC5D-819B-4A8E-8B69-3ADD9AC42F99}" presName="Accent" presStyleLbl="node1" presStyleIdx="0" presStyleCnt="1" custLinFactNeighborX="-5114" custLinFactNeighborY="484"/>
      <dgm:spPr/>
    </dgm:pt>
    <dgm:pt modelId="{8E093CF1-BE44-4265-B2AA-FB2985709F78}" type="pres">
      <dgm:prSet presAssocID="{2C65EC5D-819B-4A8E-8B69-3ADD9AC42F99}" presName="Child1" presStyleLbl="revTx" presStyleIdx="0" presStyleCnt="2" custScaleX="174887" custLinFactNeighborX="38279" custLinFactNeighborY="-60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CAB113-25BA-47CD-AF54-522DEDBE851F}" type="pres">
      <dgm:prSet presAssocID="{2C65EC5D-819B-4A8E-8B69-3ADD9AC42F99}" presName="Parent1" presStyleLbl="revTx" presStyleIdx="1" presStyleCnt="2" custLinFactNeighborX="-6939" custLinFactNeighborY="-86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A09525E-D6D6-4327-A2AF-150D8F066137}" type="presOf" srcId="{833AA949-1162-4CAB-8799-B975E9AE4C44}" destId="{8E093CF1-BE44-4265-B2AA-FB2985709F78}" srcOrd="0" destOrd="0" presId="urn:microsoft.com/office/officeart/2009/layout/CircleArrowProcess"/>
    <dgm:cxn modelId="{8A5CCD1E-B16F-48AF-8A5B-128C2E18E129}" type="presOf" srcId="{BC2AEF55-8AA3-4FC0-A6EF-00130AE7B84C}" destId="{8E093CF1-BE44-4265-B2AA-FB2985709F78}" srcOrd="0" destOrd="2" presId="urn:microsoft.com/office/officeart/2009/layout/CircleArrowProcess"/>
    <dgm:cxn modelId="{E98ACDCD-7225-434E-84FB-BD85AE28A581}" type="presOf" srcId="{2C65EC5D-819B-4A8E-8B69-3ADD9AC42F99}" destId="{47CAB113-25BA-47CD-AF54-522DEDBE851F}" srcOrd="0" destOrd="0" presId="urn:microsoft.com/office/officeart/2009/layout/CircleArrowProcess"/>
    <dgm:cxn modelId="{9188F085-CC85-4AF9-B34D-5F20C5B6EEAF}" type="presOf" srcId="{042AAB79-6D46-4D66-98FF-84B080DFEFE9}" destId="{8E093CF1-BE44-4265-B2AA-FB2985709F78}" srcOrd="0" destOrd="3" presId="urn:microsoft.com/office/officeart/2009/layout/CircleArrowProcess"/>
    <dgm:cxn modelId="{9B323174-3F59-4419-BF7E-ACFD41607214}" srcId="{2C65EC5D-819B-4A8E-8B69-3ADD9AC42F99}" destId="{042AAB79-6D46-4D66-98FF-84B080DFEFE9}" srcOrd="3" destOrd="0" parTransId="{934E4733-100A-4428-ADEA-67A63252F209}" sibTransId="{E918504E-9093-4563-B56D-AB29B47931AB}"/>
    <dgm:cxn modelId="{0FD2EEB4-7AE0-4325-AC9C-C61B712DD4B2}" type="presOf" srcId="{E91D4447-C72A-4882-B556-8E6D5A16CDF5}" destId="{8E093CF1-BE44-4265-B2AA-FB2985709F78}" srcOrd="0" destOrd="1" presId="urn:microsoft.com/office/officeart/2009/layout/CircleArrowProcess"/>
    <dgm:cxn modelId="{3B0D9170-F7E3-468A-9E17-9CE4185524C6}" srcId="{2C65EC5D-819B-4A8E-8B69-3ADD9AC42F99}" destId="{833AA949-1162-4CAB-8799-B975E9AE4C44}" srcOrd="0" destOrd="0" parTransId="{618EF90A-168E-490A-9A52-A32B47139EB6}" sibTransId="{0D0EF0A4-15C7-4DE2-AF0F-929DF697AFF9}"/>
    <dgm:cxn modelId="{FC8A420E-4E65-4629-9730-0CCCC1EF570E}" srcId="{2C65EC5D-819B-4A8E-8B69-3ADD9AC42F99}" destId="{BC2AEF55-8AA3-4FC0-A6EF-00130AE7B84C}" srcOrd="2" destOrd="0" parTransId="{84D35F42-A3E6-44D8-B0C8-3778D263BF08}" sibTransId="{FDC665DA-B31B-44D2-9238-45F4002BFEF1}"/>
    <dgm:cxn modelId="{DEC8299F-A671-488B-9FAA-74D756BC3E3E}" type="presOf" srcId="{36BFC08B-9AFC-49FC-890F-AD51C889304B}" destId="{9CCF2076-0712-4AD9-8A1C-092D7100C416}" srcOrd="0" destOrd="0" presId="urn:microsoft.com/office/officeart/2009/layout/CircleArrowProcess"/>
    <dgm:cxn modelId="{15B58F1F-8659-4FE7-8DA9-90E4EA15871D}" srcId="{36BFC08B-9AFC-49FC-890F-AD51C889304B}" destId="{2C65EC5D-819B-4A8E-8B69-3ADD9AC42F99}" srcOrd="0" destOrd="0" parTransId="{EE073E77-955B-45FC-9275-7EBCBC830293}" sibTransId="{E33F0DD0-F7C5-43D0-BE51-BBB3B28EFE9E}"/>
    <dgm:cxn modelId="{02CB6590-1015-457E-BC9B-C7538C0BE5F7}" srcId="{2C65EC5D-819B-4A8E-8B69-3ADD9AC42F99}" destId="{E91D4447-C72A-4882-B556-8E6D5A16CDF5}" srcOrd="1" destOrd="0" parTransId="{DE027BA7-BFDD-42E3-87BA-ED49AEFD9CD7}" sibTransId="{F8C0AA00-3CFC-4911-ADA4-DB1E229E3A6B}"/>
    <dgm:cxn modelId="{4BC5426A-1DD6-4F80-8C38-C94101D01A8D}" type="presParOf" srcId="{9CCF2076-0712-4AD9-8A1C-092D7100C416}" destId="{076D1893-7A6D-45E2-95C0-B710F54789AB}" srcOrd="0" destOrd="0" presId="urn:microsoft.com/office/officeart/2009/layout/CircleArrowProcess"/>
    <dgm:cxn modelId="{3DD600DF-6E46-4B14-A89C-E73183A79DC3}" type="presParOf" srcId="{076D1893-7A6D-45E2-95C0-B710F54789AB}" destId="{F2921839-A25D-4E39-B615-38F6196404A4}" srcOrd="0" destOrd="0" presId="urn:microsoft.com/office/officeart/2009/layout/CircleArrowProcess"/>
    <dgm:cxn modelId="{B223F6C6-F922-4EBA-88AE-FB46DF71F424}" type="presParOf" srcId="{9CCF2076-0712-4AD9-8A1C-092D7100C416}" destId="{8E093CF1-BE44-4265-B2AA-FB2985709F78}" srcOrd="1" destOrd="0" presId="urn:microsoft.com/office/officeart/2009/layout/CircleArrowProcess"/>
    <dgm:cxn modelId="{F7AB7CC3-30D5-4AF2-AD6B-DA2DFE9EC088}" type="presParOf" srcId="{9CCF2076-0712-4AD9-8A1C-092D7100C416}" destId="{47CAB113-25BA-47CD-AF54-522DEDBE851F}" srcOrd="2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94584-2D0C-425D-8D55-8E76AE7E4260}" type="doc">
      <dgm:prSet loTypeId="urn:microsoft.com/office/officeart/2011/layout/HexagonRadial" loCatId="cycle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A7E93F0-4E40-4A1F-850B-E1C813BFDAC7}">
      <dgm:prSet phldrT="[Text]"/>
      <dgm:spPr/>
      <dgm:t>
        <a:bodyPr/>
        <a:lstStyle/>
        <a:p>
          <a:r>
            <a: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rPr>
            <a:t>Advantages of Internet</a:t>
          </a:r>
        </a:p>
      </dgm:t>
    </dgm:pt>
    <dgm:pt modelId="{E0E53017-2E66-4B3A-A57E-0695F47B6067}" type="parTrans" cxnId="{F9F6C13F-2BFF-46F9-A1C6-E035B91CA4C1}">
      <dgm:prSet/>
      <dgm:spPr/>
      <dgm:t>
        <a:bodyPr/>
        <a:lstStyle/>
        <a:p>
          <a:endParaRPr lang="en-US"/>
        </a:p>
      </dgm:t>
    </dgm:pt>
    <dgm:pt modelId="{75D385C1-ABB4-4A6D-A4B2-B62B935F7621}" type="sibTrans" cxnId="{F9F6C13F-2BFF-46F9-A1C6-E035B91CA4C1}">
      <dgm:prSet/>
      <dgm:spPr/>
      <dgm:t>
        <a:bodyPr/>
        <a:lstStyle/>
        <a:p>
          <a:endParaRPr lang="en-US"/>
        </a:p>
      </dgm:t>
    </dgm:pt>
    <dgm:pt modelId="{C4DC6CAA-5B98-4F85-9F49-374B09F979B0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rPr>
            <a:t>Online Education</a:t>
          </a:r>
        </a:p>
      </dgm:t>
    </dgm:pt>
    <dgm:pt modelId="{F25EF134-EA18-421C-AC56-BEC5AC321242}" type="parTrans" cxnId="{96618BC8-CD90-4F6E-943C-8D892118231B}">
      <dgm:prSet/>
      <dgm:spPr/>
      <dgm:t>
        <a:bodyPr/>
        <a:lstStyle/>
        <a:p>
          <a:endParaRPr lang="en-US"/>
        </a:p>
      </dgm:t>
    </dgm:pt>
    <dgm:pt modelId="{8D0C81D9-CEF7-41D2-B3A9-610AE6E84B70}" type="sibTrans" cxnId="{96618BC8-CD90-4F6E-943C-8D892118231B}">
      <dgm:prSet/>
      <dgm:spPr/>
      <dgm:t>
        <a:bodyPr/>
        <a:lstStyle/>
        <a:p>
          <a:endParaRPr lang="en-US"/>
        </a:p>
      </dgm:t>
    </dgm:pt>
    <dgm:pt modelId="{B91A3FBD-0AF8-46A5-A449-5F668ABB95AA}">
      <dgm:prSet phldrT="[Text]" custT="1"/>
      <dgm:spPr/>
      <dgm:t>
        <a:bodyPr/>
        <a:lstStyle/>
        <a:p>
          <a:r>
            <a:rPr lang="en-US" sz="1800" b="1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</a:rPr>
            <a:t>Global Connectivity</a:t>
          </a:r>
        </a:p>
      </dgm:t>
    </dgm:pt>
    <dgm:pt modelId="{8503F0E7-B3EA-4879-B33A-0422AAF4EB95}" type="parTrans" cxnId="{8BD974FF-1A85-47BF-B9EE-6859C3BBD9EF}">
      <dgm:prSet/>
      <dgm:spPr/>
      <dgm:t>
        <a:bodyPr/>
        <a:lstStyle/>
        <a:p>
          <a:endParaRPr lang="en-US"/>
        </a:p>
      </dgm:t>
    </dgm:pt>
    <dgm:pt modelId="{52D4AABF-ADC9-4CC2-949D-AE71378B4149}" type="sibTrans" cxnId="{8BD974FF-1A85-47BF-B9EE-6859C3BBD9EF}">
      <dgm:prSet/>
      <dgm:spPr/>
      <dgm:t>
        <a:bodyPr/>
        <a:lstStyle/>
        <a:p>
          <a:endParaRPr lang="en-US"/>
        </a:p>
      </dgm:t>
    </dgm:pt>
    <dgm:pt modelId="{798A23D7-C329-4F13-BD7D-07B3A4D9DA7F}">
      <dgm:prSet phldrT="[Text]" custT="1"/>
      <dgm:spPr/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gency FB" panose="020B0503020202020204" pitchFamily="34" charset="0"/>
            </a:rPr>
            <a:t>Cloud Computing and Storage</a:t>
          </a:r>
        </a:p>
      </dgm:t>
    </dgm:pt>
    <dgm:pt modelId="{A2207BAD-4054-4C8F-8499-D9B0A675059A}" type="parTrans" cxnId="{3CA6B344-8C48-4080-B882-20B959674383}">
      <dgm:prSet/>
      <dgm:spPr/>
      <dgm:t>
        <a:bodyPr/>
        <a:lstStyle/>
        <a:p>
          <a:endParaRPr lang="en-US"/>
        </a:p>
      </dgm:t>
    </dgm:pt>
    <dgm:pt modelId="{3BD3350E-0D9D-4882-BBCF-7EFD267E7576}" type="sibTrans" cxnId="{3CA6B344-8C48-4080-B882-20B959674383}">
      <dgm:prSet/>
      <dgm:spPr/>
      <dgm:t>
        <a:bodyPr/>
        <a:lstStyle/>
        <a:p>
          <a:endParaRPr lang="en-US"/>
        </a:p>
      </dgm:t>
    </dgm:pt>
    <dgm:pt modelId="{B4CD4C8A-05D2-4BDB-99EC-EF5B7E1D1662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Agency FB" panose="020B0503020202020204" pitchFamily="34" charset="0"/>
            </a:rPr>
            <a:t>Promotions and Advertising</a:t>
          </a:r>
        </a:p>
      </dgm:t>
    </dgm:pt>
    <dgm:pt modelId="{FB92E88B-91E3-4A31-8AAB-291B0850A3BD}" type="parTrans" cxnId="{F9A0510E-956A-4DF3-A233-B510C841DD02}">
      <dgm:prSet/>
      <dgm:spPr/>
      <dgm:t>
        <a:bodyPr/>
        <a:lstStyle/>
        <a:p>
          <a:endParaRPr lang="en-US"/>
        </a:p>
      </dgm:t>
    </dgm:pt>
    <dgm:pt modelId="{74F48731-C991-4901-A39F-CB316BF9CAD4}" type="sibTrans" cxnId="{F9A0510E-956A-4DF3-A233-B510C841DD02}">
      <dgm:prSet/>
      <dgm:spPr/>
      <dgm:t>
        <a:bodyPr/>
        <a:lstStyle/>
        <a:p>
          <a:endParaRPr lang="en-US"/>
        </a:p>
      </dgm:t>
    </dgm:pt>
    <dgm:pt modelId="{1E9CFBE9-4709-4FB1-A782-B300A77697A4}">
      <dgm:prSet phldrT="[Text]" custT="1"/>
      <dgm:spPr/>
      <dgm:t>
        <a:bodyPr/>
        <a:lstStyle/>
        <a:p>
          <a:r>
            <a:rPr lang="en-US" sz="1600" b="1" dirty="0">
              <a:solidFill>
                <a:srgbClr val="FFFF00"/>
              </a:solidFill>
              <a:latin typeface="Agency FB" panose="020B0503020202020204" pitchFamily="34" charset="0"/>
            </a:rPr>
            <a:t>Endless Entertainment</a:t>
          </a:r>
        </a:p>
      </dgm:t>
    </dgm:pt>
    <dgm:pt modelId="{E2112A59-A42C-492A-AF59-F6B3F399ECAC}" type="parTrans" cxnId="{EF8B84D5-9022-4B29-B5E7-D026DF7263B4}">
      <dgm:prSet/>
      <dgm:spPr/>
      <dgm:t>
        <a:bodyPr/>
        <a:lstStyle/>
        <a:p>
          <a:endParaRPr lang="en-US"/>
        </a:p>
      </dgm:t>
    </dgm:pt>
    <dgm:pt modelId="{A45545F0-DE10-4D06-B1F8-0D2C912DD742}" type="sibTrans" cxnId="{EF8B84D5-9022-4B29-B5E7-D026DF7263B4}">
      <dgm:prSet/>
      <dgm:spPr/>
      <dgm:t>
        <a:bodyPr/>
        <a:lstStyle/>
        <a:p>
          <a:endParaRPr lang="en-US"/>
        </a:p>
      </dgm:t>
    </dgm:pt>
    <dgm:pt modelId="{886A1332-5C6E-48F3-826C-60C0F2E22750}">
      <dgm:prSet phldrT="[Text]" custT="1"/>
      <dgm:spPr/>
      <dgm:t>
        <a:bodyPr/>
        <a:lstStyle/>
        <a:p>
          <a:r>
            <a:rPr lang="en-US" sz="2000" b="1" dirty="0">
              <a:solidFill>
                <a:schemeClr val="accent3">
                  <a:lumMod val="60000"/>
                  <a:lumOff val="40000"/>
                </a:schemeClr>
              </a:solidFill>
              <a:latin typeface="Agency FB" panose="020B0503020202020204" pitchFamily="34" charset="0"/>
            </a:rPr>
            <a:t>Jobs and freelancing</a:t>
          </a:r>
        </a:p>
      </dgm:t>
    </dgm:pt>
    <dgm:pt modelId="{51A10983-221A-4D42-845D-67178899D427}" type="parTrans" cxnId="{AEF8AA46-7EF7-4D56-B5C6-42AD58CC3896}">
      <dgm:prSet/>
      <dgm:spPr/>
      <dgm:t>
        <a:bodyPr/>
        <a:lstStyle/>
        <a:p>
          <a:endParaRPr lang="en-US"/>
        </a:p>
      </dgm:t>
    </dgm:pt>
    <dgm:pt modelId="{F6262C6B-DD5D-4C2E-8E37-45165BBB1B6E}" type="sibTrans" cxnId="{AEF8AA46-7EF7-4D56-B5C6-42AD58CC3896}">
      <dgm:prSet/>
      <dgm:spPr/>
      <dgm:t>
        <a:bodyPr/>
        <a:lstStyle/>
        <a:p>
          <a:endParaRPr lang="en-US"/>
        </a:p>
      </dgm:t>
    </dgm:pt>
    <dgm:pt modelId="{8E25839E-8571-40D7-9076-6520234EB404}" type="pres">
      <dgm:prSet presAssocID="{E3794584-2D0C-425D-8D55-8E76AE7E426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0879F4E-98AD-452A-83FE-B54DB10FDEB4}" type="pres">
      <dgm:prSet presAssocID="{9A7E93F0-4E40-4A1F-850B-E1C813BFDAC7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0961E31F-6952-43E4-9E5A-C313037A9540}" type="pres">
      <dgm:prSet presAssocID="{C4DC6CAA-5B98-4F85-9F49-374B09F979B0}" presName="Accent1" presStyleCnt="0"/>
      <dgm:spPr/>
    </dgm:pt>
    <dgm:pt modelId="{3349C384-9FA4-48E4-8421-FC010BCB27DF}" type="pres">
      <dgm:prSet presAssocID="{C4DC6CAA-5B98-4F85-9F49-374B09F979B0}" presName="Accent" presStyleLbl="bgShp" presStyleIdx="0" presStyleCnt="6"/>
      <dgm:spPr/>
    </dgm:pt>
    <dgm:pt modelId="{C5D51992-89BE-4A77-B3D3-12E9B0740B25}" type="pres">
      <dgm:prSet presAssocID="{C4DC6CAA-5B98-4F85-9F49-374B09F979B0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E6DCF-B7FB-4024-AD44-4F6C6BF6B3D1}" type="pres">
      <dgm:prSet presAssocID="{B91A3FBD-0AF8-46A5-A449-5F668ABB95AA}" presName="Accent2" presStyleCnt="0"/>
      <dgm:spPr/>
    </dgm:pt>
    <dgm:pt modelId="{71858F06-B765-4F1A-84AE-B6F225D6A1C1}" type="pres">
      <dgm:prSet presAssocID="{B91A3FBD-0AF8-46A5-A449-5F668ABB95AA}" presName="Accent" presStyleLbl="bgShp" presStyleIdx="1" presStyleCnt="6"/>
      <dgm:spPr/>
    </dgm:pt>
    <dgm:pt modelId="{E8B72DC9-0D02-445D-8B02-49D01A779ACA}" type="pres">
      <dgm:prSet presAssocID="{B91A3FBD-0AF8-46A5-A449-5F668ABB95A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FDE6D-5309-444B-A173-A62C563831A6}" type="pres">
      <dgm:prSet presAssocID="{798A23D7-C329-4F13-BD7D-07B3A4D9DA7F}" presName="Accent3" presStyleCnt="0"/>
      <dgm:spPr/>
    </dgm:pt>
    <dgm:pt modelId="{2B44F7C2-691F-43D5-985D-DEA1D2F57073}" type="pres">
      <dgm:prSet presAssocID="{798A23D7-C329-4F13-BD7D-07B3A4D9DA7F}" presName="Accent" presStyleLbl="bgShp" presStyleIdx="2" presStyleCnt="6"/>
      <dgm:spPr/>
    </dgm:pt>
    <dgm:pt modelId="{CD0E5C66-601B-4B16-A4CE-1663A5B5249B}" type="pres">
      <dgm:prSet presAssocID="{798A23D7-C329-4F13-BD7D-07B3A4D9DA7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DD1521-DAB9-47DB-A2DB-0936E735E763}" type="pres">
      <dgm:prSet presAssocID="{B4CD4C8A-05D2-4BDB-99EC-EF5B7E1D1662}" presName="Accent4" presStyleCnt="0"/>
      <dgm:spPr/>
    </dgm:pt>
    <dgm:pt modelId="{BE01A6FA-67BD-465A-B14F-AB8B5F83245A}" type="pres">
      <dgm:prSet presAssocID="{B4CD4C8A-05D2-4BDB-99EC-EF5B7E1D1662}" presName="Accent" presStyleLbl="bgShp" presStyleIdx="3" presStyleCnt="6"/>
      <dgm:spPr/>
    </dgm:pt>
    <dgm:pt modelId="{1F15F2C9-1FE5-46B9-BD66-66C6F036E114}" type="pres">
      <dgm:prSet presAssocID="{B4CD4C8A-05D2-4BDB-99EC-EF5B7E1D166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EB1FE2-235F-4283-8EB0-74B93FFE98D3}" type="pres">
      <dgm:prSet presAssocID="{1E9CFBE9-4709-4FB1-A782-B300A77697A4}" presName="Accent5" presStyleCnt="0"/>
      <dgm:spPr/>
    </dgm:pt>
    <dgm:pt modelId="{302A0651-2CC8-49E3-8847-E33E4FA77F65}" type="pres">
      <dgm:prSet presAssocID="{1E9CFBE9-4709-4FB1-A782-B300A77697A4}" presName="Accent" presStyleLbl="bgShp" presStyleIdx="4" presStyleCnt="6"/>
      <dgm:spPr/>
    </dgm:pt>
    <dgm:pt modelId="{CEFB76B9-04E7-46E4-8045-CCF2064DE8AE}" type="pres">
      <dgm:prSet presAssocID="{1E9CFBE9-4709-4FB1-A782-B300A77697A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299BE-6DDC-4970-AA0A-03A8AFE23EF4}" type="pres">
      <dgm:prSet presAssocID="{886A1332-5C6E-48F3-826C-60C0F2E22750}" presName="Accent6" presStyleCnt="0"/>
      <dgm:spPr/>
    </dgm:pt>
    <dgm:pt modelId="{D941D8B1-BA2B-4A0A-ADCB-6FBB75E9618D}" type="pres">
      <dgm:prSet presAssocID="{886A1332-5C6E-48F3-826C-60C0F2E22750}" presName="Accent" presStyleLbl="bgShp" presStyleIdx="5" presStyleCnt="6"/>
      <dgm:spPr/>
    </dgm:pt>
    <dgm:pt modelId="{38E96C22-6132-459E-BD5D-6BBC0A712498}" type="pres">
      <dgm:prSet presAssocID="{886A1332-5C6E-48F3-826C-60C0F2E2275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F6C13F-2BFF-46F9-A1C6-E035B91CA4C1}" srcId="{E3794584-2D0C-425D-8D55-8E76AE7E4260}" destId="{9A7E93F0-4E40-4A1F-850B-E1C813BFDAC7}" srcOrd="0" destOrd="0" parTransId="{E0E53017-2E66-4B3A-A57E-0695F47B6067}" sibTransId="{75D385C1-ABB4-4A6D-A4B2-B62B935F7621}"/>
    <dgm:cxn modelId="{F9A0510E-956A-4DF3-A233-B510C841DD02}" srcId="{9A7E93F0-4E40-4A1F-850B-E1C813BFDAC7}" destId="{B4CD4C8A-05D2-4BDB-99EC-EF5B7E1D1662}" srcOrd="3" destOrd="0" parTransId="{FB92E88B-91E3-4A31-8AAB-291B0850A3BD}" sibTransId="{74F48731-C991-4901-A39F-CB316BF9CAD4}"/>
    <dgm:cxn modelId="{B79485CB-0BBE-4C63-B533-AD1598EE30FE}" type="presOf" srcId="{B4CD4C8A-05D2-4BDB-99EC-EF5B7E1D1662}" destId="{1F15F2C9-1FE5-46B9-BD66-66C6F036E114}" srcOrd="0" destOrd="0" presId="urn:microsoft.com/office/officeart/2011/layout/HexagonRadial"/>
    <dgm:cxn modelId="{EF8B84D5-9022-4B29-B5E7-D026DF7263B4}" srcId="{9A7E93F0-4E40-4A1F-850B-E1C813BFDAC7}" destId="{1E9CFBE9-4709-4FB1-A782-B300A77697A4}" srcOrd="4" destOrd="0" parTransId="{E2112A59-A42C-492A-AF59-F6B3F399ECAC}" sibTransId="{A45545F0-DE10-4D06-B1F8-0D2C912DD742}"/>
    <dgm:cxn modelId="{96618BC8-CD90-4F6E-943C-8D892118231B}" srcId="{9A7E93F0-4E40-4A1F-850B-E1C813BFDAC7}" destId="{C4DC6CAA-5B98-4F85-9F49-374B09F979B0}" srcOrd="0" destOrd="0" parTransId="{F25EF134-EA18-421C-AC56-BEC5AC321242}" sibTransId="{8D0C81D9-CEF7-41D2-B3A9-610AE6E84B70}"/>
    <dgm:cxn modelId="{55F74C4A-96F4-488F-A9DB-0F9B95663E10}" type="presOf" srcId="{C4DC6CAA-5B98-4F85-9F49-374B09F979B0}" destId="{C5D51992-89BE-4A77-B3D3-12E9B0740B25}" srcOrd="0" destOrd="0" presId="urn:microsoft.com/office/officeart/2011/layout/HexagonRadial"/>
    <dgm:cxn modelId="{D443F3FF-F7CE-4F84-AC6A-BF5F092796AA}" type="presOf" srcId="{798A23D7-C329-4F13-BD7D-07B3A4D9DA7F}" destId="{CD0E5C66-601B-4B16-A4CE-1663A5B5249B}" srcOrd="0" destOrd="0" presId="urn:microsoft.com/office/officeart/2011/layout/HexagonRadial"/>
    <dgm:cxn modelId="{AEF8AA46-7EF7-4D56-B5C6-42AD58CC3896}" srcId="{9A7E93F0-4E40-4A1F-850B-E1C813BFDAC7}" destId="{886A1332-5C6E-48F3-826C-60C0F2E22750}" srcOrd="5" destOrd="0" parTransId="{51A10983-221A-4D42-845D-67178899D427}" sibTransId="{F6262C6B-DD5D-4C2E-8E37-45165BBB1B6E}"/>
    <dgm:cxn modelId="{9B3217F8-545C-4D11-A82D-F91860B2BCA8}" type="presOf" srcId="{B91A3FBD-0AF8-46A5-A449-5F668ABB95AA}" destId="{E8B72DC9-0D02-445D-8B02-49D01A779ACA}" srcOrd="0" destOrd="0" presId="urn:microsoft.com/office/officeart/2011/layout/HexagonRadial"/>
    <dgm:cxn modelId="{3CA6B344-8C48-4080-B882-20B959674383}" srcId="{9A7E93F0-4E40-4A1F-850B-E1C813BFDAC7}" destId="{798A23D7-C329-4F13-BD7D-07B3A4D9DA7F}" srcOrd="2" destOrd="0" parTransId="{A2207BAD-4054-4C8F-8499-D9B0A675059A}" sibTransId="{3BD3350E-0D9D-4882-BBCF-7EFD267E7576}"/>
    <dgm:cxn modelId="{B2EC14CB-E792-4D13-A539-F93A9388B2D4}" type="presOf" srcId="{9A7E93F0-4E40-4A1F-850B-E1C813BFDAC7}" destId="{10879F4E-98AD-452A-83FE-B54DB10FDEB4}" srcOrd="0" destOrd="0" presId="urn:microsoft.com/office/officeart/2011/layout/HexagonRadial"/>
    <dgm:cxn modelId="{8BD974FF-1A85-47BF-B9EE-6859C3BBD9EF}" srcId="{9A7E93F0-4E40-4A1F-850B-E1C813BFDAC7}" destId="{B91A3FBD-0AF8-46A5-A449-5F668ABB95AA}" srcOrd="1" destOrd="0" parTransId="{8503F0E7-B3EA-4879-B33A-0422AAF4EB95}" sibTransId="{52D4AABF-ADC9-4CC2-949D-AE71378B4149}"/>
    <dgm:cxn modelId="{45D505B2-8A12-4485-A8C0-6C1F7C1711D6}" type="presOf" srcId="{1E9CFBE9-4709-4FB1-A782-B300A77697A4}" destId="{CEFB76B9-04E7-46E4-8045-CCF2064DE8AE}" srcOrd="0" destOrd="0" presId="urn:microsoft.com/office/officeart/2011/layout/HexagonRadial"/>
    <dgm:cxn modelId="{4E443875-D69F-4F48-8F8F-B8A6BD0B52E1}" type="presOf" srcId="{E3794584-2D0C-425D-8D55-8E76AE7E4260}" destId="{8E25839E-8571-40D7-9076-6520234EB404}" srcOrd="0" destOrd="0" presId="urn:microsoft.com/office/officeart/2011/layout/HexagonRadial"/>
    <dgm:cxn modelId="{5012496F-D807-49B1-B749-2BBB2DDE7544}" type="presOf" srcId="{886A1332-5C6E-48F3-826C-60C0F2E22750}" destId="{38E96C22-6132-459E-BD5D-6BBC0A712498}" srcOrd="0" destOrd="0" presId="urn:microsoft.com/office/officeart/2011/layout/HexagonRadial"/>
    <dgm:cxn modelId="{F75C21E9-EC40-4A25-8B9A-7312D6DE26C9}" type="presParOf" srcId="{8E25839E-8571-40D7-9076-6520234EB404}" destId="{10879F4E-98AD-452A-83FE-B54DB10FDEB4}" srcOrd="0" destOrd="0" presId="urn:microsoft.com/office/officeart/2011/layout/HexagonRadial"/>
    <dgm:cxn modelId="{F196A8C6-69FE-4604-95DB-8EAA4ACD171F}" type="presParOf" srcId="{8E25839E-8571-40D7-9076-6520234EB404}" destId="{0961E31F-6952-43E4-9E5A-C313037A9540}" srcOrd="1" destOrd="0" presId="urn:microsoft.com/office/officeart/2011/layout/HexagonRadial"/>
    <dgm:cxn modelId="{9A4B8134-6258-4451-8415-16E03EEDC609}" type="presParOf" srcId="{0961E31F-6952-43E4-9E5A-C313037A9540}" destId="{3349C384-9FA4-48E4-8421-FC010BCB27DF}" srcOrd="0" destOrd="0" presId="urn:microsoft.com/office/officeart/2011/layout/HexagonRadial"/>
    <dgm:cxn modelId="{EAAF8C67-51D0-4043-9489-C002EDF97858}" type="presParOf" srcId="{8E25839E-8571-40D7-9076-6520234EB404}" destId="{C5D51992-89BE-4A77-B3D3-12E9B0740B25}" srcOrd="2" destOrd="0" presId="urn:microsoft.com/office/officeart/2011/layout/HexagonRadial"/>
    <dgm:cxn modelId="{BE31EB09-52F0-454B-9C71-22283582823A}" type="presParOf" srcId="{8E25839E-8571-40D7-9076-6520234EB404}" destId="{77EE6DCF-B7FB-4024-AD44-4F6C6BF6B3D1}" srcOrd="3" destOrd="0" presId="urn:microsoft.com/office/officeart/2011/layout/HexagonRadial"/>
    <dgm:cxn modelId="{3204AE72-C742-44F3-9393-E6536709879D}" type="presParOf" srcId="{77EE6DCF-B7FB-4024-AD44-4F6C6BF6B3D1}" destId="{71858F06-B765-4F1A-84AE-B6F225D6A1C1}" srcOrd="0" destOrd="0" presId="urn:microsoft.com/office/officeart/2011/layout/HexagonRadial"/>
    <dgm:cxn modelId="{14077096-4E86-4801-B3A2-98455DB88FD5}" type="presParOf" srcId="{8E25839E-8571-40D7-9076-6520234EB404}" destId="{E8B72DC9-0D02-445D-8B02-49D01A779ACA}" srcOrd="4" destOrd="0" presId="urn:microsoft.com/office/officeart/2011/layout/HexagonRadial"/>
    <dgm:cxn modelId="{1336D7EC-64B9-43B0-8CAD-81BAFB274450}" type="presParOf" srcId="{8E25839E-8571-40D7-9076-6520234EB404}" destId="{E06FDE6D-5309-444B-A173-A62C563831A6}" srcOrd="5" destOrd="0" presId="urn:microsoft.com/office/officeart/2011/layout/HexagonRadial"/>
    <dgm:cxn modelId="{3D65583A-806A-4ECF-B502-ABF6AEBACDBC}" type="presParOf" srcId="{E06FDE6D-5309-444B-A173-A62C563831A6}" destId="{2B44F7C2-691F-43D5-985D-DEA1D2F57073}" srcOrd="0" destOrd="0" presId="urn:microsoft.com/office/officeart/2011/layout/HexagonRadial"/>
    <dgm:cxn modelId="{FD405339-6692-4FB7-B06F-0E826761A649}" type="presParOf" srcId="{8E25839E-8571-40D7-9076-6520234EB404}" destId="{CD0E5C66-601B-4B16-A4CE-1663A5B5249B}" srcOrd="6" destOrd="0" presId="urn:microsoft.com/office/officeart/2011/layout/HexagonRadial"/>
    <dgm:cxn modelId="{27F388C9-DB21-4A84-8616-8CEBE7DD2056}" type="presParOf" srcId="{8E25839E-8571-40D7-9076-6520234EB404}" destId="{5EDD1521-DAB9-47DB-A2DB-0936E735E763}" srcOrd="7" destOrd="0" presId="urn:microsoft.com/office/officeart/2011/layout/HexagonRadial"/>
    <dgm:cxn modelId="{C5D8474B-587D-4DD4-A272-C8302F4A7D2D}" type="presParOf" srcId="{5EDD1521-DAB9-47DB-A2DB-0936E735E763}" destId="{BE01A6FA-67BD-465A-B14F-AB8B5F83245A}" srcOrd="0" destOrd="0" presId="urn:microsoft.com/office/officeart/2011/layout/HexagonRadial"/>
    <dgm:cxn modelId="{044A6B40-8CA0-4025-B7DB-590BCEC0545C}" type="presParOf" srcId="{8E25839E-8571-40D7-9076-6520234EB404}" destId="{1F15F2C9-1FE5-46B9-BD66-66C6F036E114}" srcOrd="8" destOrd="0" presId="urn:microsoft.com/office/officeart/2011/layout/HexagonRadial"/>
    <dgm:cxn modelId="{ED874B28-8373-401B-900B-7F9EE6DA93D4}" type="presParOf" srcId="{8E25839E-8571-40D7-9076-6520234EB404}" destId="{79EB1FE2-235F-4283-8EB0-74B93FFE98D3}" srcOrd="9" destOrd="0" presId="urn:microsoft.com/office/officeart/2011/layout/HexagonRadial"/>
    <dgm:cxn modelId="{141C413B-C246-41DA-8F22-DE69F6905B41}" type="presParOf" srcId="{79EB1FE2-235F-4283-8EB0-74B93FFE98D3}" destId="{302A0651-2CC8-49E3-8847-E33E4FA77F65}" srcOrd="0" destOrd="0" presId="urn:microsoft.com/office/officeart/2011/layout/HexagonRadial"/>
    <dgm:cxn modelId="{F10A49C0-7BD8-49C7-9E11-3B8BC7DF9608}" type="presParOf" srcId="{8E25839E-8571-40D7-9076-6520234EB404}" destId="{CEFB76B9-04E7-46E4-8045-CCF2064DE8AE}" srcOrd="10" destOrd="0" presId="urn:microsoft.com/office/officeart/2011/layout/HexagonRadial"/>
    <dgm:cxn modelId="{913DD618-3D78-4924-A8F7-640A3DD27F5A}" type="presParOf" srcId="{8E25839E-8571-40D7-9076-6520234EB404}" destId="{B6A299BE-6DDC-4970-AA0A-03A8AFE23EF4}" srcOrd="11" destOrd="0" presId="urn:microsoft.com/office/officeart/2011/layout/HexagonRadial"/>
    <dgm:cxn modelId="{8047A0E9-5AF0-4BE7-AD96-3E7640A6FA13}" type="presParOf" srcId="{B6A299BE-6DDC-4970-AA0A-03A8AFE23EF4}" destId="{D941D8B1-BA2B-4A0A-ADCB-6FBB75E9618D}" srcOrd="0" destOrd="0" presId="urn:microsoft.com/office/officeart/2011/layout/HexagonRadial"/>
    <dgm:cxn modelId="{2CCF3AD0-8338-4B45-B3E4-5F2C089BA230}" type="presParOf" srcId="{8E25839E-8571-40D7-9076-6520234EB404}" destId="{38E96C22-6132-459E-BD5D-6BBC0A712498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B12683-E64C-4CDC-925E-82800119F104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</dgm:pt>
    <dgm:pt modelId="{2707F726-6F79-4EDD-99D8-46B12257E7F4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An ISP</a:t>
          </a:r>
        </a:p>
      </dgm:t>
    </dgm:pt>
    <dgm:pt modelId="{1757A038-2563-4E01-967C-565A23916EB8}" type="parTrans" cxnId="{440C3E0D-FE0A-4705-820F-228A7D052ACA}">
      <dgm:prSet/>
      <dgm:spPr/>
      <dgm:t>
        <a:bodyPr/>
        <a:lstStyle/>
        <a:p>
          <a:endParaRPr lang="en-US"/>
        </a:p>
      </dgm:t>
    </dgm:pt>
    <dgm:pt modelId="{36995F8B-8FF1-44AC-9B61-BC4C82900BDE}" type="sibTrans" cxnId="{440C3E0D-FE0A-4705-820F-228A7D052ACA}">
      <dgm:prSet/>
      <dgm:spPr/>
      <dgm:t>
        <a:bodyPr/>
        <a:lstStyle/>
        <a:p>
          <a:endParaRPr lang="en-US"/>
        </a:p>
      </dgm:t>
    </dgm:pt>
    <dgm:pt modelId="{A0F118EB-A312-47B8-B1B3-D6634844C45F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A modem</a:t>
          </a:r>
        </a:p>
      </dgm:t>
    </dgm:pt>
    <dgm:pt modelId="{B603240A-C987-44C5-9243-3366BAEF1D33}" type="parTrans" cxnId="{671280CE-3506-46B1-99C1-219273E781D1}">
      <dgm:prSet/>
      <dgm:spPr/>
      <dgm:t>
        <a:bodyPr/>
        <a:lstStyle/>
        <a:p>
          <a:endParaRPr lang="en-US"/>
        </a:p>
      </dgm:t>
    </dgm:pt>
    <dgm:pt modelId="{A05E29ED-BCB8-4F34-89A1-C3A4CC361499}" type="sibTrans" cxnId="{671280CE-3506-46B1-99C1-219273E781D1}">
      <dgm:prSet/>
      <dgm:spPr/>
      <dgm:t>
        <a:bodyPr/>
        <a:lstStyle/>
        <a:p>
          <a:endParaRPr lang="en-US"/>
        </a:p>
      </dgm:t>
    </dgm:pt>
    <dgm:pt modelId="{C0D931E1-0D43-4630-87D4-BF3EDA076D03}">
      <dgm:prSet phldrT="[Text]"/>
      <dgm:spPr/>
      <dgm:t>
        <a:bodyPr/>
        <a:lstStyle/>
        <a:p>
          <a:r>
            <a:rPr lang="en-US" dirty="0">
              <a:latin typeface="Agency FB" panose="020B0503020202020204" pitchFamily="34" charset="0"/>
            </a:rPr>
            <a:t>A web browser</a:t>
          </a:r>
        </a:p>
      </dgm:t>
    </dgm:pt>
    <dgm:pt modelId="{00364A4E-41AB-40B6-9F73-AEEA7D3EFBA2}" type="parTrans" cxnId="{CEE88D63-D743-40A8-B94A-2AA1238B5552}">
      <dgm:prSet/>
      <dgm:spPr/>
      <dgm:t>
        <a:bodyPr/>
        <a:lstStyle/>
        <a:p>
          <a:endParaRPr lang="en-US"/>
        </a:p>
      </dgm:t>
    </dgm:pt>
    <dgm:pt modelId="{0F5C6CB1-B5CD-4022-B416-EBCB8891D96A}" type="sibTrans" cxnId="{CEE88D63-D743-40A8-B94A-2AA1238B5552}">
      <dgm:prSet/>
      <dgm:spPr/>
      <dgm:t>
        <a:bodyPr/>
        <a:lstStyle/>
        <a:p>
          <a:endParaRPr lang="en-US"/>
        </a:p>
      </dgm:t>
    </dgm:pt>
    <dgm:pt modelId="{9AB0B1EC-4AE7-433B-A80F-F184B677DCAF}" type="pres">
      <dgm:prSet presAssocID="{23B12683-E64C-4CDC-925E-82800119F104}" presName="Name0" presStyleCnt="0">
        <dgm:presLayoutVars>
          <dgm:chMax val="7"/>
          <dgm:chPref val="7"/>
          <dgm:dir/>
        </dgm:presLayoutVars>
      </dgm:prSet>
      <dgm:spPr/>
    </dgm:pt>
    <dgm:pt modelId="{0401B3CF-8678-46B7-85DA-D736B7B695ED}" type="pres">
      <dgm:prSet presAssocID="{23B12683-E64C-4CDC-925E-82800119F104}" presName="Name1" presStyleCnt="0"/>
      <dgm:spPr/>
    </dgm:pt>
    <dgm:pt modelId="{03BC218D-FD0C-4691-BB04-E144D84518A5}" type="pres">
      <dgm:prSet presAssocID="{23B12683-E64C-4CDC-925E-82800119F104}" presName="cycle" presStyleCnt="0"/>
      <dgm:spPr/>
    </dgm:pt>
    <dgm:pt modelId="{8DF0146B-5701-4D86-9382-B48D527B8B45}" type="pres">
      <dgm:prSet presAssocID="{23B12683-E64C-4CDC-925E-82800119F104}" presName="srcNode" presStyleLbl="node1" presStyleIdx="0" presStyleCnt="3"/>
      <dgm:spPr/>
    </dgm:pt>
    <dgm:pt modelId="{8023828C-2D62-49B2-8426-EE6C9186F7EB}" type="pres">
      <dgm:prSet presAssocID="{23B12683-E64C-4CDC-925E-82800119F104}" presName="conn" presStyleLbl="parChTrans1D2" presStyleIdx="0" presStyleCnt="1"/>
      <dgm:spPr/>
      <dgm:t>
        <a:bodyPr/>
        <a:lstStyle/>
        <a:p>
          <a:endParaRPr lang="en-US"/>
        </a:p>
      </dgm:t>
    </dgm:pt>
    <dgm:pt modelId="{38B1C8EA-2B83-42F5-9DB0-5FE275C66F5B}" type="pres">
      <dgm:prSet presAssocID="{23B12683-E64C-4CDC-925E-82800119F104}" presName="extraNode" presStyleLbl="node1" presStyleIdx="0" presStyleCnt="3"/>
      <dgm:spPr/>
    </dgm:pt>
    <dgm:pt modelId="{79F2BF22-E2D6-4C31-A24F-FEA7FFBE1D09}" type="pres">
      <dgm:prSet presAssocID="{23B12683-E64C-4CDC-925E-82800119F104}" presName="dstNode" presStyleLbl="node1" presStyleIdx="0" presStyleCnt="3"/>
      <dgm:spPr/>
    </dgm:pt>
    <dgm:pt modelId="{8B1C7D6D-E31A-465B-A59D-ADCE4A56328D}" type="pres">
      <dgm:prSet presAssocID="{2707F726-6F79-4EDD-99D8-46B12257E7F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B0419-F5D6-40EF-B124-A2DE958E8CF8}" type="pres">
      <dgm:prSet presAssocID="{2707F726-6F79-4EDD-99D8-46B12257E7F4}" presName="accent_1" presStyleCnt="0"/>
      <dgm:spPr/>
    </dgm:pt>
    <dgm:pt modelId="{9CC236A2-901A-491B-AC96-06204EAB7B07}" type="pres">
      <dgm:prSet presAssocID="{2707F726-6F79-4EDD-99D8-46B12257E7F4}" presName="accentRepeatNode" presStyleLbl="solidFgAcc1" presStyleIdx="0" presStyleCnt="3"/>
      <dgm:spPr/>
    </dgm:pt>
    <dgm:pt modelId="{86AB902C-311E-4DEF-B82F-E44CEF6EC4CB}" type="pres">
      <dgm:prSet presAssocID="{A0F118EB-A312-47B8-B1B3-D6634844C45F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89E54-14EA-4C0E-9503-8B3588CCE960}" type="pres">
      <dgm:prSet presAssocID="{A0F118EB-A312-47B8-B1B3-D6634844C45F}" presName="accent_2" presStyleCnt="0"/>
      <dgm:spPr/>
    </dgm:pt>
    <dgm:pt modelId="{54B47E6E-27A1-4D35-8CDC-AE9DEEB1FDF8}" type="pres">
      <dgm:prSet presAssocID="{A0F118EB-A312-47B8-B1B3-D6634844C45F}" presName="accentRepeatNode" presStyleLbl="solidFgAcc1" presStyleIdx="1" presStyleCnt="3"/>
      <dgm:spPr/>
    </dgm:pt>
    <dgm:pt modelId="{BEAC5125-53D4-4340-970D-6ADDBFCBEB36}" type="pres">
      <dgm:prSet presAssocID="{C0D931E1-0D43-4630-87D4-BF3EDA076D0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599D7-765F-4671-B61A-A049E4D3286C}" type="pres">
      <dgm:prSet presAssocID="{C0D931E1-0D43-4630-87D4-BF3EDA076D03}" presName="accent_3" presStyleCnt="0"/>
      <dgm:spPr/>
    </dgm:pt>
    <dgm:pt modelId="{5E38660A-28F9-4DB7-9734-FFCD765CD3F6}" type="pres">
      <dgm:prSet presAssocID="{C0D931E1-0D43-4630-87D4-BF3EDA076D03}" presName="accentRepeatNode" presStyleLbl="solidFgAcc1" presStyleIdx="2" presStyleCnt="3"/>
      <dgm:spPr/>
    </dgm:pt>
  </dgm:ptLst>
  <dgm:cxnLst>
    <dgm:cxn modelId="{CEE88D63-D743-40A8-B94A-2AA1238B5552}" srcId="{23B12683-E64C-4CDC-925E-82800119F104}" destId="{C0D931E1-0D43-4630-87D4-BF3EDA076D03}" srcOrd="2" destOrd="0" parTransId="{00364A4E-41AB-40B6-9F73-AEEA7D3EFBA2}" sibTransId="{0F5C6CB1-B5CD-4022-B416-EBCB8891D96A}"/>
    <dgm:cxn modelId="{671280CE-3506-46B1-99C1-219273E781D1}" srcId="{23B12683-E64C-4CDC-925E-82800119F104}" destId="{A0F118EB-A312-47B8-B1B3-D6634844C45F}" srcOrd="1" destOrd="0" parTransId="{B603240A-C987-44C5-9243-3366BAEF1D33}" sibTransId="{A05E29ED-BCB8-4F34-89A1-C3A4CC361499}"/>
    <dgm:cxn modelId="{C6F54649-6822-487E-9D4E-1C6C069F6205}" type="presOf" srcId="{2707F726-6F79-4EDD-99D8-46B12257E7F4}" destId="{8B1C7D6D-E31A-465B-A59D-ADCE4A56328D}" srcOrd="0" destOrd="0" presId="urn:microsoft.com/office/officeart/2008/layout/VerticalCurvedList"/>
    <dgm:cxn modelId="{E487FF0A-B424-49FE-B35C-92468B0F3AEF}" type="presOf" srcId="{A0F118EB-A312-47B8-B1B3-D6634844C45F}" destId="{86AB902C-311E-4DEF-B82F-E44CEF6EC4CB}" srcOrd="0" destOrd="0" presId="urn:microsoft.com/office/officeart/2008/layout/VerticalCurvedList"/>
    <dgm:cxn modelId="{EC263668-B8C1-4E48-BDC8-373D26FF4617}" type="presOf" srcId="{C0D931E1-0D43-4630-87D4-BF3EDA076D03}" destId="{BEAC5125-53D4-4340-970D-6ADDBFCBEB36}" srcOrd="0" destOrd="0" presId="urn:microsoft.com/office/officeart/2008/layout/VerticalCurvedList"/>
    <dgm:cxn modelId="{440C3E0D-FE0A-4705-820F-228A7D052ACA}" srcId="{23B12683-E64C-4CDC-925E-82800119F104}" destId="{2707F726-6F79-4EDD-99D8-46B12257E7F4}" srcOrd="0" destOrd="0" parTransId="{1757A038-2563-4E01-967C-565A23916EB8}" sibTransId="{36995F8B-8FF1-44AC-9B61-BC4C82900BDE}"/>
    <dgm:cxn modelId="{23C95218-81A1-4765-B92C-3835807E1090}" type="presOf" srcId="{36995F8B-8FF1-44AC-9B61-BC4C82900BDE}" destId="{8023828C-2D62-49B2-8426-EE6C9186F7EB}" srcOrd="0" destOrd="0" presId="urn:microsoft.com/office/officeart/2008/layout/VerticalCurvedList"/>
    <dgm:cxn modelId="{01804BCB-8710-458B-8375-1E73DF6A8881}" type="presOf" srcId="{23B12683-E64C-4CDC-925E-82800119F104}" destId="{9AB0B1EC-4AE7-433B-A80F-F184B677DCAF}" srcOrd="0" destOrd="0" presId="urn:microsoft.com/office/officeart/2008/layout/VerticalCurvedList"/>
    <dgm:cxn modelId="{7C1B1636-E8B8-452B-BC01-5A0F08854EC3}" type="presParOf" srcId="{9AB0B1EC-4AE7-433B-A80F-F184B677DCAF}" destId="{0401B3CF-8678-46B7-85DA-D736B7B695ED}" srcOrd="0" destOrd="0" presId="urn:microsoft.com/office/officeart/2008/layout/VerticalCurvedList"/>
    <dgm:cxn modelId="{A2648A01-E5A7-46A8-89BA-C7CF0929F5EF}" type="presParOf" srcId="{0401B3CF-8678-46B7-85DA-D736B7B695ED}" destId="{03BC218D-FD0C-4691-BB04-E144D84518A5}" srcOrd="0" destOrd="0" presId="urn:microsoft.com/office/officeart/2008/layout/VerticalCurvedList"/>
    <dgm:cxn modelId="{EC3A6967-77B7-4FB4-B75E-413F931DA8A2}" type="presParOf" srcId="{03BC218D-FD0C-4691-BB04-E144D84518A5}" destId="{8DF0146B-5701-4D86-9382-B48D527B8B45}" srcOrd="0" destOrd="0" presId="urn:microsoft.com/office/officeart/2008/layout/VerticalCurvedList"/>
    <dgm:cxn modelId="{E0DF140C-7A26-4749-BA0C-90B71EC39F6B}" type="presParOf" srcId="{03BC218D-FD0C-4691-BB04-E144D84518A5}" destId="{8023828C-2D62-49B2-8426-EE6C9186F7EB}" srcOrd="1" destOrd="0" presId="urn:microsoft.com/office/officeart/2008/layout/VerticalCurvedList"/>
    <dgm:cxn modelId="{C4095FBE-4CB7-4DA8-A9C7-1167EC394D88}" type="presParOf" srcId="{03BC218D-FD0C-4691-BB04-E144D84518A5}" destId="{38B1C8EA-2B83-42F5-9DB0-5FE275C66F5B}" srcOrd="2" destOrd="0" presId="urn:microsoft.com/office/officeart/2008/layout/VerticalCurvedList"/>
    <dgm:cxn modelId="{8D91DE29-A515-438B-8B49-A4E24B42CDF9}" type="presParOf" srcId="{03BC218D-FD0C-4691-BB04-E144D84518A5}" destId="{79F2BF22-E2D6-4C31-A24F-FEA7FFBE1D09}" srcOrd="3" destOrd="0" presId="urn:microsoft.com/office/officeart/2008/layout/VerticalCurvedList"/>
    <dgm:cxn modelId="{20681082-14D8-457F-BB70-A222D96F83CE}" type="presParOf" srcId="{0401B3CF-8678-46B7-85DA-D736B7B695ED}" destId="{8B1C7D6D-E31A-465B-A59D-ADCE4A56328D}" srcOrd="1" destOrd="0" presId="urn:microsoft.com/office/officeart/2008/layout/VerticalCurvedList"/>
    <dgm:cxn modelId="{5998F755-D9E5-42A0-B9E2-E69423A8A66B}" type="presParOf" srcId="{0401B3CF-8678-46B7-85DA-D736B7B695ED}" destId="{425B0419-F5D6-40EF-B124-A2DE958E8CF8}" srcOrd="2" destOrd="0" presId="urn:microsoft.com/office/officeart/2008/layout/VerticalCurvedList"/>
    <dgm:cxn modelId="{2DC0EED5-6DCF-4F38-82FA-3DBDADBED91F}" type="presParOf" srcId="{425B0419-F5D6-40EF-B124-A2DE958E8CF8}" destId="{9CC236A2-901A-491B-AC96-06204EAB7B07}" srcOrd="0" destOrd="0" presId="urn:microsoft.com/office/officeart/2008/layout/VerticalCurvedList"/>
    <dgm:cxn modelId="{34EDB6FD-8ADE-468A-81AD-5DD36B0EFDB3}" type="presParOf" srcId="{0401B3CF-8678-46B7-85DA-D736B7B695ED}" destId="{86AB902C-311E-4DEF-B82F-E44CEF6EC4CB}" srcOrd="3" destOrd="0" presId="urn:microsoft.com/office/officeart/2008/layout/VerticalCurvedList"/>
    <dgm:cxn modelId="{99662DB3-B162-430E-91A0-651351C7048A}" type="presParOf" srcId="{0401B3CF-8678-46B7-85DA-D736B7B695ED}" destId="{ACA89E54-14EA-4C0E-9503-8B3588CCE960}" srcOrd="4" destOrd="0" presId="urn:microsoft.com/office/officeart/2008/layout/VerticalCurvedList"/>
    <dgm:cxn modelId="{71B4C0CE-5CBF-48F4-87D4-8253D3A5F2CC}" type="presParOf" srcId="{ACA89E54-14EA-4C0E-9503-8B3588CCE960}" destId="{54B47E6E-27A1-4D35-8CDC-AE9DEEB1FDF8}" srcOrd="0" destOrd="0" presId="urn:microsoft.com/office/officeart/2008/layout/VerticalCurvedList"/>
    <dgm:cxn modelId="{4D487A4F-2F9A-416F-BFF2-4E9373EC7620}" type="presParOf" srcId="{0401B3CF-8678-46B7-85DA-D736B7B695ED}" destId="{BEAC5125-53D4-4340-970D-6ADDBFCBEB36}" srcOrd="5" destOrd="0" presId="urn:microsoft.com/office/officeart/2008/layout/VerticalCurvedList"/>
    <dgm:cxn modelId="{69BB07A1-17C4-4F16-9ECC-A2002FBF2432}" type="presParOf" srcId="{0401B3CF-8678-46B7-85DA-D736B7B695ED}" destId="{C54599D7-765F-4671-B61A-A049E4D3286C}" srcOrd="6" destOrd="0" presId="urn:microsoft.com/office/officeart/2008/layout/VerticalCurvedList"/>
    <dgm:cxn modelId="{DC83FB5C-49D8-45B8-B8C9-D074C635F9E2}" type="presParOf" srcId="{C54599D7-765F-4671-B61A-A049E4D3286C}" destId="{5E38660A-28F9-4DB7-9734-FFCD765CD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696" y="2809564"/>
            <a:ext cx="7005485" cy="137897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5" y="4181160"/>
            <a:ext cx="7030799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4" y="90276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51818"/>
            <a:ext cx="8246070" cy="312665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920576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89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89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84084" y="160957"/>
            <a:ext cx="9312167" cy="114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Accessing Internet and Netizen Community Standards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827" y="273148"/>
            <a:ext cx="90751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How to Access Internet</a:t>
            </a:r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17" y="1254218"/>
            <a:ext cx="5962650" cy="38093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249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68594"/>
            <a:ext cx="90653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There are two access methods direct and Indirect and these can be either fixed or mobile.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000" u="sng" dirty="0">
                <a:solidFill>
                  <a:schemeClr val="bg1"/>
                </a:solidFill>
                <a:latin typeface="Agency FB" panose="020B0503020202020204" pitchFamily="34" charset="0"/>
              </a:rPr>
              <a:t>Indirect Access:</a:t>
            </a:r>
          </a:p>
          <a:p>
            <a:pPr algn="just"/>
            <a:endParaRPr lang="en-US" sz="2000" u="sng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This is most common method used in home and office networks.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device e.g. computer connects to a network using Ethernet or Wi-Fi and the network connects to the Internet using ADSL, cable or fiber. 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000" u="sng" dirty="0">
                <a:solidFill>
                  <a:schemeClr val="bg1"/>
                </a:solidFill>
                <a:latin typeface="Agency FB" panose="020B0503020202020204" pitchFamily="34" charset="0"/>
              </a:rPr>
              <a:t>Direct Access: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This is most common method used when travelling.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device e.g. smart phone connects directly to the Internet using 3G/4G mobile networks or public Wi-Fi.</a:t>
            </a:r>
          </a:p>
        </p:txBody>
      </p:sp>
    </p:spTree>
    <p:extLst>
      <p:ext uri="{BB962C8B-B14F-4D97-AF65-F5344CB8AC3E}">
        <p14:creationId xmlns:p14="http://schemas.microsoft.com/office/powerpoint/2010/main" val="27345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81" y="191099"/>
            <a:ext cx="8062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3 basic requirements to access Internet. There are three ingredients needed to access Internet from a laptop or desktop computer: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80908693"/>
              </p:ext>
            </p:extLst>
          </p:nvPr>
        </p:nvGraphicFramePr>
        <p:xfrm>
          <a:off x="0" y="1237840"/>
          <a:ext cx="4591665" cy="354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77" y="3444025"/>
            <a:ext cx="4139381" cy="169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5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058" y="337735"/>
            <a:ext cx="4572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Presentation outcomes:-</a:t>
            </a:r>
            <a:endParaRPr lang="en-US" sz="5400" dirty="0">
              <a:solidFill>
                <a:schemeClr val="bg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What is Netizen?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Legal rights and duties of netizen.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E-governance and netizen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What is Community Standard?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Common Netizen Community Standards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What if a netizen violates community standards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22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B31116-CA8D-2E37-35BB-ADB88EE97073}"/>
              </a:ext>
            </a:extLst>
          </p:cNvPr>
          <p:cNvSpPr txBox="1"/>
          <p:nvPr/>
        </p:nvSpPr>
        <p:spPr>
          <a:xfrm>
            <a:off x="2541250" y="1022252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There have no legal definition of netizen.</a:t>
            </a:r>
          </a:p>
          <a:p>
            <a:endParaRPr lang="en-US" sz="2000" dirty="0">
              <a:solidFill>
                <a:schemeClr val="bg1"/>
              </a:solidFill>
              <a:latin typeface="Agency FB" panose="020B0503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Net  + citizens 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= Netizen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Generally speaking, a person work in net and who is active on net is called netizen. 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DEA20B10-098C-FFA9-1020-D6683825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1" y="2922756"/>
            <a:ext cx="2065069" cy="136294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D0F9A39F-A4BB-B6F9-F204-54EE6805B4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87" y="2922755"/>
            <a:ext cx="2569263" cy="1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4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C7A194A-0744-3872-CB32-2170CAFD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94172"/>
          </a:xfrm>
        </p:spPr>
        <p:txBody>
          <a:bodyPr/>
          <a:lstStyle/>
          <a:p>
            <a:r>
              <a:rPr lang="en-US" dirty="0"/>
              <a:t>Legal rights and duties of a netizen.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83FAC4A-E4B1-81E5-444A-B252F71D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11" y="698599"/>
            <a:ext cx="3868340" cy="617934"/>
          </a:xfrm>
        </p:spPr>
        <p:txBody>
          <a:bodyPr/>
          <a:lstStyle/>
          <a:p>
            <a:r>
              <a:rPr lang="en-US" i="1" u="sng" dirty="0"/>
              <a:t>Rights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981993D6-3F70-0F85-6696-61EC72244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68826" y="1455241"/>
            <a:ext cx="4285723" cy="2763441"/>
          </a:xfrm>
        </p:spPr>
        <p:txBody>
          <a:bodyPr/>
          <a:lstStyle/>
          <a:p>
            <a:pPr algn="l"/>
            <a:r>
              <a:rPr lang="en-US" dirty="0"/>
              <a:t>Freedom of speech and expression.</a:t>
            </a:r>
          </a:p>
          <a:p>
            <a:pPr algn="l"/>
            <a:r>
              <a:rPr lang="en-US" dirty="0"/>
              <a:t>Right to information.</a:t>
            </a:r>
          </a:p>
          <a:p>
            <a:pPr algn="l"/>
            <a:r>
              <a:rPr lang="en-US" dirty="0"/>
              <a:t>Right to dignity and privacy.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BDEFCE02-6880-0499-665B-1F224B359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099" y="698599"/>
            <a:ext cx="3887391" cy="617934"/>
          </a:xfrm>
        </p:spPr>
        <p:txBody>
          <a:bodyPr/>
          <a:lstStyle/>
          <a:p>
            <a:r>
              <a:rPr lang="en-US" i="1" u="sng" dirty="0"/>
              <a:t>Duties</a:t>
            </a:r>
            <a:r>
              <a:rPr lang="en-US" dirty="0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82EA8DD-065B-A7BE-077C-EEA1CF638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09741" y="1385887"/>
            <a:ext cx="4926104" cy="2763441"/>
          </a:xfrm>
        </p:spPr>
        <p:txBody>
          <a:bodyPr/>
          <a:lstStyle/>
          <a:p>
            <a:pPr algn="l"/>
            <a:r>
              <a:rPr lang="en-US" dirty="0"/>
              <a:t>Not to violate privacy, or instigate hatred.</a:t>
            </a:r>
          </a:p>
          <a:p>
            <a:pPr algn="l"/>
            <a:r>
              <a:rPr lang="en-US" dirty="0"/>
              <a:t>Generating </a:t>
            </a:r>
            <a:r>
              <a:rPr lang="en-US" i="1" dirty="0"/>
              <a:t>positive</a:t>
            </a:r>
            <a:r>
              <a:rPr lang="en-US" dirty="0"/>
              <a:t> data.</a:t>
            </a:r>
          </a:p>
          <a:p>
            <a:pPr algn="l"/>
            <a:r>
              <a:rPr lang="en-US" dirty="0"/>
              <a:t>Report the abuse. 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D0A6D808-DDA9-39B0-EA5F-1B71D29ED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0" y="3562797"/>
            <a:ext cx="3972966" cy="15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9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AAB072E-A810-3B1C-DD52-E2815DC43D42}"/>
              </a:ext>
            </a:extLst>
          </p:cNvPr>
          <p:cNvSpPr/>
          <p:nvPr/>
        </p:nvSpPr>
        <p:spPr>
          <a:xfrm>
            <a:off x="2555343" y="3142356"/>
            <a:ext cx="2370831" cy="15726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Service, delivery and consumption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77EF7B4-305F-F117-1FBB-14D9C216E697}"/>
              </a:ext>
            </a:extLst>
          </p:cNvPr>
          <p:cNvSpPr/>
          <p:nvPr/>
        </p:nvSpPr>
        <p:spPr>
          <a:xfrm>
            <a:off x="4921420" y="3027164"/>
            <a:ext cx="2214116" cy="15726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Generating sensitive  personal data for governance purposes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828FAF-19CB-FA2B-B105-0C834DDE55DD}"/>
              </a:ext>
            </a:extLst>
          </p:cNvPr>
          <p:cNvSpPr txBox="1"/>
          <p:nvPr/>
        </p:nvSpPr>
        <p:spPr>
          <a:xfrm>
            <a:off x="3461482" y="3027164"/>
            <a:ext cx="17985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F6EB22-0C89-F749-524D-0E95B2DA6A06}"/>
              </a:ext>
            </a:extLst>
          </p:cNvPr>
          <p:cNvSpPr txBox="1"/>
          <p:nvPr/>
        </p:nvSpPr>
        <p:spPr>
          <a:xfrm>
            <a:off x="2941516" y="779197"/>
            <a:ext cx="3559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  <a:ea typeface="Dotum" panose="020B0600000101010101" pitchFamily="34" charset="-127"/>
              </a:rPr>
              <a:t>E-governance and netizen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6E628DE-6C9C-DB74-1552-F84265B7D5B6}"/>
              </a:ext>
            </a:extLst>
          </p:cNvPr>
          <p:cNvSpPr/>
          <p:nvPr/>
        </p:nvSpPr>
        <p:spPr>
          <a:xfrm>
            <a:off x="3888118" y="1888826"/>
            <a:ext cx="2066606" cy="157265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Right to life and forgotten 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xmlns="" id="{C577175D-0ECA-B14E-3643-DF8A6C51E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93" y="1553213"/>
            <a:ext cx="1573411" cy="112624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5EACC625-387E-E357-0EF2-A89A496CF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57" y="1565850"/>
            <a:ext cx="1788269" cy="10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0F67F0B-7FDD-23FB-6350-38A6FD3801A9}"/>
              </a:ext>
            </a:extLst>
          </p:cNvPr>
          <p:cNvSpPr txBox="1"/>
          <p:nvPr/>
        </p:nvSpPr>
        <p:spPr>
          <a:xfrm>
            <a:off x="196645" y="1539702"/>
            <a:ext cx="8819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dirty="0">
                <a:solidFill>
                  <a:schemeClr val="bg1"/>
                </a:solidFill>
                <a:latin typeface="Lucida Bright" panose="02040602050505020304" pitchFamily="18" charset="0"/>
                <a:ea typeface="High Tower Text" panose="02000000000000000000" pitchFamily="2" charset="0"/>
              </a:rPr>
              <a:t>Community Standards are written to ensure that everyone’s voice is valued and Facebook takes great care to craft policies that are inclusive of different views.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D0F27ED-8A9A-3748-0C93-FEB949A0FDB1}"/>
              </a:ext>
            </a:extLst>
          </p:cNvPr>
          <p:cNvSpPr txBox="1"/>
          <p:nvPr/>
        </p:nvSpPr>
        <p:spPr>
          <a:xfrm>
            <a:off x="3888432" y="1885950"/>
            <a:ext cx="13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A34C57D-67A7-B3CA-24EA-FAA099B5BDEE}"/>
              </a:ext>
            </a:extLst>
          </p:cNvPr>
          <p:cNvSpPr txBox="1"/>
          <p:nvPr/>
        </p:nvSpPr>
        <p:spPr>
          <a:xfrm>
            <a:off x="5669235" y="2022910"/>
            <a:ext cx="13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BE0563-788B-0360-2B9E-E20C99B929C5}"/>
              </a:ext>
            </a:extLst>
          </p:cNvPr>
          <p:cNvSpPr txBox="1"/>
          <p:nvPr/>
        </p:nvSpPr>
        <p:spPr>
          <a:xfrm>
            <a:off x="1858297" y="779697"/>
            <a:ext cx="57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1" u="sng" dirty="0">
                <a:solidFill>
                  <a:schemeClr val="bg1"/>
                </a:solidFill>
                <a:latin typeface="Agency FB" panose="020B0503020202020204" pitchFamily="34" charset="0"/>
              </a:rPr>
              <a:t>What is community standards </a:t>
            </a:r>
          </a:p>
        </p:txBody>
      </p:sp>
    </p:spTree>
    <p:extLst>
      <p:ext uri="{BB962C8B-B14F-4D97-AF65-F5344CB8AC3E}">
        <p14:creationId xmlns:p14="http://schemas.microsoft.com/office/powerpoint/2010/main" val="338203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A7C4D92-5720-6632-874D-6A778F7C837B}"/>
              </a:ext>
            </a:extLst>
          </p:cNvPr>
          <p:cNvSpPr txBox="1"/>
          <p:nvPr/>
        </p:nvSpPr>
        <p:spPr>
          <a:xfrm>
            <a:off x="449035" y="824592"/>
            <a:ext cx="869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Common Netizen Community Standards: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6EDAB2-E365-27F2-DE37-71EFA0F79E16}"/>
              </a:ext>
            </a:extLst>
          </p:cNvPr>
          <p:cNvSpPr txBox="1"/>
          <p:nvPr/>
        </p:nvSpPr>
        <p:spPr>
          <a:xfrm>
            <a:off x="458867" y="1724838"/>
            <a:ext cx="4065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RIGHTS: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Authenticity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Safety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Privacy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Dignity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A695F3F-E3B9-9A74-FC07-D5A479EA3F3C}"/>
              </a:ext>
            </a:extLst>
          </p:cNvPr>
          <p:cNvSpPr txBox="1"/>
          <p:nvPr/>
        </p:nvSpPr>
        <p:spPr>
          <a:xfrm>
            <a:off x="4796518" y="1724838"/>
            <a:ext cx="38290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gency FB" panose="020B0503020202020204" pitchFamily="34" charset="0"/>
              </a:rPr>
              <a:t>DUTIES: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Violence &amp; Criminal Behavior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Objectionable Content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Respecting Intellectual Property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309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9D99CE-3296-4ED0-4026-B67FEAB73542}"/>
              </a:ext>
            </a:extLst>
          </p:cNvPr>
          <p:cNvSpPr txBox="1"/>
          <p:nvPr/>
        </p:nvSpPr>
        <p:spPr>
          <a:xfrm>
            <a:off x="285751" y="783771"/>
            <a:ext cx="8572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What if a netizen violates community standards?</a:t>
            </a:r>
          </a:p>
          <a:p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A84507-D748-7566-D17B-6F1C933DDF11}"/>
              </a:ext>
            </a:extLst>
          </p:cNvPr>
          <p:cNvSpPr txBox="1"/>
          <p:nvPr/>
        </p:nvSpPr>
        <p:spPr>
          <a:xfrm>
            <a:off x="367393" y="1480082"/>
            <a:ext cx="868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endParaRPr lang="en-US" sz="2700" dirty="0">
              <a:solidFill>
                <a:schemeClr val="bg1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chemeClr val="bg1"/>
                </a:solidFill>
              </a:rPr>
              <a:t>Information</a:t>
            </a:r>
            <a:r>
              <a:rPr lang="en-US" sz="2700">
                <a:solidFill>
                  <a:schemeClr val="bg1"/>
                </a:solidFill>
              </a:rPr>
              <a:t>, Communication &amp; Technology </a:t>
            </a:r>
            <a:r>
              <a:rPr lang="en-US" sz="2700" dirty="0">
                <a:solidFill>
                  <a:schemeClr val="bg1"/>
                </a:solidFill>
              </a:rPr>
              <a:t>Act 2006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chemeClr val="bg1"/>
                </a:solidFill>
              </a:rPr>
              <a:t>Digital Security Act 2018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700" dirty="0">
                <a:solidFill>
                  <a:schemeClr val="bg1"/>
                </a:solidFill>
              </a:rPr>
              <a:t>The Pornography Control Act, 2012</a:t>
            </a:r>
          </a:p>
        </p:txBody>
      </p:sp>
    </p:spTree>
    <p:extLst>
      <p:ext uri="{BB962C8B-B14F-4D97-AF65-F5344CB8AC3E}">
        <p14:creationId xmlns:p14="http://schemas.microsoft.com/office/powerpoint/2010/main" val="13354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1151" y="753921"/>
            <a:ext cx="7788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What is Internet?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8994416"/>
              </p:ext>
            </p:extLst>
          </p:nvPr>
        </p:nvGraphicFramePr>
        <p:xfrm>
          <a:off x="0" y="1215586"/>
          <a:ext cx="9144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91149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2100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4193" y="945931"/>
            <a:ext cx="7788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Origin of Internet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1664" y="346229"/>
            <a:ext cx="789038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0112241"/>
              </p:ext>
            </p:extLst>
          </p:nvPr>
        </p:nvGraphicFramePr>
        <p:xfrm>
          <a:off x="781664" y="127819"/>
          <a:ext cx="7447936" cy="489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43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981" y="383458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Medium of Accessing Internet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1376517"/>
            <a:ext cx="901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way or path  we use to access the internet is called the medium of accessing the internet.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981" y="2839828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Generally,  we see two types of medium:</a:t>
            </a:r>
          </a:p>
          <a:p>
            <a:endParaRPr lang="en-US" sz="20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Wireless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Wired</a:t>
            </a:r>
          </a:p>
        </p:txBody>
      </p:sp>
    </p:spTree>
    <p:extLst>
      <p:ext uri="{BB962C8B-B14F-4D97-AF65-F5344CB8AC3E}">
        <p14:creationId xmlns:p14="http://schemas.microsoft.com/office/powerpoint/2010/main" val="133131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6503" y="6844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Wireless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07" y="1522350"/>
            <a:ext cx="3252991" cy="25644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24" y="334297"/>
            <a:ext cx="38149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Agency FB" panose="020B0503020202020204" pitchFamily="34" charset="0"/>
              </a:rPr>
              <a:t>Examples of wireless device:</a:t>
            </a:r>
          </a:p>
          <a:p>
            <a:endParaRPr lang="en-US" sz="2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Smartphone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Laptop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Smart watch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Smart TV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Tablet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79" y="1356851"/>
            <a:ext cx="4601498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0853" y="668594"/>
            <a:ext cx="292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gency FB" panose="020B0503020202020204" pitchFamily="34" charset="0"/>
              </a:rPr>
              <a:t>Wired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380" y="1480522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0" y="397052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In wired medium the primary required device is modem. 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Most used Cables — such as Cat5, Cat6, and so on — are used to tether a device to an internet router and transfer data.</a:t>
            </a:r>
          </a:p>
        </p:txBody>
      </p:sp>
    </p:spTree>
    <p:extLst>
      <p:ext uri="{BB962C8B-B14F-4D97-AF65-F5344CB8AC3E}">
        <p14:creationId xmlns:p14="http://schemas.microsoft.com/office/powerpoint/2010/main" val="308331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31" y="899870"/>
            <a:ext cx="53438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gency FB" panose="020B0503020202020204" pitchFamily="34" charset="0"/>
              </a:rPr>
              <a:t>Most used wired cables are:</a:t>
            </a:r>
          </a:p>
          <a:p>
            <a:endParaRPr lang="en-US" sz="2000" u="sng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Dial up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Cable internet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DSL (digital subscriber line)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Fiber -optic communication </a:t>
            </a:r>
          </a:p>
          <a:p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Most used wired device is  desktop computer.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4" y="1839859"/>
            <a:ext cx="3607662" cy="33036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2498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On-screen Show (16:9)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Agency FB</vt:lpstr>
      <vt:lpstr>Arial</vt:lpstr>
      <vt:lpstr>Calibri</vt:lpstr>
      <vt:lpstr>Courier New</vt:lpstr>
      <vt:lpstr>Dotum</vt:lpstr>
      <vt:lpstr>High Tower Text</vt:lpstr>
      <vt:lpstr>Lucida Bright</vt:lpstr>
      <vt:lpstr>Times New Roman</vt:lpstr>
      <vt:lpstr>Wingdings</vt:lpstr>
      <vt:lpstr>Office Theme</vt:lpstr>
      <vt:lpstr>Accessing Internet and Netizen Community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Legal rights and duties of a netizen.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Internet and Netizen Community Standards</dc:title>
  <dc:creator/>
  <cp:lastModifiedBy/>
  <cp:revision>2</cp:revision>
  <dcterms:created xsi:type="dcterms:W3CDTF">2017-08-01T15:40:51Z</dcterms:created>
  <dcterms:modified xsi:type="dcterms:W3CDTF">2023-09-17T12:38:52Z</dcterms:modified>
</cp:coreProperties>
</file>