
<file path=[Content_Types].xml><?xml version="1.0" encoding="utf-8"?>
<Types xmlns="http://schemas.openxmlformats.org/package/2006/content-types">
  <Default Extension="png" ContentType="image/png"/>
  <Default Extension="tmp" ContentType="image/jpe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84" r:id="rId1"/>
    <p:sldMasterId id="2147483698" r:id="rId2"/>
    <p:sldMasterId id="2147483753" r:id="rId3"/>
  </p:sldMasterIdLst>
  <p:notesMasterIdLst>
    <p:notesMasterId r:id="rId26"/>
  </p:notesMasterIdLst>
  <p:handoutMasterIdLst>
    <p:handoutMasterId r:id="rId27"/>
  </p:handoutMasterIdLst>
  <p:sldIdLst>
    <p:sldId id="849" r:id="rId4"/>
    <p:sldId id="852" r:id="rId5"/>
    <p:sldId id="830" r:id="rId6"/>
    <p:sldId id="811" r:id="rId7"/>
    <p:sldId id="819" r:id="rId8"/>
    <p:sldId id="865" r:id="rId9"/>
    <p:sldId id="864" r:id="rId10"/>
    <p:sldId id="827" r:id="rId11"/>
    <p:sldId id="802" r:id="rId12"/>
    <p:sldId id="867" r:id="rId13"/>
    <p:sldId id="869" r:id="rId14"/>
    <p:sldId id="868" r:id="rId15"/>
    <p:sldId id="870" r:id="rId16"/>
    <p:sldId id="799" r:id="rId17"/>
    <p:sldId id="804" r:id="rId18"/>
    <p:sldId id="805" r:id="rId19"/>
    <p:sldId id="844" r:id="rId20"/>
    <p:sldId id="807" r:id="rId21"/>
    <p:sldId id="829" r:id="rId22"/>
    <p:sldId id="803" r:id="rId23"/>
    <p:sldId id="866" r:id="rId24"/>
    <p:sldId id="824" r:id="rId25"/>
  </p:sldIdLst>
  <p:sldSz cx="12192000" cy="6858000"/>
  <p:notesSz cx="6858000" cy="9144000"/>
  <p:defaultText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HOWEET" id="{D34E524A-D6EF-4CBC-A13A-51C3740B0549}">
          <p14:sldIdLst>
            <p14:sldId id="849"/>
            <p14:sldId id="852"/>
            <p14:sldId id="830"/>
            <p14:sldId id="811"/>
            <p14:sldId id="819"/>
            <p14:sldId id="865"/>
            <p14:sldId id="864"/>
            <p14:sldId id="827"/>
            <p14:sldId id="802"/>
            <p14:sldId id="867"/>
            <p14:sldId id="869"/>
            <p14:sldId id="868"/>
            <p14:sldId id="870"/>
            <p14:sldId id="799"/>
            <p14:sldId id="804"/>
            <p14:sldId id="805"/>
            <p14:sldId id="844"/>
            <p14:sldId id="807"/>
            <p14:sldId id="829"/>
            <p14:sldId id="803"/>
            <p14:sldId id="866"/>
          </p14:sldIdLst>
        </p14:section>
        <p14:section name="CREDITS &amp; COPYRIGHTS" id="{96A22112-93F8-4FC4-92DC-51B794962ED1}">
          <p14:sldIdLst>
            <p14:sldId id="824"/>
          </p14:sldIdLst>
        </p14:section>
      </p14:sectionLst>
    </p:ext>
    <p:ext uri="{EFAFB233-063F-42B5-8137-9DF3F51BA10A}">
      <p15:sldGuideLst xmlns:p15="http://schemas.microsoft.com/office/powerpoint/2012/main">
        <p15:guide id="1" orient="horz" pos="2251" userDrawn="1">
          <p15:clr>
            <a:srgbClr val="A4A3A4"/>
          </p15:clr>
        </p15:guide>
        <p15:guide id="3" orient="horz" pos="3159" userDrawn="1">
          <p15:clr>
            <a:srgbClr val="A4A3A4"/>
          </p15:clr>
        </p15:guide>
        <p15:guide id="5" orient="horz" pos="981" userDrawn="1">
          <p15:clr>
            <a:srgbClr val="A4A3A4"/>
          </p15:clr>
        </p15:guide>
        <p15:guide id="6" pos="3840" userDrawn="1">
          <p15:clr>
            <a:srgbClr val="A4A3A4"/>
          </p15:clr>
        </p15:guide>
        <p15:guide id="7" pos="575" userDrawn="1">
          <p15:clr>
            <a:srgbClr val="A4A3A4"/>
          </p15:clr>
        </p15:guide>
        <p15:guide id="8" pos="7105" userDrawn="1">
          <p15:clr>
            <a:srgbClr val="A4A3A4"/>
          </p15:clr>
        </p15:guide>
        <p15:guide id="9" pos="7408" userDrawn="1">
          <p15:clr>
            <a:srgbClr val="A4A3A4"/>
          </p15:clr>
        </p15:guide>
        <p15:guide id="10" pos="303" userDrawn="1">
          <p15:clr>
            <a:srgbClr val="A4A3A4"/>
          </p15:clr>
        </p15:guide>
        <p15:guide id="11" pos="1965" userDrawn="1">
          <p15:clr>
            <a:srgbClr val="A4A3A4"/>
          </p15:clr>
        </p15:guide>
        <p15:guide id="12" pos="5715" userDrawn="1">
          <p15:clr>
            <a:srgbClr val="A4A3A4"/>
          </p15:clr>
        </p15:guide>
        <p15:guide id="13" pos="4384" userDrawn="1">
          <p15:clr>
            <a:srgbClr val="A4A3A4"/>
          </p15:clr>
        </p15:guide>
        <p15:guide id="14" orient="horz" pos="3295" userDrawn="1">
          <p15:clr>
            <a:srgbClr val="A4A3A4"/>
          </p15:clr>
        </p15:guide>
        <p15:guide id="15"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3951"/>
    <a:srgbClr val="951983"/>
    <a:srgbClr val="1A98DD"/>
    <a:srgbClr val="FCF664"/>
    <a:srgbClr val="CECFCE"/>
    <a:srgbClr val="E4E4E4"/>
    <a:srgbClr val="ECECEC"/>
    <a:srgbClr val="D9D9D9"/>
    <a:srgbClr val="F16415"/>
    <a:srgbClr val="FAAA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929F9F4-4A8F-4326-A1B4-22849713DDAB}" styleName="Style foncé 1 - Accentuation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AF606853-7671-496A-8E4F-DF71F8EC918B}" styleName="Style foncé 1 - Accentuation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Style foncé 1 - Accentuation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Style foncé 1 - Accentuation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Style foncé 1 - Accentuation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Style foncé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93296810-A885-4BE3-A3E7-6D5BEEA58F35}" styleName="Style moyen 2 - Accentuation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Style moyen 2 - Accentuation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214" autoAdjust="0"/>
    <p:restoredTop sz="95417" autoAdjust="0"/>
  </p:normalViewPr>
  <p:slideViewPr>
    <p:cSldViewPr>
      <p:cViewPr varScale="1">
        <p:scale>
          <a:sx n="84" d="100"/>
          <a:sy n="84" d="100"/>
        </p:scale>
        <p:origin x="461" y="67"/>
      </p:cViewPr>
      <p:guideLst>
        <p:guide orient="horz" pos="2251"/>
        <p:guide orient="horz" pos="3159"/>
        <p:guide orient="horz" pos="981"/>
        <p:guide pos="3840"/>
        <p:guide pos="575"/>
        <p:guide pos="7105"/>
        <p:guide pos="7408"/>
        <p:guide pos="303"/>
        <p:guide pos="1965"/>
        <p:guide pos="5715"/>
        <p:guide pos="4384"/>
        <p:guide orient="horz" pos="3295"/>
        <p:guide orient="horz" pos="2160"/>
      </p:guideLst>
    </p:cSldViewPr>
  </p:slideViewPr>
  <p:outlineViewPr>
    <p:cViewPr>
      <p:scale>
        <a:sx n="33" d="100"/>
        <a:sy n="33" d="100"/>
      </p:scale>
      <p:origin x="0" y="-5466"/>
    </p:cViewPr>
  </p:outlineViewPr>
  <p:notesTextViewPr>
    <p:cViewPr>
      <p:scale>
        <a:sx n="150" d="100"/>
        <a:sy n="150" d="100"/>
      </p:scale>
      <p:origin x="0" y="0"/>
    </p:cViewPr>
  </p:notesTextViewPr>
  <p:notesViewPr>
    <p:cSldViewPr>
      <p:cViewPr varScale="1">
        <p:scale>
          <a:sx n="87" d="100"/>
          <a:sy n="87" d="100"/>
        </p:scale>
        <p:origin x="2988" y="6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notesMaster" Target="notesMasters/notesMaster1.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EA33B4B9-AFB0-43EB-82AF-ED70AC262E4F}" type="datetimeFigureOut">
              <a:rPr lang="en-US" smtClean="0"/>
              <a:pPr/>
              <a:t>9/17/2023</a:t>
            </a:fld>
            <a:endParaRPr lang="en-US"/>
          </a:p>
        </p:txBody>
      </p:sp>
      <p:sp>
        <p:nvSpPr>
          <p:cNvPr id="4" name="Espace réservé du pied de page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Espace réservé du numéro de diapositive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C6472C8F-9949-4688-BFEB-F813D79CFC0A}" type="slidenum">
              <a:rPr lang="en-US" smtClean="0"/>
              <a:pPr/>
              <a:t>‹#›</a:t>
            </a:fld>
            <a:endParaRPr lang="en-US"/>
          </a:p>
        </p:txBody>
      </p:sp>
    </p:spTree>
    <p:extLst>
      <p:ext uri="{BB962C8B-B14F-4D97-AF65-F5344CB8AC3E}">
        <p14:creationId xmlns:p14="http://schemas.microsoft.com/office/powerpoint/2010/main" val="179299269"/>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D31E77A-DD07-4A76-801D-B4BF4990C412}" type="datetimeFigureOut">
              <a:rPr lang="en-US" smtClean="0"/>
              <a:pPr/>
              <a:t>9/17/2023</a:t>
            </a:fld>
            <a:endParaRPr lang="en-US"/>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CA3AB2B-189A-4C92-A457-C6A3833631A7}" type="slidenum">
              <a:rPr lang="en-US" smtClean="0"/>
              <a:pPr/>
              <a:t>‹#›</a:t>
            </a:fld>
            <a:endParaRPr lang="en-US"/>
          </a:p>
        </p:txBody>
      </p:sp>
    </p:spTree>
    <p:extLst>
      <p:ext uri="{BB962C8B-B14F-4D97-AF65-F5344CB8AC3E}">
        <p14:creationId xmlns:p14="http://schemas.microsoft.com/office/powerpoint/2010/main" val="2753898374"/>
      </p:ext>
    </p:extLst>
  </p:cSld>
  <p:clrMap bg1="lt1" tx1="dk1" bg2="lt2" tx2="dk2" accent1="accent1" accent2="accent2" accent3="accent3" accent4="accent4" accent5="accent5" accent6="accent6" hlink="hlink" folHlink="folHlink"/>
  <p:hf hdr="0" ftr="0" dt="0"/>
  <p:notesStyle>
    <a:lvl1pPr marL="0" algn="l" defTabSz="914354" rtl="0" eaLnBrk="1" latinLnBrk="0" hangingPunct="1">
      <a:defRPr sz="1200" kern="1200">
        <a:solidFill>
          <a:schemeClr val="tx1"/>
        </a:solidFill>
        <a:latin typeface="+mn-lt"/>
        <a:ea typeface="+mn-ea"/>
        <a:cs typeface="+mn-cs"/>
      </a:defRPr>
    </a:lvl1pPr>
    <a:lvl2pPr marL="457178" algn="l" defTabSz="914354" rtl="0" eaLnBrk="1" latinLnBrk="0" hangingPunct="1">
      <a:defRPr sz="1200" kern="1200">
        <a:solidFill>
          <a:schemeClr val="tx1"/>
        </a:solidFill>
        <a:latin typeface="+mn-lt"/>
        <a:ea typeface="+mn-ea"/>
        <a:cs typeface="+mn-cs"/>
      </a:defRPr>
    </a:lvl2pPr>
    <a:lvl3pPr marL="914354" algn="l" defTabSz="914354" rtl="0" eaLnBrk="1" latinLnBrk="0" hangingPunct="1">
      <a:defRPr sz="1200" kern="1200">
        <a:solidFill>
          <a:schemeClr val="tx1"/>
        </a:solidFill>
        <a:latin typeface="+mn-lt"/>
        <a:ea typeface="+mn-ea"/>
        <a:cs typeface="+mn-cs"/>
      </a:defRPr>
    </a:lvl3pPr>
    <a:lvl4pPr marL="1371532" algn="l" defTabSz="914354" rtl="0" eaLnBrk="1" latinLnBrk="0" hangingPunct="1">
      <a:defRPr sz="1200" kern="1200">
        <a:solidFill>
          <a:schemeClr val="tx1"/>
        </a:solidFill>
        <a:latin typeface="+mn-lt"/>
        <a:ea typeface="+mn-ea"/>
        <a:cs typeface="+mn-cs"/>
      </a:defRPr>
    </a:lvl4pPr>
    <a:lvl5pPr marL="1828709" algn="l" defTabSz="914354" rtl="0" eaLnBrk="1" latinLnBrk="0" hangingPunct="1">
      <a:defRPr sz="1200" kern="1200">
        <a:solidFill>
          <a:schemeClr val="tx1"/>
        </a:solidFill>
        <a:latin typeface="+mn-lt"/>
        <a:ea typeface="+mn-ea"/>
        <a:cs typeface="+mn-cs"/>
      </a:defRPr>
    </a:lvl5pPr>
    <a:lvl6pPr marL="2285886" algn="l" defTabSz="914354" rtl="0" eaLnBrk="1" latinLnBrk="0" hangingPunct="1">
      <a:defRPr sz="1200" kern="1200">
        <a:solidFill>
          <a:schemeClr val="tx1"/>
        </a:solidFill>
        <a:latin typeface="+mn-lt"/>
        <a:ea typeface="+mn-ea"/>
        <a:cs typeface="+mn-cs"/>
      </a:defRPr>
    </a:lvl6pPr>
    <a:lvl7pPr marL="2743062" algn="l" defTabSz="914354" rtl="0" eaLnBrk="1" latinLnBrk="0" hangingPunct="1">
      <a:defRPr sz="1200" kern="1200">
        <a:solidFill>
          <a:schemeClr val="tx1"/>
        </a:solidFill>
        <a:latin typeface="+mn-lt"/>
        <a:ea typeface="+mn-ea"/>
        <a:cs typeface="+mn-cs"/>
      </a:defRPr>
    </a:lvl7pPr>
    <a:lvl8pPr marL="3200240" algn="l" defTabSz="914354" rtl="0" eaLnBrk="1" latinLnBrk="0" hangingPunct="1">
      <a:defRPr sz="1200" kern="1200">
        <a:solidFill>
          <a:schemeClr val="tx1"/>
        </a:solidFill>
        <a:latin typeface="+mn-lt"/>
        <a:ea typeface="+mn-ea"/>
        <a:cs typeface="+mn-cs"/>
      </a:defRPr>
    </a:lvl8pPr>
    <a:lvl9pPr marL="3657418" algn="l" defTabSz="914354"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a:t>
            </a:fld>
            <a:endParaRPr lang="en-US"/>
          </a:p>
        </p:txBody>
      </p:sp>
    </p:spTree>
    <p:extLst>
      <p:ext uri="{BB962C8B-B14F-4D97-AF65-F5344CB8AC3E}">
        <p14:creationId xmlns:p14="http://schemas.microsoft.com/office/powerpoint/2010/main" val="35910646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11</a:t>
            </a:fld>
            <a:endParaRPr lang="en-US"/>
          </a:p>
        </p:txBody>
      </p:sp>
    </p:spTree>
    <p:extLst>
      <p:ext uri="{BB962C8B-B14F-4D97-AF65-F5344CB8AC3E}">
        <p14:creationId xmlns:p14="http://schemas.microsoft.com/office/powerpoint/2010/main" val="24392127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6722958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6433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212159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17</a:t>
            </a:fld>
            <a:endParaRPr lang="en-US"/>
          </a:p>
        </p:txBody>
      </p:sp>
    </p:spTree>
    <p:extLst>
      <p:ext uri="{BB962C8B-B14F-4D97-AF65-F5344CB8AC3E}">
        <p14:creationId xmlns:p14="http://schemas.microsoft.com/office/powerpoint/2010/main" val="3501364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7849245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19</a:t>
            </a:fld>
            <a:endParaRPr lang="en-US"/>
          </a:p>
        </p:txBody>
      </p:sp>
    </p:spTree>
    <p:extLst>
      <p:ext uri="{BB962C8B-B14F-4D97-AF65-F5344CB8AC3E}">
        <p14:creationId xmlns:p14="http://schemas.microsoft.com/office/powerpoint/2010/main" val="10960030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070398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21</a:t>
            </a:fld>
            <a:endParaRPr lang="en-US"/>
          </a:p>
        </p:txBody>
      </p:sp>
    </p:spTree>
    <p:extLst>
      <p:ext uri="{BB962C8B-B14F-4D97-AF65-F5344CB8AC3E}">
        <p14:creationId xmlns:p14="http://schemas.microsoft.com/office/powerpoint/2010/main" val="231126707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dirty="0"/>
          </a:p>
        </p:txBody>
      </p:sp>
      <p:sp>
        <p:nvSpPr>
          <p:cNvPr id="4" name="Slide Number Placeholder 3"/>
          <p:cNvSpPr>
            <a:spLocks noGrp="1"/>
          </p:cNvSpPr>
          <p:nvPr>
            <p:ph type="sldNum" sz="quarter" idx="10"/>
          </p:nvPr>
        </p:nvSpPr>
        <p:spPr/>
        <p:txBody>
          <a:bodyPr/>
          <a:lstStyle/>
          <a:p>
            <a:fld id="{2CA3AB2B-189A-4C92-A457-C6A3833631A7}" type="slidenum">
              <a:rPr lang="en-US" smtClean="0"/>
              <a:pPr/>
              <a:t>22</a:t>
            </a:fld>
            <a:endParaRPr lang="en-US"/>
          </a:p>
        </p:txBody>
      </p:sp>
    </p:spTree>
    <p:extLst>
      <p:ext uri="{BB962C8B-B14F-4D97-AF65-F5344CB8AC3E}">
        <p14:creationId xmlns:p14="http://schemas.microsoft.com/office/powerpoint/2010/main" val="256943274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2</a:t>
            </a:fld>
            <a:endParaRPr lang="en-US"/>
          </a:p>
        </p:txBody>
      </p:sp>
    </p:spTree>
    <p:extLst>
      <p:ext uri="{BB962C8B-B14F-4D97-AF65-F5344CB8AC3E}">
        <p14:creationId xmlns:p14="http://schemas.microsoft.com/office/powerpoint/2010/main" val="7508222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3</a:t>
            </a:fld>
            <a:endParaRPr lang="en-US"/>
          </a:p>
        </p:txBody>
      </p:sp>
    </p:spTree>
    <p:extLst>
      <p:ext uri="{BB962C8B-B14F-4D97-AF65-F5344CB8AC3E}">
        <p14:creationId xmlns:p14="http://schemas.microsoft.com/office/powerpoint/2010/main" val="5433007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4</a:t>
            </a:fld>
            <a:endParaRPr lang="en-US"/>
          </a:p>
        </p:txBody>
      </p:sp>
    </p:spTree>
    <p:extLst>
      <p:ext uri="{BB962C8B-B14F-4D97-AF65-F5344CB8AC3E}">
        <p14:creationId xmlns:p14="http://schemas.microsoft.com/office/powerpoint/2010/main" val="1173514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5</a:t>
            </a:fld>
            <a:endParaRPr lang="en-US"/>
          </a:p>
        </p:txBody>
      </p:sp>
    </p:spTree>
    <p:extLst>
      <p:ext uri="{BB962C8B-B14F-4D97-AF65-F5344CB8AC3E}">
        <p14:creationId xmlns:p14="http://schemas.microsoft.com/office/powerpoint/2010/main" val="2439212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6</a:t>
            </a:fld>
            <a:endParaRPr lang="en-US"/>
          </a:p>
        </p:txBody>
      </p:sp>
    </p:spTree>
    <p:extLst>
      <p:ext uri="{BB962C8B-B14F-4D97-AF65-F5344CB8AC3E}">
        <p14:creationId xmlns:p14="http://schemas.microsoft.com/office/powerpoint/2010/main" val="24392127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solidFill>
                  <a:prstClr val="black"/>
                </a:solidFill>
              </a:rPr>
              <a:t>© Copyright Showeet.com – Creative &amp; Free PowerPoint Templates</a:t>
            </a:r>
            <a:endParaRPr lang="en-US"/>
          </a:p>
        </p:txBody>
      </p:sp>
      <p:sp>
        <p:nvSpPr>
          <p:cNvPr id="4" name="Slide Number Placeholder 3"/>
          <p:cNvSpPr>
            <a:spLocks noGrp="1"/>
          </p:cNvSpPr>
          <p:nvPr>
            <p:ph type="sldNum" sz="quarter" idx="10"/>
          </p:nvPr>
        </p:nvSpPr>
        <p:spPr/>
        <p:txBody>
          <a:bodyPr/>
          <a:lstStyle/>
          <a:p>
            <a:fld id="{2CA3AB2B-189A-4C92-A457-C6A3833631A7}" type="slidenum">
              <a:rPr lang="en-US" smtClean="0"/>
              <a:pPr/>
              <a:t>8</a:t>
            </a:fld>
            <a:endParaRPr lang="en-US"/>
          </a:p>
        </p:txBody>
      </p:sp>
    </p:spTree>
    <p:extLst>
      <p:ext uri="{BB962C8B-B14F-4D97-AF65-F5344CB8AC3E}">
        <p14:creationId xmlns:p14="http://schemas.microsoft.com/office/powerpoint/2010/main" val="36063885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endParaRPr lang="en-US" sz="1200" b="0" i="0" kern="120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6BEB3AE-8E34-4534-922B-E380FB565A4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31471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354" rtl="0" eaLnBrk="1" fontAlgn="auto" latinLnBrk="0" hangingPunct="1">
              <a:lnSpc>
                <a:spcPct val="100000"/>
              </a:lnSpc>
              <a:spcBef>
                <a:spcPts val="0"/>
              </a:spcBef>
              <a:spcAft>
                <a:spcPts val="0"/>
              </a:spcAft>
              <a:buClrTx/>
              <a:buSzTx/>
              <a:buFontTx/>
              <a:buNone/>
              <a:tabLst/>
              <a:defRPr/>
            </a:pPr>
            <a:r>
              <a:rPr lang="en-US" sz="1200">
                <a:solidFill>
                  <a:prstClr val="black"/>
                </a:solidFill>
              </a:rPr>
              <a:t>© Copyright Showeet.com – Creative &amp; Free PowerPoint Templates</a:t>
            </a:r>
          </a:p>
        </p:txBody>
      </p:sp>
      <p:sp>
        <p:nvSpPr>
          <p:cNvPr id="4" name="Slide Number Placeholder 3"/>
          <p:cNvSpPr>
            <a:spLocks noGrp="1"/>
          </p:cNvSpPr>
          <p:nvPr>
            <p:ph type="sldNum" sz="quarter" idx="10"/>
          </p:nvPr>
        </p:nvSpPr>
        <p:spPr/>
        <p:txBody>
          <a:bodyPr/>
          <a:lstStyle/>
          <a:p>
            <a:fld id="{2CA3AB2B-189A-4C92-A457-C6A3833631A7}" type="slidenum">
              <a:rPr lang="en-US" smtClean="0"/>
              <a:pPr/>
              <a:t>10</a:t>
            </a:fld>
            <a:endParaRPr lang="en-US"/>
          </a:p>
        </p:txBody>
      </p:sp>
    </p:spTree>
    <p:extLst>
      <p:ext uri="{BB962C8B-B14F-4D97-AF65-F5344CB8AC3E}">
        <p14:creationId xmlns:p14="http://schemas.microsoft.com/office/powerpoint/2010/main" val="24392127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www.showeet.com/" TargetMode="External"/><Relationship Id="rId1" Type="http://schemas.openxmlformats.org/officeDocument/2006/relationships/slideMaster" Target="../slideMasters/slideMaster2.xml"/><Relationship Id="rId4" Type="http://schemas.openxmlformats.org/officeDocument/2006/relationships/image" Target="../media/image2.png"/></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01">
    <p:bg>
      <p:bgPr>
        <a:solidFill>
          <a:srgbClr val="323951"/>
        </a:solidFill>
        <a:effectLst/>
      </p:bgPr>
    </p:bg>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xmlns="" id="{B4C34A08-447E-45D4-8005-5A9F61BC95BF}"/>
              </a:ext>
            </a:extLst>
          </p:cNvPr>
          <p:cNvGrpSpPr/>
          <p:nvPr userDrawn="1"/>
        </p:nvGrpSpPr>
        <p:grpSpPr>
          <a:xfrm>
            <a:off x="10137828" y="3429000"/>
            <a:ext cx="1592036" cy="907173"/>
            <a:chOff x="10137828" y="3429000"/>
            <a:chExt cx="1592036" cy="907173"/>
          </a:xfrm>
          <a:effectLst>
            <a:outerShdw blurRad="254000" dist="165100" dir="10200000" algn="tr" rotWithShape="0">
              <a:prstClr val="black">
                <a:alpha val="40000"/>
              </a:prstClr>
            </a:outerShdw>
          </a:effectLst>
        </p:grpSpPr>
        <p:sp>
          <p:nvSpPr>
            <p:cNvPr id="15" name="Freeform: Shape 14">
              <a:extLst>
                <a:ext uri="{FF2B5EF4-FFF2-40B4-BE49-F238E27FC236}">
                  <a16:creationId xmlns:a16="http://schemas.microsoft.com/office/drawing/2014/main" xmlns="" id="{43A65733-D07A-45E7-B193-2B358B0A6695}"/>
                </a:ext>
              </a:extLst>
            </p:cNvPr>
            <p:cNvSpPr>
              <a:spLocks/>
            </p:cNvSpPr>
            <p:nvPr userDrawn="1"/>
          </p:nvSpPr>
          <p:spPr bwMode="auto">
            <a:xfrm>
              <a:off x="10299754" y="3429000"/>
              <a:ext cx="1430110" cy="907173"/>
            </a:xfrm>
            <a:custGeom>
              <a:avLst/>
              <a:gdLst>
                <a:gd name="connsiteX0" fmla="*/ 1592035 w 1592035"/>
                <a:gd name="connsiteY0" fmla="*/ 0 h 907173"/>
                <a:gd name="connsiteX1" fmla="*/ 1009194 w 1592035"/>
                <a:gd name="connsiteY1" fmla="*/ 822910 h 907173"/>
                <a:gd name="connsiteX2" fmla="*/ 748687 w 1592035"/>
                <a:gd name="connsiteY2" fmla="*/ 707391 h 907173"/>
                <a:gd name="connsiteX3" fmla="*/ 638110 w 1592035"/>
                <a:gd name="connsiteY3" fmla="*/ 800142 h 907173"/>
                <a:gd name="connsiteX4" fmla="*/ 510957 w 1592035"/>
                <a:gd name="connsiteY4" fmla="*/ 907173 h 907173"/>
                <a:gd name="connsiteX5" fmla="*/ 511392 w 1592035"/>
                <a:gd name="connsiteY5" fmla="*/ 906432 h 907173"/>
                <a:gd name="connsiteX6" fmla="*/ 510508 w 1592035"/>
                <a:gd name="connsiteY6" fmla="*/ 907173 h 907173"/>
                <a:gd name="connsiteX7" fmla="*/ 335259 w 1592035"/>
                <a:gd name="connsiteY7" fmla="*/ 551569 h 907173"/>
                <a:gd name="connsiteX8" fmla="*/ 412639 w 1592035"/>
                <a:gd name="connsiteY8" fmla="*/ 517609 h 907173"/>
                <a:gd name="connsiteX9" fmla="*/ 411802 w 1592035"/>
                <a:gd name="connsiteY9" fmla="*/ 516588 h 907173"/>
                <a:gd name="connsiteX10" fmla="*/ 334552 w 1592035"/>
                <a:gd name="connsiteY10" fmla="*/ 550400 h 907173"/>
                <a:gd name="connsiteX11" fmla="*/ 0 w 1592035"/>
                <a:gd name="connsiteY11" fmla="*/ 444347 h 907173"/>
                <a:gd name="connsiteX12" fmla="*/ 1592035 w 1592035"/>
                <a:gd name="connsiteY12" fmla="*/ 0 h 907173"/>
                <a:gd name="connsiteX13" fmla="*/ 929011 w 1592035"/>
                <a:gd name="connsiteY13" fmla="*/ 290206 h 907173"/>
                <a:gd name="connsiteX14" fmla="*/ 930279 w 1592035"/>
                <a:gd name="connsiteY14" fmla="*/ 290429 h 907173"/>
                <a:gd name="connsiteX0" fmla="*/ 1592035 w 1592035"/>
                <a:gd name="connsiteY0" fmla="*/ 0 h 907173"/>
                <a:gd name="connsiteX1" fmla="*/ 1009194 w 1592035"/>
                <a:gd name="connsiteY1" fmla="*/ 822910 h 907173"/>
                <a:gd name="connsiteX2" fmla="*/ 748687 w 1592035"/>
                <a:gd name="connsiteY2" fmla="*/ 707391 h 907173"/>
                <a:gd name="connsiteX3" fmla="*/ 638110 w 1592035"/>
                <a:gd name="connsiteY3" fmla="*/ 800142 h 907173"/>
                <a:gd name="connsiteX4" fmla="*/ 510957 w 1592035"/>
                <a:gd name="connsiteY4" fmla="*/ 907173 h 907173"/>
                <a:gd name="connsiteX5" fmla="*/ 511392 w 1592035"/>
                <a:gd name="connsiteY5" fmla="*/ 906432 h 907173"/>
                <a:gd name="connsiteX6" fmla="*/ 510508 w 1592035"/>
                <a:gd name="connsiteY6" fmla="*/ 907173 h 907173"/>
                <a:gd name="connsiteX7" fmla="*/ 335259 w 1592035"/>
                <a:gd name="connsiteY7" fmla="*/ 551569 h 907173"/>
                <a:gd name="connsiteX8" fmla="*/ 412639 w 1592035"/>
                <a:gd name="connsiteY8" fmla="*/ 517609 h 907173"/>
                <a:gd name="connsiteX9" fmla="*/ 411802 w 1592035"/>
                <a:gd name="connsiteY9" fmla="*/ 516588 h 907173"/>
                <a:gd name="connsiteX10" fmla="*/ 334552 w 1592035"/>
                <a:gd name="connsiteY10" fmla="*/ 550400 h 907173"/>
                <a:gd name="connsiteX11" fmla="*/ 0 w 1592035"/>
                <a:gd name="connsiteY11" fmla="*/ 444347 h 907173"/>
                <a:gd name="connsiteX12" fmla="*/ 1592035 w 1592035"/>
                <a:gd name="connsiteY12" fmla="*/ 0 h 907173"/>
                <a:gd name="connsiteX13" fmla="*/ 929011 w 1592035"/>
                <a:gd name="connsiteY13" fmla="*/ 290206 h 907173"/>
                <a:gd name="connsiteX14" fmla="*/ 1592035 w 1592035"/>
                <a:gd name="connsiteY14" fmla="*/ 0 h 907173"/>
                <a:gd name="connsiteX0" fmla="*/ 1592035 w 1592035"/>
                <a:gd name="connsiteY0" fmla="*/ 0 h 907173"/>
                <a:gd name="connsiteX1" fmla="*/ 1009194 w 1592035"/>
                <a:gd name="connsiteY1" fmla="*/ 822910 h 907173"/>
                <a:gd name="connsiteX2" fmla="*/ 748687 w 1592035"/>
                <a:gd name="connsiteY2" fmla="*/ 707391 h 907173"/>
                <a:gd name="connsiteX3" fmla="*/ 638110 w 1592035"/>
                <a:gd name="connsiteY3" fmla="*/ 800142 h 907173"/>
                <a:gd name="connsiteX4" fmla="*/ 510957 w 1592035"/>
                <a:gd name="connsiteY4" fmla="*/ 907173 h 907173"/>
                <a:gd name="connsiteX5" fmla="*/ 511392 w 1592035"/>
                <a:gd name="connsiteY5" fmla="*/ 906432 h 907173"/>
                <a:gd name="connsiteX6" fmla="*/ 510508 w 1592035"/>
                <a:gd name="connsiteY6" fmla="*/ 907173 h 907173"/>
                <a:gd name="connsiteX7" fmla="*/ 335259 w 1592035"/>
                <a:gd name="connsiteY7" fmla="*/ 551569 h 907173"/>
                <a:gd name="connsiteX8" fmla="*/ 412639 w 1592035"/>
                <a:gd name="connsiteY8" fmla="*/ 517609 h 907173"/>
                <a:gd name="connsiteX9" fmla="*/ 411802 w 1592035"/>
                <a:gd name="connsiteY9" fmla="*/ 516588 h 907173"/>
                <a:gd name="connsiteX10" fmla="*/ 334552 w 1592035"/>
                <a:gd name="connsiteY10" fmla="*/ 550400 h 907173"/>
                <a:gd name="connsiteX11" fmla="*/ 0 w 1592035"/>
                <a:gd name="connsiteY11" fmla="*/ 444347 h 907173"/>
                <a:gd name="connsiteX12" fmla="*/ 1592035 w 1592035"/>
                <a:gd name="connsiteY12" fmla="*/ 0 h 907173"/>
                <a:gd name="connsiteX13" fmla="*/ 1592035 w 1592035"/>
                <a:gd name="connsiteY13" fmla="*/ 0 h 907173"/>
                <a:gd name="connsiteX0" fmla="*/ 1592035 w 1592035"/>
                <a:gd name="connsiteY0" fmla="*/ 0 h 907173"/>
                <a:gd name="connsiteX1" fmla="*/ 1009194 w 1592035"/>
                <a:gd name="connsiteY1" fmla="*/ 822910 h 907173"/>
                <a:gd name="connsiteX2" fmla="*/ 748687 w 1592035"/>
                <a:gd name="connsiteY2" fmla="*/ 707391 h 907173"/>
                <a:gd name="connsiteX3" fmla="*/ 638110 w 1592035"/>
                <a:gd name="connsiteY3" fmla="*/ 800142 h 907173"/>
                <a:gd name="connsiteX4" fmla="*/ 510957 w 1592035"/>
                <a:gd name="connsiteY4" fmla="*/ 907173 h 907173"/>
                <a:gd name="connsiteX5" fmla="*/ 511392 w 1592035"/>
                <a:gd name="connsiteY5" fmla="*/ 906432 h 907173"/>
                <a:gd name="connsiteX6" fmla="*/ 510508 w 1592035"/>
                <a:gd name="connsiteY6" fmla="*/ 907173 h 907173"/>
                <a:gd name="connsiteX7" fmla="*/ 335259 w 1592035"/>
                <a:gd name="connsiteY7" fmla="*/ 551569 h 907173"/>
                <a:gd name="connsiteX8" fmla="*/ 412639 w 1592035"/>
                <a:gd name="connsiteY8" fmla="*/ 517609 h 907173"/>
                <a:gd name="connsiteX9" fmla="*/ 334552 w 1592035"/>
                <a:gd name="connsiteY9" fmla="*/ 550400 h 907173"/>
                <a:gd name="connsiteX10" fmla="*/ 0 w 1592035"/>
                <a:gd name="connsiteY10" fmla="*/ 444347 h 907173"/>
                <a:gd name="connsiteX11" fmla="*/ 1592035 w 1592035"/>
                <a:gd name="connsiteY11" fmla="*/ 0 h 907173"/>
                <a:gd name="connsiteX12" fmla="*/ 1592035 w 1592035"/>
                <a:gd name="connsiteY12" fmla="*/ 0 h 907173"/>
                <a:gd name="connsiteX0" fmla="*/ 1592035 w 1592035"/>
                <a:gd name="connsiteY0" fmla="*/ 0 h 907173"/>
                <a:gd name="connsiteX1" fmla="*/ 1009194 w 1592035"/>
                <a:gd name="connsiteY1" fmla="*/ 822910 h 907173"/>
                <a:gd name="connsiteX2" fmla="*/ 748687 w 1592035"/>
                <a:gd name="connsiteY2" fmla="*/ 707391 h 907173"/>
                <a:gd name="connsiteX3" fmla="*/ 638110 w 1592035"/>
                <a:gd name="connsiteY3" fmla="*/ 800142 h 907173"/>
                <a:gd name="connsiteX4" fmla="*/ 510957 w 1592035"/>
                <a:gd name="connsiteY4" fmla="*/ 907173 h 907173"/>
                <a:gd name="connsiteX5" fmla="*/ 511392 w 1592035"/>
                <a:gd name="connsiteY5" fmla="*/ 906432 h 907173"/>
                <a:gd name="connsiteX6" fmla="*/ 510508 w 1592035"/>
                <a:gd name="connsiteY6" fmla="*/ 907173 h 907173"/>
                <a:gd name="connsiteX7" fmla="*/ 335259 w 1592035"/>
                <a:gd name="connsiteY7" fmla="*/ 551569 h 907173"/>
                <a:gd name="connsiteX8" fmla="*/ 334552 w 1592035"/>
                <a:gd name="connsiteY8" fmla="*/ 550400 h 907173"/>
                <a:gd name="connsiteX9" fmla="*/ 0 w 1592035"/>
                <a:gd name="connsiteY9" fmla="*/ 444347 h 907173"/>
                <a:gd name="connsiteX10" fmla="*/ 1592035 w 1592035"/>
                <a:gd name="connsiteY10" fmla="*/ 0 h 907173"/>
                <a:gd name="connsiteX11" fmla="*/ 1592035 w 1592035"/>
                <a:gd name="connsiteY11" fmla="*/ 0 h 907173"/>
                <a:gd name="connsiteX0" fmla="*/ 1430110 w 1430110"/>
                <a:gd name="connsiteY0" fmla="*/ 0 h 907173"/>
                <a:gd name="connsiteX1" fmla="*/ 847269 w 1430110"/>
                <a:gd name="connsiteY1" fmla="*/ 822910 h 907173"/>
                <a:gd name="connsiteX2" fmla="*/ 586762 w 1430110"/>
                <a:gd name="connsiteY2" fmla="*/ 707391 h 907173"/>
                <a:gd name="connsiteX3" fmla="*/ 476185 w 1430110"/>
                <a:gd name="connsiteY3" fmla="*/ 800142 h 907173"/>
                <a:gd name="connsiteX4" fmla="*/ 349032 w 1430110"/>
                <a:gd name="connsiteY4" fmla="*/ 907173 h 907173"/>
                <a:gd name="connsiteX5" fmla="*/ 349467 w 1430110"/>
                <a:gd name="connsiteY5" fmla="*/ 906432 h 907173"/>
                <a:gd name="connsiteX6" fmla="*/ 348583 w 1430110"/>
                <a:gd name="connsiteY6" fmla="*/ 907173 h 907173"/>
                <a:gd name="connsiteX7" fmla="*/ 173334 w 1430110"/>
                <a:gd name="connsiteY7" fmla="*/ 551569 h 907173"/>
                <a:gd name="connsiteX8" fmla="*/ 172627 w 1430110"/>
                <a:gd name="connsiteY8" fmla="*/ 550400 h 907173"/>
                <a:gd name="connsiteX9" fmla="*/ 0 w 1430110"/>
                <a:gd name="connsiteY9" fmla="*/ 457047 h 907173"/>
                <a:gd name="connsiteX10" fmla="*/ 1430110 w 1430110"/>
                <a:gd name="connsiteY10" fmla="*/ 0 h 907173"/>
                <a:gd name="connsiteX11" fmla="*/ 1430110 w 1430110"/>
                <a:gd name="connsiteY11" fmla="*/ 0 h 9071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430110" h="907173">
                  <a:moveTo>
                    <a:pt x="1430110" y="0"/>
                  </a:moveTo>
                  <a:lnTo>
                    <a:pt x="847269" y="822910"/>
                  </a:lnTo>
                  <a:lnTo>
                    <a:pt x="586762" y="707391"/>
                  </a:lnTo>
                  <a:lnTo>
                    <a:pt x="476185" y="800142"/>
                  </a:lnTo>
                  <a:lnTo>
                    <a:pt x="349032" y="907173"/>
                  </a:lnTo>
                  <a:lnTo>
                    <a:pt x="349467" y="906432"/>
                  </a:lnTo>
                  <a:lnTo>
                    <a:pt x="348583" y="907173"/>
                  </a:lnTo>
                  <a:lnTo>
                    <a:pt x="173334" y="551569"/>
                  </a:lnTo>
                  <a:lnTo>
                    <a:pt x="172627" y="550400"/>
                  </a:lnTo>
                  <a:lnTo>
                    <a:pt x="0" y="457047"/>
                  </a:lnTo>
                  <a:lnTo>
                    <a:pt x="1430110" y="0"/>
                  </a:lnTo>
                  <a:lnTo>
                    <a:pt x="1430110" y="0"/>
                  </a:lnTo>
                  <a:close/>
                </a:path>
              </a:pathLst>
            </a:custGeom>
            <a:solidFill>
              <a:srgbClr val="1A98DD"/>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20" name="Freeform: Shape 19">
              <a:extLst>
                <a:ext uri="{FF2B5EF4-FFF2-40B4-BE49-F238E27FC236}">
                  <a16:creationId xmlns:a16="http://schemas.microsoft.com/office/drawing/2014/main" xmlns="" id="{42842FAD-D8C8-46EB-9566-513B0665C8F4}"/>
                </a:ext>
              </a:extLst>
            </p:cNvPr>
            <p:cNvSpPr>
              <a:spLocks/>
            </p:cNvSpPr>
            <p:nvPr userDrawn="1"/>
          </p:nvSpPr>
          <p:spPr bwMode="auto">
            <a:xfrm>
              <a:off x="10648785" y="3439757"/>
              <a:ext cx="1064942" cy="896416"/>
            </a:xfrm>
            <a:custGeom>
              <a:avLst/>
              <a:gdLst>
                <a:gd name="connsiteX0" fmla="*/ 142373 w 1064942"/>
                <a:gd name="connsiteY0" fmla="*/ 654350 h 896416"/>
                <a:gd name="connsiteX1" fmla="*/ 237475 w 1064942"/>
                <a:gd name="connsiteY1" fmla="*/ 696521 h 896416"/>
                <a:gd name="connsiteX2" fmla="*/ 0 w 1064942"/>
                <a:gd name="connsiteY2" fmla="*/ 896416 h 896416"/>
                <a:gd name="connsiteX3" fmla="*/ 141693 w 1064942"/>
                <a:gd name="connsiteY3" fmla="*/ 654832 h 896416"/>
                <a:gd name="connsiteX4" fmla="*/ 1064942 w 1064942"/>
                <a:gd name="connsiteY4" fmla="*/ 0 h 896416"/>
                <a:gd name="connsiteX5" fmla="*/ 1060011 w 1064942"/>
                <a:gd name="connsiteY5" fmla="*/ 4151 h 896416"/>
                <a:gd name="connsiteX6" fmla="*/ 661487 w 1064942"/>
                <a:gd name="connsiteY6" fmla="*/ 286158 h 89641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064942" h="896416">
                  <a:moveTo>
                    <a:pt x="142373" y="654350"/>
                  </a:moveTo>
                  <a:lnTo>
                    <a:pt x="237475" y="696521"/>
                  </a:lnTo>
                  <a:lnTo>
                    <a:pt x="0" y="896416"/>
                  </a:lnTo>
                  <a:lnTo>
                    <a:pt x="141693" y="654832"/>
                  </a:lnTo>
                  <a:close/>
                  <a:moveTo>
                    <a:pt x="1064942" y="0"/>
                  </a:moveTo>
                  <a:lnTo>
                    <a:pt x="1060011" y="4151"/>
                  </a:lnTo>
                  <a:lnTo>
                    <a:pt x="661487" y="286158"/>
                  </a:lnTo>
                  <a:close/>
                </a:path>
              </a:pathLst>
            </a:custGeom>
            <a:solidFill>
              <a:srgbClr val="EE2377"/>
            </a:solidFill>
            <a:ln w="9525">
              <a:noFill/>
              <a:round/>
              <a:headEnd/>
              <a:tailEnd/>
            </a:ln>
          </p:spPr>
          <p:txBody>
            <a:bodyPr vert="horz" wrap="square" lIns="91440" tIns="45720" rIns="91440" bIns="45720" numCol="1" anchor="t" anchorCtr="0" compatLnSpc="1">
              <a:prstTxWarp prst="textNoShape">
                <a:avLst/>
              </a:prstTxWarp>
              <a:noAutofit/>
            </a:bodyPr>
            <a:lstStyle/>
            <a:p>
              <a:endParaRPr lang="en-US"/>
            </a:p>
          </p:txBody>
        </p:sp>
        <p:sp>
          <p:nvSpPr>
            <p:cNvPr id="19" name="Freeform 54">
              <a:extLst>
                <a:ext uri="{FF2B5EF4-FFF2-40B4-BE49-F238E27FC236}">
                  <a16:creationId xmlns:a16="http://schemas.microsoft.com/office/drawing/2014/main" xmlns="" id="{3575CB8E-7C82-4F98-BDD1-0E57BF26D36A}"/>
                </a:ext>
              </a:extLst>
            </p:cNvPr>
            <p:cNvSpPr>
              <a:spLocks/>
            </p:cNvSpPr>
            <p:nvPr userDrawn="1"/>
          </p:nvSpPr>
          <p:spPr bwMode="auto">
            <a:xfrm>
              <a:off x="10137828" y="3429000"/>
              <a:ext cx="1592035" cy="550400"/>
            </a:xfrm>
            <a:custGeom>
              <a:avLst/>
              <a:gdLst>
                <a:gd name="T0" fmla="*/ 746 w 3550"/>
                <a:gd name="T1" fmla="*/ 1230 h 1230"/>
                <a:gd name="T2" fmla="*/ 0 w 3550"/>
                <a:gd name="T3" fmla="*/ 993 h 1230"/>
                <a:gd name="T4" fmla="*/ 3550 w 3550"/>
                <a:gd name="T5" fmla="*/ 0 h 1230"/>
                <a:gd name="T6" fmla="*/ 746 w 3550"/>
                <a:gd name="T7" fmla="*/ 1230 h 1230"/>
              </a:gdLst>
              <a:ahLst/>
              <a:cxnLst>
                <a:cxn ang="0">
                  <a:pos x="T0" y="T1"/>
                </a:cxn>
                <a:cxn ang="0">
                  <a:pos x="T2" y="T3"/>
                </a:cxn>
                <a:cxn ang="0">
                  <a:pos x="T4" y="T5"/>
                </a:cxn>
                <a:cxn ang="0">
                  <a:pos x="T6" y="T7"/>
                </a:cxn>
              </a:cxnLst>
              <a:rect l="0" t="0" r="r" b="b"/>
              <a:pathLst>
                <a:path w="3550" h="1230">
                  <a:moveTo>
                    <a:pt x="746" y="1230"/>
                  </a:moveTo>
                  <a:lnTo>
                    <a:pt x="0" y="993"/>
                  </a:lnTo>
                  <a:lnTo>
                    <a:pt x="3550" y="0"/>
                  </a:lnTo>
                  <a:lnTo>
                    <a:pt x="746" y="1230"/>
                  </a:lnTo>
                  <a:close/>
                </a:path>
              </a:pathLst>
            </a:custGeom>
            <a:solidFill>
              <a:srgbClr val="F16415"/>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sp>
          <p:nvSpPr>
            <p:cNvPr id="21" name="Freeform 53">
              <a:extLst>
                <a:ext uri="{FF2B5EF4-FFF2-40B4-BE49-F238E27FC236}">
                  <a16:creationId xmlns:a16="http://schemas.microsoft.com/office/drawing/2014/main" xmlns="" id="{ED727047-4F53-44C8-A638-3067CBEC2A69}"/>
                </a:ext>
              </a:extLst>
            </p:cNvPr>
            <p:cNvSpPr>
              <a:spLocks/>
            </p:cNvSpPr>
            <p:nvPr userDrawn="1"/>
          </p:nvSpPr>
          <p:spPr bwMode="auto">
            <a:xfrm>
              <a:off x="10790419" y="3429000"/>
              <a:ext cx="939444" cy="822910"/>
            </a:xfrm>
            <a:custGeom>
              <a:avLst/>
              <a:gdLst>
                <a:gd name="T0" fmla="*/ 2097 w 2097"/>
                <a:gd name="T1" fmla="*/ 0 h 1837"/>
                <a:gd name="T2" fmla="*/ 0 w 2097"/>
                <a:gd name="T3" fmla="*/ 1484 h 1837"/>
                <a:gd name="T4" fmla="*/ 796 w 2097"/>
                <a:gd name="T5" fmla="*/ 1837 h 1837"/>
                <a:gd name="T6" fmla="*/ 2097 w 2097"/>
                <a:gd name="T7" fmla="*/ 0 h 1837"/>
              </a:gdLst>
              <a:ahLst/>
              <a:cxnLst>
                <a:cxn ang="0">
                  <a:pos x="T0" y="T1"/>
                </a:cxn>
                <a:cxn ang="0">
                  <a:pos x="T2" y="T3"/>
                </a:cxn>
                <a:cxn ang="0">
                  <a:pos x="T4" y="T5"/>
                </a:cxn>
                <a:cxn ang="0">
                  <a:pos x="T6" y="T7"/>
                </a:cxn>
              </a:cxnLst>
              <a:rect l="0" t="0" r="r" b="b"/>
              <a:pathLst>
                <a:path w="2097" h="1837">
                  <a:moveTo>
                    <a:pt x="2097" y="0"/>
                  </a:moveTo>
                  <a:lnTo>
                    <a:pt x="0" y="1484"/>
                  </a:lnTo>
                  <a:lnTo>
                    <a:pt x="796" y="1837"/>
                  </a:lnTo>
                  <a:lnTo>
                    <a:pt x="2097" y="0"/>
                  </a:lnTo>
                  <a:close/>
                </a:path>
              </a:pathLst>
            </a:custGeom>
            <a:solidFill>
              <a:srgbClr val="FCF664"/>
            </a:solidFill>
            <a:ln w="9525">
              <a:noFill/>
              <a:round/>
              <a:headEnd/>
              <a:tailEnd/>
            </a:ln>
          </p:spPr>
          <p:txBody>
            <a:bodyPr vert="horz" wrap="square" lIns="91440" tIns="45720" rIns="91440" bIns="45720" numCol="1" anchor="t" anchorCtr="0" compatLnSpc="1">
              <a:prstTxWarp prst="textNoShape">
                <a:avLst/>
              </a:prstTxWarp>
            </a:bodyPr>
            <a:lstStyle/>
            <a:p>
              <a:endParaRPr lang="en-US"/>
            </a:p>
          </p:txBody>
        </p:sp>
      </p:grpSp>
      <p:sp>
        <p:nvSpPr>
          <p:cNvPr id="2" name="Title 1">
            <a:extLst>
              <a:ext uri="{FF2B5EF4-FFF2-40B4-BE49-F238E27FC236}">
                <a16:creationId xmlns:a16="http://schemas.microsoft.com/office/drawing/2014/main" xmlns="" id="{EF629390-6C92-4D3A-88E8-CB937F1D2439}"/>
              </a:ext>
            </a:extLst>
          </p:cNvPr>
          <p:cNvSpPr>
            <a:spLocks noGrp="1"/>
          </p:cNvSpPr>
          <p:nvPr>
            <p:ph type="ctrTitle"/>
          </p:nvPr>
        </p:nvSpPr>
        <p:spPr>
          <a:xfrm>
            <a:off x="1524000" y="1122363"/>
            <a:ext cx="9144000" cy="2387600"/>
          </a:xfrm>
        </p:spPr>
        <p:txBody>
          <a:bodyPr anchor="b">
            <a:normAutofit/>
          </a:bodyPr>
          <a:lstStyle>
            <a:lvl1pPr algn="ctr">
              <a:defRPr sz="6600" b="1">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xmlns="" id="{5B4DF426-A08A-469B-8E41-E54254CDD4D5}"/>
              </a:ext>
            </a:extLst>
          </p:cNvPr>
          <p:cNvSpPr>
            <a:spLocks noGrp="1"/>
          </p:cNvSpPr>
          <p:nvPr>
            <p:ph type="subTitle" idx="1"/>
          </p:nvPr>
        </p:nvSpPr>
        <p:spPr>
          <a:xfrm>
            <a:off x="1524000" y="3602038"/>
            <a:ext cx="9144000" cy="1655762"/>
          </a:xfrm>
        </p:spPr>
        <p:txBody>
          <a:bodyPr/>
          <a:lstStyle>
            <a:lvl1pPr marL="0" indent="0" algn="ctr">
              <a:buNone/>
              <a:defRPr sz="2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2410C68-3197-4AED-836A-D5B5FA778B5A}"/>
              </a:ext>
            </a:extLst>
          </p:cNvPr>
          <p:cNvSpPr>
            <a:spLocks noGrp="1"/>
          </p:cNvSpPr>
          <p:nvPr>
            <p:ph type="dt" sz="half" idx="10"/>
          </p:nvPr>
        </p:nvSpPr>
        <p:spPr/>
        <p:txBody>
          <a:bodyPr/>
          <a:lstStyle>
            <a:lvl1pPr>
              <a:defRPr>
                <a:solidFill>
                  <a:schemeClr val="bg1">
                    <a:lumMod val="85000"/>
                  </a:schemeClr>
                </a:solidFill>
              </a:defRPr>
            </a:lvl1pPr>
          </a:lstStyle>
          <a:p>
            <a:r>
              <a:rPr lang="en-US"/>
              <a:t>Your Date Here</a:t>
            </a:r>
          </a:p>
        </p:txBody>
      </p:sp>
      <p:sp>
        <p:nvSpPr>
          <p:cNvPr id="5" name="Footer Placeholder 4">
            <a:extLst>
              <a:ext uri="{FF2B5EF4-FFF2-40B4-BE49-F238E27FC236}">
                <a16:creationId xmlns:a16="http://schemas.microsoft.com/office/drawing/2014/main" xmlns="" id="{F9373CCA-1144-47BE-B974-D55E896FCCB2}"/>
              </a:ext>
            </a:extLst>
          </p:cNvPr>
          <p:cNvSpPr>
            <a:spLocks noGrp="1"/>
          </p:cNvSpPr>
          <p:nvPr>
            <p:ph type="ftr" sz="quarter" idx="11"/>
          </p:nvPr>
        </p:nvSpPr>
        <p:spPr/>
        <p:txBody>
          <a:bodyPr/>
          <a:lstStyle>
            <a:lvl1pPr>
              <a:defRPr>
                <a:solidFill>
                  <a:schemeClr val="bg1">
                    <a:lumMod val="8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xmlns="" id="{E5E014D7-058F-4281-ABEF-70D4549BE6BA}"/>
              </a:ext>
            </a:extLst>
          </p:cNvPr>
          <p:cNvSpPr>
            <a:spLocks noGrp="1"/>
          </p:cNvSpPr>
          <p:nvPr>
            <p:ph type="sldNum" sz="quarter" idx="12"/>
          </p:nvPr>
        </p:nvSpPr>
        <p:spPr/>
        <p:txBody>
          <a:bodyPr/>
          <a:lstStyle>
            <a:lvl1pPr>
              <a:defRPr>
                <a:solidFill>
                  <a:schemeClr val="bg1">
                    <a:lumMod val="85000"/>
                  </a:schemeClr>
                </a:solidFill>
              </a:defRPr>
            </a:lvl1pPr>
          </a:lstStyle>
          <a:p>
            <a:fld id="{7F88F610-7B7C-44F0-8FE6-F62371B7351D}" type="slidenum">
              <a:rPr lang="en-US" smtClean="0"/>
              <a:pPr/>
              <a:t>‹#›</a:t>
            </a:fld>
            <a:endParaRPr lang="en-US"/>
          </a:p>
        </p:txBody>
      </p:sp>
      <p:sp>
        <p:nvSpPr>
          <p:cNvPr id="31" name="Freeform 55">
            <a:extLst>
              <a:ext uri="{FF2B5EF4-FFF2-40B4-BE49-F238E27FC236}">
                <a16:creationId xmlns:a16="http://schemas.microsoft.com/office/drawing/2014/main" xmlns="" id="{2A962564-518A-4D03-B6F0-52BCF6FE39E3}"/>
              </a:ext>
            </a:extLst>
          </p:cNvPr>
          <p:cNvSpPr>
            <a:spLocks/>
          </p:cNvSpPr>
          <p:nvPr userDrawn="1"/>
        </p:nvSpPr>
        <p:spPr bwMode="auto">
          <a:xfrm>
            <a:off x="3731040" y="4343342"/>
            <a:ext cx="6910579" cy="4757056"/>
          </a:xfrm>
          <a:custGeom>
            <a:avLst/>
            <a:gdLst>
              <a:gd name="T0" fmla="*/ 582 w 11725"/>
              <a:gd name="T1" fmla="*/ 7777 h 7845"/>
              <a:gd name="T2" fmla="*/ 1407 w 11725"/>
              <a:gd name="T3" fmla="*/ 7445 h 7845"/>
              <a:gd name="T4" fmla="*/ 2029 w 11725"/>
              <a:gd name="T5" fmla="*/ 6847 h 7845"/>
              <a:gd name="T6" fmla="*/ 2228 w 11725"/>
              <a:gd name="T7" fmla="*/ 6241 h 7845"/>
              <a:gd name="T8" fmla="*/ 2056 w 11725"/>
              <a:gd name="T9" fmla="*/ 5579 h 7845"/>
              <a:gd name="T10" fmla="*/ 1738 w 11725"/>
              <a:gd name="T11" fmla="*/ 5301 h 7845"/>
              <a:gd name="T12" fmla="*/ 1423 w 11725"/>
              <a:gd name="T13" fmla="*/ 5315 h 7845"/>
              <a:gd name="T14" fmla="*/ 1237 w 11725"/>
              <a:gd name="T15" fmla="*/ 5579 h 7845"/>
              <a:gd name="T16" fmla="*/ 1252 w 11725"/>
              <a:gd name="T17" fmla="*/ 5935 h 7845"/>
              <a:gd name="T18" fmla="*/ 1644 w 11725"/>
              <a:gd name="T19" fmla="*/ 6580 h 7845"/>
              <a:gd name="T20" fmla="*/ 2292 w 11725"/>
              <a:gd name="T21" fmla="*/ 7034 h 7845"/>
              <a:gd name="T22" fmla="*/ 3011 w 11725"/>
              <a:gd name="T23" fmla="*/ 7229 h 7845"/>
              <a:gd name="T24" fmla="*/ 3597 w 11725"/>
              <a:gd name="T25" fmla="*/ 7118 h 7845"/>
              <a:gd name="T26" fmla="*/ 3994 w 11725"/>
              <a:gd name="T27" fmla="*/ 6733 h 7845"/>
              <a:gd name="T28" fmla="*/ 4110 w 11725"/>
              <a:gd name="T29" fmla="*/ 6332 h 7845"/>
              <a:gd name="T30" fmla="*/ 4021 w 11725"/>
              <a:gd name="T31" fmla="*/ 5821 h 7845"/>
              <a:gd name="T32" fmla="*/ 3357 w 11725"/>
              <a:gd name="T33" fmla="*/ 4767 h 7845"/>
              <a:gd name="T34" fmla="*/ 2617 w 11725"/>
              <a:gd name="T35" fmla="*/ 3501 h 7845"/>
              <a:gd name="T36" fmla="*/ 2508 w 11725"/>
              <a:gd name="T37" fmla="*/ 2756 h 7845"/>
              <a:gd name="T38" fmla="*/ 2648 w 11725"/>
              <a:gd name="T39" fmla="*/ 2398 h 7845"/>
              <a:gd name="T40" fmla="*/ 3072 w 11725"/>
              <a:gd name="T41" fmla="*/ 2056 h 7845"/>
              <a:gd name="T42" fmla="*/ 3699 w 11725"/>
              <a:gd name="T43" fmla="*/ 1943 h 7845"/>
              <a:gd name="T44" fmla="*/ 4327 w 11725"/>
              <a:gd name="T45" fmla="*/ 2040 h 7845"/>
              <a:gd name="T46" fmla="*/ 4782 w 11725"/>
              <a:gd name="T47" fmla="*/ 2248 h 7845"/>
              <a:gd name="T48" fmla="*/ 5607 w 11725"/>
              <a:gd name="T49" fmla="*/ 2999 h 7845"/>
              <a:gd name="T50" fmla="*/ 6051 w 11725"/>
              <a:gd name="T51" fmla="*/ 3829 h 7845"/>
              <a:gd name="T52" fmla="*/ 6355 w 11725"/>
              <a:gd name="T53" fmla="*/ 5118 h 7845"/>
              <a:gd name="T54" fmla="*/ 6703 w 11725"/>
              <a:gd name="T55" fmla="*/ 5983 h 7845"/>
              <a:gd name="T56" fmla="*/ 7130 w 11725"/>
              <a:gd name="T57" fmla="*/ 6448 h 7845"/>
              <a:gd name="T58" fmla="*/ 7493 w 11725"/>
              <a:gd name="T59" fmla="*/ 6605 h 7845"/>
              <a:gd name="T60" fmla="*/ 7868 w 11725"/>
              <a:gd name="T61" fmla="*/ 6571 h 7845"/>
              <a:gd name="T62" fmla="*/ 8193 w 11725"/>
              <a:gd name="T63" fmla="*/ 6378 h 7845"/>
              <a:gd name="T64" fmla="*/ 8420 w 11725"/>
              <a:gd name="T65" fmla="*/ 6070 h 7845"/>
              <a:gd name="T66" fmla="*/ 8547 w 11725"/>
              <a:gd name="T67" fmla="*/ 5253 h 7845"/>
              <a:gd name="T68" fmla="*/ 8553 w 11725"/>
              <a:gd name="T69" fmla="*/ 3593 h 7845"/>
              <a:gd name="T70" fmla="*/ 8452 w 11725"/>
              <a:gd name="T71" fmla="*/ 3163 h 7845"/>
              <a:gd name="T72" fmla="*/ 8174 w 11725"/>
              <a:gd name="T73" fmla="*/ 2772 h 7845"/>
              <a:gd name="T74" fmla="*/ 7746 w 11725"/>
              <a:gd name="T75" fmla="*/ 2548 h 7845"/>
              <a:gd name="T76" fmla="*/ 7453 w 11725"/>
              <a:gd name="T77" fmla="*/ 2540 h 7845"/>
              <a:gd name="T78" fmla="*/ 7248 w 11725"/>
              <a:gd name="T79" fmla="*/ 2706 h 7845"/>
              <a:gd name="T80" fmla="*/ 7257 w 11725"/>
              <a:gd name="T81" fmla="*/ 2933 h 7845"/>
              <a:gd name="T82" fmla="*/ 7589 w 11725"/>
              <a:gd name="T83" fmla="*/ 3262 h 7845"/>
              <a:gd name="T84" fmla="*/ 8150 w 11725"/>
              <a:gd name="T85" fmla="*/ 3388 h 7845"/>
              <a:gd name="T86" fmla="*/ 8696 w 11725"/>
              <a:gd name="T87" fmla="*/ 3164 h 7845"/>
              <a:gd name="T88" fmla="*/ 9106 w 11725"/>
              <a:gd name="T89" fmla="*/ 2753 h 7845"/>
              <a:gd name="T90" fmla="*/ 9520 w 11725"/>
              <a:gd name="T91" fmla="*/ 1929 h 7845"/>
              <a:gd name="T92" fmla="*/ 9595 w 11725"/>
              <a:gd name="T93" fmla="*/ 1322 h 7845"/>
              <a:gd name="T94" fmla="*/ 9511 w 11725"/>
              <a:gd name="T95" fmla="*/ 795 h 7845"/>
              <a:gd name="T96" fmla="*/ 9580 w 11725"/>
              <a:gd name="T97" fmla="*/ 434 h 7845"/>
              <a:gd name="T98" fmla="*/ 9791 w 11725"/>
              <a:gd name="T99" fmla="*/ 340 h 7845"/>
              <a:gd name="T100" fmla="*/ 10139 w 11725"/>
              <a:gd name="T101" fmla="*/ 508 h 7845"/>
              <a:gd name="T102" fmla="*/ 10536 w 11725"/>
              <a:gd name="T103" fmla="*/ 1042 h 7845"/>
              <a:gd name="T104" fmla="*/ 10851 w 11725"/>
              <a:gd name="T105" fmla="*/ 1222 h 7845"/>
              <a:gd name="T106" fmla="*/ 11204 w 11725"/>
              <a:gd name="T107" fmla="*/ 1030 h 7845"/>
              <a:gd name="T108" fmla="*/ 11455 w 11725"/>
              <a:gd name="T109" fmla="*/ 576 h 7845"/>
              <a:gd name="connsiteX0" fmla="*/ 0 w 10000"/>
              <a:gd name="connsiteY0" fmla="*/ 10000 h 10000"/>
              <a:gd name="connsiteX1" fmla="*/ 208 w 10000"/>
              <a:gd name="connsiteY1" fmla="*/ 9985 h 10000"/>
              <a:gd name="connsiteX2" fmla="*/ 351 w 10000"/>
              <a:gd name="connsiteY2" fmla="*/ 9957 h 10000"/>
              <a:gd name="connsiteX3" fmla="*/ 496 w 10000"/>
              <a:gd name="connsiteY3" fmla="*/ 9913 h 10000"/>
              <a:gd name="connsiteX4" fmla="*/ 642 w 10000"/>
              <a:gd name="connsiteY4" fmla="*/ 9855 h 10000"/>
              <a:gd name="connsiteX5" fmla="*/ 787 w 10000"/>
              <a:gd name="connsiteY5" fmla="*/ 9786 h 10000"/>
              <a:gd name="connsiteX6" fmla="*/ 929 w 10000"/>
              <a:gd name="connsiteY6" fmla="*/ 9702 h 10000"/>
              <a:gd name="connsiteX7" fmla="*/ 1067 w 10000"/>
              <a:gd name="connsiteY7" fmla="*/ 9602 h 10000"/>
              <a:gd name="connsiteX8" fmla="*/ 1200 w 10000"/>
              <a:gd name="connsiteY8" fmla="*/ 9490 h 10000"/>
              <a:gd name="connsiteX9" fmla="*/ 1325 w 10000"/>
              <a:gd name="connsiteY9" fmla="*/ 9366 h 10000"/>
              <a:gd name="connsiteX10" fmla="*/ 1443 w 10000"/>
              <a:gd name="connsiteY10" fmla="*/ 9226 h 10000"/>
              <a:gd name="connsiteX11" fmla="*/ 1550 w 10000"/>
              <a:gd name="connsiteY11" fmla="*/ 9073 h 10000"/>
              <a:gd name="connsiteX12" fmla="*/ 1646 w 10000"/>
              <a:gd name="connsiteY12" fmla="*/ 8909 h 10000"/>
              <a:gd name="connsiteX13" fmla="*/ 1730 w 10000"/>
              <a:gd name="connsiteY13" fmla="*/ 8728 h 10000"/>
              <a:gd name="connsiteX14" fmla="*/ 1799 w 10000"/>
              <a:gd name="connsiteY14" fmla="*/ 8537 h 10000"/>
              <a:gd name="connsiteX15" fmla="*/ 1852 w 10000"/>
              <a:gd name="connsiteY15" fmla="*/ 8330 h 10000"/>
              <a:gd name="connsiteX16" fmla="*/ 1872 w 10000"/>
              <a:gd name="connsiteY16" fmla="*/ 8223 h 10000"/>
              <a:gd name="connsiteX17" fmla="*/ 1885 w 10000"/>
              <a:gd name="connsiteY17" fmla="*/ 8134 h 10000"/>
              <a:gd name="connsiteX18" fmla="*/ 1900 w 10000"/>
              <a:gd name="connsiteY18" fmla="*/ 7955 h 10000"/>
              <a:gd name="connsiteX19" fmla="*/ 1902 w 10000"/>
              <a:gd name="connsiteY19" fmla="*/ 7777 h 10000"/>
              <a:gd name="connsiteX20" fmla="*/ 1887 w 10000"/>
              <a:gd name="connsiteY20" fmla="*/ 7602 h 10000"/>
              <a:gd name="connsiteX21" fmla="*/ 1858 w 10000"/>
              <a:gd name="connsiteY21" fmla="*/ 7430 h 10000"/>
              <a:gd name="connsiteX22" fmla="*/ 1813 w 10000"/>
              <a:gd name="connsiteY22" fmla="*/ 7266 h 10000"/>
              <a:gd name="connsiteX23" fmla="*/ 1754 w 10000"/>
              <a:gd name="connsiteY23" fmla="*/ 7112 h 10000"/>
              <a:gd name="connsiteX24" fmla="*/ 1676 w 10000"/>
              <a:gd name="connsiteY24" fmla="*/ 6969 h 10000"/>
              <a:gd name="connsiteX25" fmla="*/ 1631 w 10000"/>
              <a:gd name="connsiteY25" fmla="*/ 6902 h 10000"/>
              <a:gd name="connsiteX26" fmla="*/ 1601 w 10000"/>
              <a:gd name="connsiteY26" fmla="*/ 6864 h 10000"/>
              <a:gd name="connsiteX27" fmla="*/ 1541 w 10000"/>
              <a:gd name="connsiteY27" fmla="*/ 6802 h 10000"/>
              <a:gd name="connsiteX28" fmla="*/ 1482 w 10000"/>
              <a:gd name="connsiteY28" fmla="*/ 6757 h 10000"/>
              <a:gd name="connsiteX29" fmla="*/ 1424 w 10000"/>
              <a:gd name="connsiteY29" fmla="*/ 6730 h 10000"/>
              <a:gd name="connsiteX30" fmla="*/ 1368 w 10000"/>
              <a:gd name="connsiteY30" fmla="*/ 6719 h 10000"/>
              <a:gd name="connsiteX31" fmla="*/ 1313 w 10000"/>
              <a:gd name="connsiteY31" fmla="*/ 6724 h 10000"/>
              <a:gd name="connsiteX32" fmla="*/ 1261 w 10000"/>
              <a:gd name="connsiteY32" fmla="*/ 6743 h 10000"/>
              <a:gd name="connsiteX33" fmla="*/ 1214 w 10000"/>
              <a:gd name="connsiteY33" fmla="*/ 6775 h 10000"/>
              <a:gd name="connsiteX34" fmla="*/ 1171 w 10000"/>
              <a:gd name="connsiteY34" fmla="*/ 6820 h 10000"/>
              <a:gd name="connsiteX35" fmla="*/ 1132 w 10000"/>
              <a:gd name="connsiteY35" fmla="*/ 6878 h 10000"/>
              <a:gd name="connsiteX36" fmla="*/ 1100 w 10000"/>
              <a:gd name="connsiteY36" fmla="*/ 6946 h 10000"/>
              <a:gd name="connsiteX37" fmla="*/ 1074 w 10000"/>
              <a:gd name="connsiteY37" fmla="*/ 7024 h 10000"/>
              <a:gd name="connsiteX38" fmla="*/ 1055 w 10000"/>
              <a:gd name="connsiteY38" fmla="*/ 7112 h 10000"/>
              <a:gd name="connsiteX39" fmla="*/ 1044 w 10000"/>
              <a:gd name="connsiteY39" fmla="*/ 7205 h 10000"/>
              <a:gd name="connsiteX40" fmla="*/ 1041 w 10000"/>
              <a:gd name="connsiteY40" fmla="*/ 7308 h 10000"/>
              <a:gd name="connsiteX41" fmla="*/ 1047 w 10000"/>
              <a:gd name="connsiteY41" fmla="*/ 7415 h 10000"/>
              <a:gd name="connsiteX42" fmla="*/ 1053 w 10000"/>
              <a:gd name="connsiteY42" fmla="*/ 7471 h 10000"/>
              <a:gd name="connsiteX43" fmla="*/ 1068 w 10000"/>
              <a:gd name="connsiteY43" fmla="*/ 7565 h 10000"/>
              <a:gd name="connsiteX44" fmla="*/ 1110 w 10000"/>
              <a:gd name="connsiteY44" fmla="*/ 7745 h 10000"/>
              <a:gd name="connsiteX45" fmla="*/ 1165 w 10000"/>
              <a:gd name="connsiteY45" fmla="*/ 7918 h 10000"/>
              <a:gd name="connsiteX46" fmla="*/ 1232 w 10000"/>
              <a:gd name="connsiteY46" fmla="*/ 8084 h 10000"/>
              <a:gd name="connsiteX47" fmla="*/ 1313 w 10000"/>
              <a:gd name="connsiteY47" fmla="*/ 8241 h 10000"/>
              <a:gd name="connsiteX48" fmla="*/ 1402 w 10000"/>
              <a:gd name="connsiteY48" fmla="*/ 8388 h 10000"/>
              <a:gd name="connsiteX49" fmla="*/ 1499 w 10000"/>
              <a:gd name="connsiteY49" fmla="*/ 8526 h 10000"/>
              <a:gd name="connsiteX50" fmla="*/ 1605 w 10000"/>
              <a:gd name="connsiteY50" fmla="*/ 8654 h 10000"/>
              <a:gd name="connsiteX51" fmla="*/ 1717 w 10000"/>
              <a:gd name="connsiteY51" fmla="*/ 8771 h 10000"/>
              <a:gd name="connsiteX52" fmla="*/ 1835 w 10000"/>
              <a:gd name="connsiteY52" fmla="*/ 8876 h 10000"/>
              <a:gd name="connsiteX53" fmla="*/ 1955 w 10000"/>
              <a:gd name="connsiteY53" fmla="*/ 8966 h 10000"/>
              <a:gd name="connsiteX54" fmla="*/ 2078 w 10000"/>
              <a:gd name="connsiteY54" fmla="*/ 9045 h 10000"/>
              <a:gd name="connsiteX55" fmla="*/ 2201 w 10000"/>
              <a:gd name="connsiteY55" fmla="*/ 9110 h 10000"/>
              <a:gd name="connsiteX56" fmla="*/ 2325 w 10000"/>
              <a:gd name="connsiteY56" fmla="*/ 9160 h 10000"/>
              <a:gd name="connsiteX57" fmla="*/ 2448 w 10000"/>
              <a:gd name="connsiteY57" fmla="*/ 9194 h 10000"/>
              <a:gd name="connsiteX58" fmla="*/ 2568 w 10000"/>
              <a:gd name="connsiteY58" fmla="*/ 9215 h 10000"/>
              <a:gd name="connsiteX59" fmla="*/ 2627 w 10000"/>
              <a:gd name="connsiteY59" fmla="*/ 9216 h 10000"/>
              <a:gd name="connsiteX60" fmla="*/ 2693 w 10000"/>
              <a:gd name="connsiteY60" fmla="*/ 9215 h 10000"/>
              <a:gd name="connsiteX61" fmla="*/ 2825 w 10000"/>
              <a:gd name="connsiteY61" fmla="*/ 9193 h 10000"/>
              <a:gd name="connsiteX62" fmla="*/ 2949 w 10000"/>
              <a:gd name="connsiteY62" fmla="*/ 9145 h 10000"/>
              <a:gd name="connsiteX63" fmla="*/ 3068 w 10000"/>
              <a:gd name="connsiteY63" fmla="*/ 9073 h 10000"/>
              <a:gd name="connsiteX64" fmla="*/ 3176 w 10000"/>
              <a:gd name="connsiteY64" fmla="*/ 8978 h 10000"/>
              <a:gd name="connsiteX65" fmla="*/ 3273 w 10000"/>
              <a:gd name="connsiteY65" fmla="*/ 8855 h 10000"/>
              <a:gd name="connsiteX66" fmla="*/ 3336 w 10000"/>
              <a:gd name="connsiteY66" fmla="*/ 8748 h 10000"/>
              <a:gd name="connsiteX67" fmla="*/ 3373 w 10000"/>
              <a:gd name="connsiteY67" fmla="*/ 8669 h 10000"/>
              <a:gd name="connsiteX68" fmla="*/ 3406 w 10000"/>
              <a:gd name="connsiteY68" fmla="*/ 8583 h 10000"/>
              <a:gd name="connsiteX69" fmla="*/ 3436 w 10000"/>
              <a:gd name="connsiteY69" fmla="*/ 8491 h 10000"/>
              <a:gd name="connsiteX70" fmla="*/ 3448 w 10000"/>
              <a:gd name="connsiteY70" fmla="*/ 8442 h 10000"/>
              <a:gd name="connsiteX71" fmla="*/ 3466 w 10000"/>
              <a:gd name="connsiteY71" fmla="*/ 8365 h 10000"/>
              <a:gd name="connsiteX72" fmla="*/ 3491 w 10000"/>
              <a:gd name="connsiteY72" fmla="*/ 8214 h 10000"/>
              <a:gd name="connsiteX73" fmla="*/ 3505 w 10000"/>
              <a:gd name="connsiteY73" fmla="*/ 8071 h 10000"/>
              <a:gd name="connsiteX74" fmla="*/ 3508 w 10000"/>
              <a:gd name="connsiteY74" fmla="*/ 7932 h 10000"/>
              <a:gd name="connsiteX75" fmla="*/ 3501 w 10000"/>
              <a:gd name="connsiteY75" fmla="*/ 7799 h 10000"/>
              <a:gd name="connsiteX76" fmla="*/ 3485 w 10000"/>
              <a:gd name="connsiteY76" fmla="*/ 7670 h 10000"/>
              <a:gd name="connsiteX77" fmla="*/ 3461 w 10000"/>
              <a:gd name="connsiteY77" fmla="*/ 7544 h 10000"/>
              <a:gd name="connsiteX78" fmla="*/ 3429 w 10000"/>
              <a:gd name="connsiteY78" fmla="*/ 7420 h 10000"/>
              <a:gd name="connsiteX79" fmla="*/ 3371 w 10000"/>
              <a:gd name="connsiteY79" fmla="*/ 7240 h 10000"/>
              <a:gd name="connsiteX80" fmla="*/ 3278 w 10000"/>
              <a:gd name="connsiteY80" fmla="*/ 7003 h 10000"/>
              <a:gd name="connsiteX81" fmla="*/ 3119 w 10000"/>
              <a:gd name="connsiteY81" fmla="*/ 6651 h 10000"/>
              <a:gd name="connsiteX82" fmla="*/ 3011 w 10000"/>
              <a:gd name="connsiteY82" fmla="*/ 6407 h 10000"/>
              <a:gd name="connsiteX83" fmla="*/ 2863 w 10000"/>
              <a:gd name="connsiteY83" fmla="*/ 6076 h 10000"/>
              <a:gd name="connsiteX84" fmla="*/ 2589 w 10000"/>
              <a:gd name="connsiteY84" fmla="*/ 5472 h 10000"/>
              <a:gd name="connsiteX85" fmla="*/ 2455 w 10000"/>
              <a:gd name="connsiteY85" fmla="*/ 5143 h 10000"/>
              <a:gd name="connsiteX86" fmla="*/ 2371 w 10000"/>
              <a:gd name="connsiteY86" fmla="*/ 4919 h 10000"/>
              <a:gd name="connsiteX87" fmla="*/ 2296 w 10000"/>
              <a:gd name="connsiteY87" fmla="*/ 4691 h 10000"/>
              <a:gd name="connsiteX88" fmla="*/ 2232 w 10000"/>
              <a:gd name="connsiteY88" fmla="*/ 4463 h 10000"/>
              <a:gd name="connsiteX89" fmla="*/ 2180 w 10000"/>
              <a:gd name="connsiteY89" fmla="*/ 4233 h 10000"/>
              <a:gd name="connsiteX90" fmla="*/ 2145 w 10000"/>
              <a:gd name="connsiteY90" fmla="*/ 4006 h 10000"/>
              <a:gd name="connsiteX91" fmla="*/ 2128 w 10000"/>
              <a:gd name="connsiteY91" fmla="*/ 3783 h 10000"/>
              <a:gd name="connsiteX92" fmla="*/ 2131 w 10000"/>
              <a:gd name="connsiteY92" fmla="*/ 3620 h 10000"/>
              <a:gd name="connsiteX93" fmla="*/ 2139 w 10000"/>
              <a:gd name="connsiteY93" fmla="*/ 3513 h 10000"/>
              <a:gd name="connsiteX94" fmla="*/ 2154 w 10000"/>
              <a:gd name="connsiteY94" fmla="*/ 3407 h 10000"/>
              <a:gd name="connsiteX95" fmla="*/ 2175 w 10000"/>
              <a:gd name="connsiteY95" fmla="*/ 3304 h 10000"/>
              <a:gd name="connsiteX96" fmla="*/ 2202 w 10000"/>
              <a:gd name="connsiteY96" fmla="*/ 3203 h 10000"/>
              <a:gd name="connsiteX97" fmla="*/ 2238 w 10000"/>
              <a:gd name="connsiteY97" fmla="*/ 3104 h 10000"/>
              <a:gd name="connsiteX98" fmla="*/ 2258 w 10000"/>
              <a:gd name="connsiteY98" fmla="*/ 3057 h 10000"/>
              <a:gd name="connsiteX99" fmla="*/ 2290 w 10000"/>
              <a:gd name="connsiteY99" fmla="*/ 2990 h 10000"/>
              <a:gd name="connsiteX100" fmla="*/ 2359 w 10000"/>
              <a:gd name="connsiteY100" fmla="*/ 2874 h 10000"/>
              <a:gd name="connsiteX101" fmla="*/ 2439 w 10000"/>
              <a:gd name="connsiteY101" fmla="*/ 2774 h 10000"/>
              <a:gd name="connsiteX102" fmla="*/ 2526 w 10000"/>
              <a:gd name="connsiteY102" fmla="*/ 2690 h 10000"/>
              <a:gd name="connsiteX103" fmla="*/ 2620 w 10000"/>
              <a:gd name="connsiteY103" fmla="*/ 2621 h 10000"/>
              <a:gd name="connsiteX104" fmla="*/ 2721 w 10000"/>
              <a:gd name="connsiteY104" fmla="*/ 2566 h 10000"/>
              <a:gd name="connsiteX105" fmla="*/ 2825 w 10000"/>
              <a:gd name="connsiteY105" fmla="*/ 2526 h 10000"/>
              <a:gd name="connsiteX106" fmla="*/ 2933 w 10000"/>
              <a:gd name="connsiteY106" fmla="*/ 2498 h 10000"/>
              <a:gd name="connsiteX107" fmla="*/ 3043 w 10000"/>
              <a:gd name="connsiteY107" fmla="*/ 2482 h 10000"/>
              <a:gd name="connsiteX108" fmla="*/ 3155 w 10000"/>
              <a:gd name="connsiteY108" fmla="*/ 2477 h 10000"/>
              <a:gd name="connsiteX109" fmla="*/ 3267 w 10000"/>
              <a:gd name="connsiteY109" fmla="*/ 2483 h 10000"/>
              <a:gd name="connsiteX110" fmla="*/ 3377 w 10000"/>
              <a:gd name="connsiteY110" fmla="*/ 2500 h 10000"/>
              <a:gd name="connsiteX111" fmla="*/ 3485 w 10000"/>
              <a:gd name="connsiteY111" fmla="*/ 2526 h 10000"/>
              <a:gd name="connsiteX112" fmla="*/ 3590 w 10000"/>
              <a:gd name="connsiteY112" fmla="*/ 2560 h 10000"/>
              <a:gd name="connsiteX113" fmla="*/ 3690 w 10000"/>
              <a:gd name="connsiteY113" fmla="*/ 2600 h 10000"/>
              <a:gd name="connsiteX114" fmla="*/ 3784 w 10000"/>
              <a:gd name="connsiteY114" fmla="*/ 2650 h 10000"/>
              <a:gd name="connsiteX115" fmla="*/ 3829 w 10000"/>
              <a:gd name="connsiteY115" fmla="*/ 2677 h 10000"/>
              <a:gd name="connsiteX116" fmla="*/ 3881 w 10000"/>
              <a:gd name="connsiteY116" fmla="*/ 2710 h 10000"/>
              <a:gd name="connsiteX117" fmla="*/ 3981 w 10000"/>
              <a:gd name="connsiteY117" fmla="*/ 2784 h 10000"/>
              <a:gd name="connsiteX118" fmla="*/ 4078 w 10000"/>
              <a:gd name="connsiteY118" fmla="*/ 2866 h 10000"/>
              <a:gd name="connsiteX119" fmla="*/ 4173 w 10000"/>
              <a:gd name="connsiteY119" fmla="*/ 2955 h 10000"/>
              <a:gd name="connsiteX120" fmla="*/ 4310 w 10000"/>
              <a:gd name="connsiteY120" fmla="*/ 3100 h 10000"/>
              <a:gd name="connsiteX121" fmla="*/ 4482 w 10000"/>
              <a:gd name="connsiteY121" fmla="*/ 3319 h 10000"/>
              <a:gd name="connsiteX122" fmla="*/ 4640 w 10000"/>
              <a:gd name="connsiteY122" fmla="*/ 3562 h 10000"/>
              <a:gd name="connsiteX123" fmla="*/ 4782 w 10000"/>
              <a:gd name="connsiteY123" fmla="*/ 3823 h 10000"/>
              <a:gd name="connsiteX124" fmla="*/ 4911 w 10000"/>
              <a:gd name="connsiteY124" fmla="*/ 4101 h 10000"/>
              <a:gd name="connsiteX125" fmla="*/ 5021 w 10000"/>
              <a:gd name="connsiteY125" fmla="*/ 4391 h 10000"/>
              <a:gd name="connsiteX126" fmla="*/ 5069 w 10000"/>
              <a:gd name="connsiteY126" fmla="*/ 4542 h 10000"/>
              <a:gd name="connsiteX127" fmla="*/ 5103 w 10000"/>
              <a:gd name="connsiteY127" fmla="*/ 4653 h 10000"/>
              <a:gd name="connsiteX128" fmla="*/ 5161 w 10000"/>
              <a:gd name="connsiteY128" fmla="*/ 4881 h 10000"/>
              <a:gd name="connsiteX129" fmla="*/ 5209 w 10000"/>
              <a:gd name="connsiteY129" fmla="*/ 5112 h 10000"/>
              <a:gd name="connsiteX130" fmla="*/ 5250 w 10000"/>
              <a:gd name="connsiteY130" fmla="*/ 5346 h 10000"/>
              <a:gd name="connsiteX131" fmla="*/ 5303 w 10000"/>
              <a:gd name="connsiteY131" fmla="*/ 5700 h 10000"/>
              <a:gd name="connsiteX132" fmla="*/ 5367 w 10000"/>
              <a:gd name="connsiteY132" fmla="*/ 6175 h 10000"/>
              <a:gd name="connsiteX133" fmla="*/ 5420 w 10000"/>
              <a:gd name="connsiteY133" fmla="*/ 6524 h 10000"/>
              <a:gd name="connsiteX134" fmla="*/ 5461 w 10000"/>
              <a:gd name="connsiteY134" fmla="*/ 6755 h 10000"/>
              <a:gd name="connsiteX135" fmla="*/ 5509 w 10000"/>
              <a:gd name="connsiteY135" fmla="*/ 6980 h 10000"/>
              <a:gd name="connsiteX136" fmla="*/ 5566 w 10000"/>
              <a:gd name="connsiteY136" fmla="*/ 7202 h 10000"/>
              <a:gd name="connsiteX137" fmla="*/ 5635 w 10000"/>
              <a:gd name="connsiteY137" fmla="*/ 7419 h 10000"/>
              <a:gd name="connsiteX138" fmla="*/ 5717 w 10000"/>
              <a:gd name="connsiteY138" fmla="*/ 7627 h 10000"/>
              <a:gd name="connsiteX139" fmla="*/ 5814 w 10000"/>
              <a:gd name="connsiteY139" fmla="*/ 7828 h 10000"/>
              <a:gd name="connsiteX140" fmla="*/ 5928 w 10000"/>
              <a:gd name="connsiteY140" fmla="*/ 8019 h 10000"/>
              <a:gd name="connsiteX141" fmla="*/ 5993 w 10000"/>
              <a:gd name="connsiteY141" fmla="*/ 8111 h 10000"/>
              <a:gd name="connsiteX142" fmla="*/ 6021 w 10000"/>
              <a:gd name="connsiteY142" fmla="*/ 8150 h 10000"/>
              <a:gd name="connsiteX143" fmla="*/ 6081 w 10000"/>
              <a:gd name="connsiteY143" fmla="*/ 8219 h 10000"/>
              <a:gd name="connsiteX144" fmla="*/ 6141 w 10000"/>
              <a:gd name="connsiteY144" fmla="*/ 8278 h 10000"/>
              <a:gd name="connsiteX145" fmla="*/ 6203 w 10000"/>
              <a:gd name="connsiteY145" fmla="*/ 8329 h 10000"/>
              <a:gd name="connsiteX146" fmla="*/ 6264 w 10000"/>
              <a:gd name="connsiteY146" fmla="*/ 8368 h 10000"/>
              <a:gd name="connsiteX147" fmla="*/ 6328 w 10000"/>
              <a:gd name="connsiteY147" fmla="*/ 8398 h 10000"/>
              <a:gd name="connsiteX148" fmla="*/ 6391 w 10000"/>
              <a:gd name="connsiteY148" fmla="*/ 8419 h 10000"/>
              <a:gd name="connsiteX149" fmla="*/ 6455 w 10000"/>
              <a:gd name="connsiteY149" fmla="*/ 8431 h 10000"/>
              <a:gd name="connsiteX150" fmla="*/ 6519 w 10000"/>
              <a:gd name="connsiteY150" fmla="*/ 8431 h 10000"/>
              <a:gd name="connsiteX151" fmla="*/ 6583 w 10000"/>
              <a:gd name="connsiteY151" fmla="*/ 8423 h 10000"/>
              <a:gd name="connsiteX152" fmla="*/ 6646 w 10000"/>
              <a:gd name="connsiteY152" fmla="*/ 8404 h 10000"/>
              <a:gd name="connsiteX153" fmla="*/ 6710 w 10000"/>
              <a:gd name="connsiteY153" fmla="*/ 8376 h 10000"/>
              <a:gd name="connsiteX154" fmla="*/ 6774 w 10000"/>
              <a:gd name="connsiteY154" fmla="*/ 8340 h 10000"/>
              <a:gd name="connsiteX155" fmla="*/ 6835 w 10000"/>
              <a:gd name="connsiteY155" fmla="*/ 8292 h 10000"/>
              <a:gd name="connsiteX156" fmla="*/ 6897 w 10000"/>
              <a:gd name="connsiteY156" fmla="*/ 8235 h 10000"/>
              <a:gd name="connsiteX157" fmla="*/ 6958 w 10000"/>
              <a:gd name="connsiteY157" fmla="*/ 8168 h 10000"/>
              <a:gd name="connsiteX158" fmla="*/ 6988 w 10000"/>
              <a:gd name="connsiteY158" fmla="*/ 8130 h 10000"/>
              <a:gd name="connsiteX159" fmla="*/ 7014 w 10000"/>
              <a:gd name="connsiteY159" fmla="*/ 8094 h 10000"/>
              <a:gd name="connsiteX160" fmla="*/ 7062 w 10000"/>
              <a:gd name="connsiteY160" fmla="*/ 8022 h 10000"/>
              <a:gd name="connsiteX161" fmla="*/ 7103 w 10000"/>
              <a:gd name="connsiteY161" fmla="*/ 7944 h 10000"/>
              <a:gd name="connsiteX162" fmla="*/ 7138 w 10000"/>
              <a:gd name="connsiteY162" fmla="*/ 7862 h 10000"/>
              <a:gd name="connsiteX163" fmla="*/ 7181 w 10000"/>
              <a:gd name="connsiteY163" fmla="*/ 7737 h 10000"/>
              <a:gd name="connsiteX164" fmla="*/ 7223 w 10000"/>
              <a:gd name="connsiteY164" fmla="*/ 7560 h 10000"/>
              <a:gd name="connsiteX165" fmla="*/ 7251 w 10000"/>
              <a:gd name="connsiteY165" fmla="*/ 7375 h 10000"/>
              <a:gd name="connsiteX166" fmla="*/ 7267 w 10000"/>
              <a:gd name="connsiteY166" fmla="*/ 7184 h 10000"/>
              <a:gd name="connsiteX167" fmla="*/ 7282 w 10000"/>
              <a:gd name="connsiteY167" fmla="*/ 6891 h 10000"/>
              <a:gd name="connsiteX168" fmla="*/ 7290 w 10000"/>
              <a:gd name="connsiteY168" fmla="*/ 6696 h 10000"/>
              <a:gd name="connsiteX169" fmla="*/ 7301 w 10000"/>
              <a:gd name="connsiteY169" fmla="*/ 6432 h 10000"/>
              <a:gd name="connsiteX170" fmla="*/ 7313 w 10000"/>
              <a:gd name="connsiteY170" fmla="*/ 5903 h 10000"/>
              <a:gd name="connsiteX171" fmla="*/ 7313 w 10000"/>
              <a:gd name="connsiteY171" fmla="*/ 5373 h 10000"/>
              <a:gd name="connsiteX172" fmla="*/ 7304 w 10000"/>
              <a:gd name="connsiteY172" fmla="*/ 4844 h 10000"/>
              <a:gd name="connsiteX173" fmla="*/ 7295 w 10000"/>
              <a:gd name="connsiteY173" fmla="*/ 4580 h 10000"/>
              <a:gd name="connsiteX174" fmla="*/ 7293 w 10000"/>
              <a:gd name="connsiteY174" fmla="*/ 4518 h 10000"/>
              <a:gd name="connsiteX175" fmla="*/ 7281 w 10000"/>
              <a:gd name="connsiteY175" fmla="*/ 4391 h 10000"/>
              <a:gd name="connsiteX176" fmla="*/ 7263 w 10000"/>
              <a:gd name="connsiteY176" fmla="*/ 4268 h 10000"/>
              <a:gd name="connsiteX177" fmla="*/ 7238 w 10000"/>
              <a:gd name="connsiteY177" fmla="*/ 4149 h 10000"/>
              <a:gd name="connsiteX178" fmla="*/ 7209 w 10000"/>
              <a:gd name="connsiteY178" fmla="*/ 4032 h 10000"/>
              <a:gd name="connsiteX179" fmla="*/ 7173 w 10000"/>
              <a:gd name="connsiteY179" fmla="*/ 3921 h 10000"/>
              <a:gd name="connsiteX180" fmla="*/ 7130 w 10000"/>
              <a:gd name="connsiteY180" fmla="*/ 3813 h 10000"/>
              <a:gd name="connsiteX181" fmla="*/ 7083 w 10000"/>
              <a:gd name="connsiteY181" fmla="*/ 3712 h 10000"/>
              <a:gd name="connsiteX182" fmla="*/ 7029 w 10000"/>
              <a:gd name="connsiteY182" fmla="*/ 3620 h 10000"/>
              <a:gd name="connsiteX183" fmla="*/ 6971 w 10000"/>
              <a:gd name="connsiteY183" fmla="*/ 3533 h 10000"/>
              <a:gd name="connsiteX184" fmla="*/ 6908 w 10000"/>
              <a:gd name="connsiteY184" fmla="*/ 3457 h 10000"/>
              <a:gd name="connsiteX185" fmla="*/ 6839 w 10000"/>
              <a:gd name="connsiteY185" fmla="*/ 3388 h 10000"/>
              <a:gd name="connsiteX186" fmla="*/ 6767 w 10000"/>
              <a:gd name="connsiteY186" fmla="*/ 3331 h 10000"/>
              <a:gd name="connsiteX187" fmla="*/ 6688 w 10000"/>
              <a:gd name="connsiteY187" fmla="*/ 3282 h 10000"/>
              <a:gd name="connsiteX188" fmla="*/ 6606 w 10000"/>
              <a:gd name="connsiteY188" fmla="*/ 3248 h 10000"/>
              <a:gd name="connsiteX189" fmla="*/ 6520 w 10000"/>
              <a:gd name="connsiteY189" fmla="*/ 3225 h 10000"/>
              <a:gd name="connsiteX190" fmla="*/ 6475 w 10000"/>
              <a:gd name="connsiteY190" fmla="*/ 3220 h 10000"/>
              <a:gd name="connsiteX191" fmla="*/ 6451 w 10000"/>
              <a:gd name="connsiteY191" fmla="*/ 3219 h 10000"/>
              <a:gd name="connsiteX192" fmla="*/ 6404 w 10000"/>
              <a:gd name="connsiteY192" fmla="*/ 3224 h 10000"/>
              <a:gd name="connsiteX193" fmla="*/ 6357 w 10000"/>
              <a:gd name="connsiteY193" fmla="*/ 3238 h 10000"/>
              <a:gd name="connsiteX194" fmla="*/ 6312 w 10000"/>
              <a:gd name="connsiteY194" fmla="*/ 3263 h 10000"/>
              <a:gd name="connsiteX195" fmla="*/ 6270 w 10000"/>
              <a:gd name="connsiteY195" fmla="*/ 3296 h 10000"/>
              <a:gd name="connsiteX196" fmla="*/ 6234 w 10000"/>
              <a:gd name="connsiteY196" fmla="*/ 3340 h 10000"/>
              <a:gd name="connsiteX197" fmla="*/ 6204 w 10000"/>
              <a:gd name="connsiteY197" fmla="*/ 3391 h 10000"/>
              <a:gd name="connsiteX198" fmla="*/ 6182 w 10000"/>
              <a:gd name="connsiteY198" fmla="*/ 3449 h 10000"/>
              <a:gd name="connsiteX199" fmla="*/ 6174 w 10000"/>
              <a:gd name="connsiteY199" fmla="*/ 3482 h 10000"/>
              <a:gd name="connsiteX200" fmla="*/ 6170 w 10000"/>
              <a:gd name="connsiteY200" fmla="*/ 3508 h 10000"/>
              <a:gd name="connsiteX201" fmla="*/ 6165 w 10000"/>
              <a:gd name="connsiteY201" fmla="*/ 3559 h 10000"/>
              <a:gd name="connsiteX202" fmla="*/ 6169 w 10000"/>
              <a:gd name="connsiteY202" fmla="*/ 3638 h 10000"/>
              <a:gd name="connsiteX203" fmla="*/ 6189 w 10000"/>
              <a:gd name="connsiteY203" fmla="*/ 3739 h 10000"/>
              <a:gd name="connsiteX204" fmla="*/ 6225 w 10000"/>
              <a:gd name="connsiteY204" fmla="*/ 3832 h 10000"/>
              <a:gd name="connsiteX205" fmla="*/ 6248 w 10000"/>
              <a:gd name="connsiteY205" fmla="*/ 3873 h 10000"/>
              <a:gd name="connsiteX206" fmla="*/ 6292 w 10000"/>
              <a:gd name="connsiteY206" fmla="*/ 3944 h 10000"/>
              <a:gd name="connsiteX207" fmla="*/ 6380 w 10000"/>
              <a:gd name="connsiteY207" fmla="*/ 4062 h 10000"/>
              <a:gd name="connsiteX208" fmla="*/ 6472 w 10000"/>
              <a:gd name="connsiteY208" fmla="*/ 4158 h 10000"/>
              <a:gd name="connsiteX209" fmla="*/ 6566 w 10000"/>
              <a:gd name="connsiteY209" fmla="*/ 4233 h 10000"/>
              <a:gd name="connsiteX210" fmla="*/ 6662 w 10000"/>
              <a:gd name="connsiteY210" fmla="*/ 4284 h 10000"/>
              <a:gd name="connsiteX211" fmla="*/ 6757 w 10000"/>
              <a:gd name="connsiteY211" fmla="*/ 4316 h 10000"/>
              <a:gd name="connsiteX212" fmla="*/ 6854 w 10000"/>
              <a:gd name="connsiteY212" fmla="*/ 4328 h 10000"/>
              <a:gd name="connsiteX213" fmla="*/ 6951 w 10000"/>
              <a:gd name="connsiteY213" fmla="*/ 4319 h 10000"/>
              <a:gd name="connsiteX214" fmla="*/ 7047 w 10000"/>
              <a:gd name="connsiteY214" fmla="*/ 4294 h 10000"/>
              <a:gd name="connsiteX215" fmla="*/ 7143 w 10000"/>
              <a:gd name="connsiteY215" fmla="*/ 4251 h 10000"/>
              <a:gd name="connsiteX216" fmla="*/ 7237 w 10000"/>
              <a:gd name="connsiteY216" fmla="*/ 4194 h 10000"/>
              <a:gd name="connsiteX217" fmla="*/ 7328 w 10000"/>
              <a:gd name="connsiteY217" fmla="*/ 4121 h 10000"/>
              <a:gd name="connsiteX218" fmla="*/ 7417 w 10000"/>
              <a:gd name="connsiteY218" fmla="*/ 4033 h 10000"/>
              <a:gd name="connsiteX219" fmla="*/ 7503 w 10000"/>
              <a:gd name="connsiteY219" fmla="*/ 3934 h 10000"/>
              <a:gd name="connsiteX220" fmla="*/ 7586 w 10000"/>
              <a:gd name="connsiteY220" fmla="*/ 3822 h 10000"/>
              <a:gd name="connsiteX221" fmla="*/ 7663 w 10000"/>
              <a:gd name="connsiteY221" fmla="*/ 3698 h 10000"/>
              <a:gd name="connsiteX222" fmla="*/ 7701 w 10000"/>
              <a:gd name="connsiteY222" fmla="*/ 3632 h 10000"/>
              <a:gd name="connsiteX223" fmla="*/ 7766 w 10000"/>
              <a:gd name="connsiteY223" fmla="*/ 3509 h 10000"/>
              <a:gd name="connsiteX224" fmla="*/ 7886 w 10000"/>
              <a:gd name="connsiteY224" fmla="*/ 3250 h 10000"/>
              <a:gd name="connsiteX225" fmla="*/ 7988 w 10000"/>
              <a:gd name="connsiteY225" fmla="*/ 2973 h 10000"/>
              <a:gd name="connsiteX226" fmla="*/ 8051 w 10000"/>
              <a:gd name="connsiteY226" fmla="*/ 2756 h 10000"/>
              <a:gd name="connsiteX227" fmla="*/ 8089 w 10000"/>
              <a:gd name="connsiteY227" fmla="*/ 2609 h 10000"/>
              <a:gd name="connsiteX228" fmla="*/ 8119 w 10000"/>
              <a:gd name="connsiteY228" fmla="*/ 2459 h 10000"/>
              <a:gd name="connsiteX229" fmla="*/ 8145 w 10000"/>
              <a:gd name="connsiteY229" fmla="*/ 2306 h 10000"/>
              <a:gd name="connsiteX230" fmla="*/ 8165 w 10000"/>
              <a:gd name="connsiteY230" fmla="*/ 2153 h 10000"/>
              <a:gd name="connsiteX231" fmla="*/ 8178 w 10000"/>
              <a:gd name="connsiteY231" fmla="*/ 1997 h 10000"/>
              <a:gd name="connsiteX232" fmla="*/ 8185 w 10000"/>
              <a:gd name="connsiteY232" fmla="*/ 1841 h 10000"/>
              <a:gd name="connsiteX233" fmla="*/ 8183 w 10000"/>
              <a:gd name="connsiteY233" fmla="*/ 1685 h 10000"/>
              <a:gd name="connsiteX234" fmla="*/ 8176 w 10000"/>
              <a:gd name="connsiteY234" fmla="*/ 1528 h 10000"/>
              <a:gd name="connsiteX235" fmla="*/ 8162 w 10000"/>
              <a:gd name="connsiteY235" fmla="*/ 1372 h 10000"/>
              <a:gd name="connsiteX236" fmla="*/ 8151 w 10000"/>
              <a:gd name="connsiteY236" fmla="*/ 1293 h 10000"/>
              <a:gd name="connsiteX237" fmla="*/ 8134 w 10000"/>
              <a:gd name="connsiteY237" fmla="*/ 1188 h 10000"/>
              <a:gd name="connsiteX238" fmla="*/ 8112 w 10000"/>
              <a:gd name="connsiteY238" fmla="*/ 1013 h 10000"/>
              <a:gd name="connsiteX239" fmla="*/ 8103 w 10000"/>
              <a:gd name="connsiteY239" fmla="*/ 894 h 10000"/>
              <a:gd name="connsiteX240" fmla="*/ 8105 w 10000"/>
              <a:gd name="connsiteY240" fmla="*/ 779 h 10000"/>
              <a:gd name="connsiteX241" fmla="*/ 8122 w 10000"/>
              <a:gd name="connsiteY241" fmla="*/ 670 h 10000"/>
              <a:gd name="connsiteX242" fmla="*/ 8148 w 10000"/>
              <a:gd name="connsiteY242" fmla="*/ 598 h 10000"/>
              <a:gd name="connsiteX243" fmla="*/ 8171 w 10000"/>
              <a:gd name="connsiteY243" fmla="*/ 553 h 10000"/>
              <a:gd name="connsiteX244" fmla="*/ 8200 w 10000"/>
              <a:gd name="connsiteY244" fmla="*/ 515 h 10000"/>
              <a:gd name="connsiteX245" fmla="*/ 8235 w 10000"/>
              <a:gd name="connsiteY245" fmla="*/ 481 h 10000"/>
              <a:gd name="connsiteX246" fmla="*/ 8254 w 10000"/>
              <a:gd name="connsiteY246" fmla="*/ 467 h 10000"/>
              <a:gd name="connsiteX247" fmla="*/ 8287 w 10000"/>
              <a:gd name="connsiteY247" fmla="*/ 447 h 10000"/>
              <a:gd name="connsiteX248" fmla="*/ 8351 w 10000"/>
              <a:gd name="connsiteY248" fmla="*/ 433 h 10000"/>
              <a:gd name="connsiteX249" fmla="*/ 8414 w 10000"/>
              <a:gd name="connsiteY249" fmla="*/ 442 h 10000"/>
              <a:gd name="connsiteX250" fmla="*/ 8478 w 10000"/>
              <a:gd name="connsiteY250" fmla="*/ 474 h 10000"/>
              <a:gd name="connsiteX251" fmla="*/ 8540 w 10000"/>
              <a:gd name="connsiteY251" fmla="*/ 520 h 10000"/>
              <a:gd name="connsiteX252" fmla="*/ 8596 w 10000"/>
              <a:gd name="connsiteY252" fmla="*/ 580 h 10000"/>
              <a:gd name="connsiteX253" fmla="*/ 8647 w 10000"/>
              <a:gd name="connsiteY253" fmla="*/ 648 h 10000"/>
              <a:gd name="connsiteX254" fmla="*/ 8690 w 10000"/>
              <a:gd name="connsiteY254" fmla="*/ 719 h 10000"/>
              <a:gd name="connsiteX255" fmla="*/ 8709 w 10000"/>
              <a:gd name="connsiteY255" fmla="*/ 755 h 10000"/>
              <a:gd name="connsiteX256" fmla="*/ 8787 w 10000"/>
              <a:gd name="connsiteY256" fmla="*/ 925 h 10000"/>
              <a:gd name="connsiteX257" fmla="*/ 8917 w 10000"/>
              <a:gd name="connsiteY257" fmla="*/ 1205 h 10000"/>
              <a:gd name="connsiteX258" fmla="*/ 8986 w 10000"/>
              <a:gd name="connsiteY258" fmla="*/ 1328 h 10000"/>
              <a:gd name="connsiteX259" fmla="*/ 9036 w 10000"/>
              <a:gd name="connsiteY259" fmla="*/ 1402 h 10000"/>
              <a:gd name="connsiteX260" fmla="*/ 9087 w 10000"/>
              <a:gd name="connsiteY260" fmla="*/ 1466 h 10000"/>
              <a:gd name="connsiteX261" fmla="*/ 9140 w 10000"/>
              <a:gd name="connsiteY261" fmla="*/ 1513 h 10000"/>
              <a:gd name="connsiteX262" fmla="*/ 9197 w 10000"/>
              <a:gd name="connsiteY262" fmla="*/ 1545 h 10000"/>
              <a:gd name="connsiteX263" fmla="*/ 9255 w 10000"/>
              <a:gd name="connsiteY263" fmla="*/ 1558 h 10000"/>
              <a:gd name="connsiteX264" fmla="*/ 9316 w 10000"/>
              <a:gd name="connsiteY264" fmla="*/ 1550 h 10000"/>
              <a:gd name="connsiteX265" fmla="*/ 9380 w 10000"/>
              <a:gd name="connsiteY265" fmla="*/ 1518 h 10000"/>
              <a:gd name="connsiteX266" fmla="*/ 9448 w 10000"/>
              <a:gd name="connsiteY266" fmla="*/ 1460 h 10000"/>
              <a:gd name="connsiteX267" fmla="*/ 9519 w 10000"/>
              <a:gd name="connsiteY267" fmla="*/ 1370 h 10000"/>
              <a:gd name="connsiteX268" fmla="*/ 9556 w 10000"/>
              <a:gd name="connsiteY268" fmla="*/ 1313 h 10000"/>
              <a:gd name="connsiteX269" fmla="*/ 9592 w 10000"/>
              <a:gd name="connsiteY269" fmla="*/ 1250 h 10000"/>
              <a:gd name="connsiteX270" fmla="*/ 9654 w 10000"/>
              <a:gd name="connsiteY270" fmla="*/ 1114 h 10000"/>
              <a:gd name="connsiteX271" fmla="*/ 9706 w 10000"/>
              <a:gd name="connsiteY271" fmla="*/ 965 h 10000"/>
              <a:gd name="connsiteX272" fmla="*/ 9750 w 10000"/>
              <a:gd name="connsiteY272" fmla="*/ 811 h 10000"/>
              <a:gd name="connsiteX273" fmla="*/ 9770 w 10000"/>
              <a:gd name="connsiteY273" fmla="*/ 734 h 10000"/>
              <a:gd name="connsiteX274" fmla="*/ 9817 w 10000"/>
              <a:gd name="connsiteY274" fmla="*/ 547 h 10000"/>
              <a:gd name="connsiteX275" fmla="*/ 9897 w 10000"/>
              <a:gd name="connsiteY275" fmla="*/ 261 h 10000"/>
              <a:gd name="connsiteX276" fmla="*/ 9962 w 10000"/>
              <a:gd name="connsiteY276" fmla="*/ 83 h 10000"/>
              <a:gd name="connsiteX277" fmla="*/ 10000 w 10000"/>
              <a:gd name="connsiteY277" fmla="*/ 0 h 10000"/>
              <a:gd name="connsiteX0" fmla="*/ 0 w 9792"/>
              <a:gd name="connsiteY0" fmla="*/ 9985 h 9985"/>
              <a:gd name="connsiteX1" fmla="*/ 143 w 9792"/>
              <a:gd name="connsiteY1" fmla="*/ 9957 h 9985"/>
              <a:gd name="connsiteX2" fmla="*/ 288 w 9792"/>
              <a:gd name="connsiteY2" fmla="*/ 9913 h 9985"/>
              <a:gd name="connsiteX3" fmla="*/ 434 w 9792"/>
              <a:gd name="connsiteY3" fmla="*/ 9855 h 9985"/>
              <a:gd name="connsiteX4" fmla="*/ 579 w 9792"/>
              <a:gd name="connsiteY4" fmla="*/ 9786 h 9985"/>
              <a:gd name="connsiteX5" fmla="*/ 721 w 9792"/>
              <a:gd name="connsiteY5" fmla="*/ 9702 h 9985"/>
              <a:gd name="connsiteX6" fmla="*/ 859 w 9792"/>
              <a:gd name="connsiteY6" fmla="*/ 9602 h 9985"/>
              <a:gd name="connsiteX7" fmla="*/ 992 w 9792"/>
              <a:gd name="connsiteY7" fmla="*/ 9490 h 9985"/>
              <a:gd name="connsiteX8" fmla="*/ 1117 w 9792"/>
              <a:gd name="connsiteY8" fmla="*/ 9366 h 9985"/>
              <a:gd name="connsiteX9" fmla="*/ 1235 w 9792"/>
              <a:gd name="connsiteY9" fmla="*/ 9226 h 9985"/>
              <a:gd name="connsiteX10" fmla="*/ 1342 w 9792"/>
              <a:gd name="connsiteY10" fmla="*/ 9073 h 9985"/>
              <a:gd name="connsiteX11" fmla="*/ 1438 w 9792"/>
              <a:gd name="connsiteY11" fmla="*/ 8909 h 9985"/>
              <a:gd name="connsiteX12" fmla="*/ 1522 w 9792"/>
              <a:gd name="connsiteY12" fmla="*/ 8728 h 9985"/>
              <a:gd name="connsiteX13" fmla="*/ 1591 w 9792"/>
              <a:gd name="connsiteY13" fmla="*/ 8537 h 9985"/>
              <a:gd name="connsiteX14" fmla="*/ 1644 w 9792"/>
              <a:gd name="connsiteY14" fmla="*/ 8330 h 9985"/>
              <a:gd name="connsiteX15" fmla="*/ 1664 w 9792"/>
              <a:gd name="connsiteY15" fmla="*/ 8223 h 9985"/>
              <a:gd name="connsiteX16" fmla="*/ 1677 w 9792"/>
              <a:gd name="connsiteY16" fmla="*/ 8134 h 9985"/>
              <a:gd name="connsiteX17" fmla="*/ 1692 w 9792"/>
              <a:gd name="connsiteY17" fmla="*/ 7955 h 9985"/>
              <a:gd name="connsiteX18" fmla="*/ 1694 w 9792"/>
              <a:gd name="connsiteY18" fmla="*/ 7777 h 9985"/>
              <a:gd name="connsiteX19" fmla="*/ 1679 w 9792"/>
              <a:gd name="connsiteY19" fmla="*/ 7602 h 9985"/>
              <a:gd name="connsiteX20" fmla="*/ 1650 w 9792"/>
              <a:gd name="connsiteY20" fmla="*/ 7430 h 9985"/>
              <a:gd name="connsiteX21" fmla="*/ 1605 w 9792"/>
              <a:gd name="connsiteY21" fmla="*/ 7266 h 9985"/>
              <a:gd name="connsiteX22" fmla="*/ 1546 w 9792"/>
              <a:gd name="connsiteY22" fmla="*/ 7112 h 9985"/>
              <a:gd name="connsiteX23" fmla="*/ 1468 w 9792"/>
              <a:gd name="connsiteY23" fmla="*/ 6969 h 9985"/>
              <a:gd name="connsiteX24" fmla="*/ 1423 w 9792"/>
              <a:gd name="connsiteY24" fmla="*/ 6902 h 9985"/>
              <a:gd name="connsiteX25" fmla="*/ 1393 w 9792"/>
              <a:gd name="connsiteY25" fmla="*/ 6864 h 9985"/>
              <a:gd name="connsiteX26" fmla="*/ 1333 w 9792"/>
              <a:gd name="connsiteY26" fmla="*/ 6802 h 9985"/>
              <a:gd name="connsiteX27" fmla="*/ 1274 w 9792"/>
              <a:gd name="connsiteY27" fmla="*/ 6757 h 9985"/>
              <a:gd name="connsiteX28" fmla="*/ 1216 w 9792"/>
              <a:gd name="connsiteY28" fmla="*/ 6730 h 9985"/>
              <a:gd name="connsiteX29" fmla="*/ 1160 w 9792"/>
              <a:gd name="connsiteY29" fmla="*/ 6719 h 9985"/>
              <a:gd name="connsiteX30" fmla="*/ 1105 w 9792"/>
              <a:gd name="connsiteY30" fmla="*/ 6724 h 9985"/>
              <a:gd name="connsiteX31" fmla="*/ 1053 w 9792"/>
              <a:gd name="connsiteY31" fmla="*/ 6743 h 9985"/>
              <a:gd name="connsiteX32" fmla="*/ 1006 w 9792"/>
              <a:gd name="connsiteY32" fmla="*/ 6775 h 9985"/>
              <a:gd name="connsiteX33" fmla="*/ 963 w 9792"/>
              <a:gd name="connsiteY33" fmla="*/ 6820 h 9985"/>
              <a:gd name="connsiteX34" fmla="*/ 924 w 9792"/>
              <a:gd name="connsiteY34" fmla="*/ 6878 h 9985"/>
              <a:gd name="connsiteX35" fmla="*/ 892 w 9792"/>
              <a:gd name="connsiteY35" fmla="*/ 6946 h 9985"/>
              <a:gd name="connsiteX36" fmla="*/ 866 w 9792"/>
              <a:gd name="connsiteY36" fmla="*/ 7024 h 9985"/>
              <a:gd name="connsiteX37" fmla="*/ 847 w 9792"/>
              <a:gd name="connsiteY37" fmla="*/ 7112 h 9985"/>
              <a:gd name="connsiteX38" fmla="*/ 836 w 9792"/>
              <a:gd name="connsiteY38" fmla="*/ 7205 h 9985"/>
              <a:gd name="connsiteX39" fmla="*/ 833 w 9792"/>
              <a:gd name="connsiteY39" fmla="*/ 7308 h 9985"/>
              <a:gd name="connsiteX40" fmla="*/ 839 w 9792"/>
              <a:gd name="connsiteY40" fmla="*/ 7415 h 9985"/>
              <a:gd name="connsiteX41" fmla="*/ 845 w 9792"/>
              <a:gd name="connsiteY41" fmla="*/ 7471 h 9985"/>
              <a:gd name="connsiteX42" fmla="*/ 860 w 9792"/>
              <a:gd name="connsiteY42" fmla="*/ 7565 h 9985"/>
              <a:gd name="connsiteX43" fmla="*/ 902 w 9792"/>
              <a:gd name="connsiteY43" fmla="*/ 7745 h 9985"/>
              <a:gd name="connsiteX44" fmla="*/ 957 w 9792"/>
              <a:gd name="connsiteY44" fmla="*/ 7918 h 9985"/>
              <a:gd name="connsiteX45" fmla="*/ 1024 w 9792"/>
              <a:gd name="connsiteY45" fmla="*/ 8084 h 9985"/>
              <a:gd name="connsiteX46" fmla="*/ 1105 w 9792"/>
              <a:gd name="connsiteY46" fmla="*/ 8241 h 9985"/>
              <a:gd name="connsiteX47" fmla="*/ 1194 w 9792"/>
              <a:gd name="connsiteY47" fmla="*/ 8388 h 9985"/>
              <a:gd name="connsiteX48" fmla="*/ 1291 w 9792"/>
              <a:gd name="connsiteY48" fmla="*/ 8526 h 9985"/>
              <a:gd name="connsiteX49" fmla="*/ 1397 w 9792"/>
              <a:gd name="connsiteY49" fmla="*/ 8654 h 9985"/>
              <a:gd name="connsiteX50" fmla="*/ 1509 w 9792"/>
              <a:gd name="connsiteY50" fmla="*/ 8771 h 9985"/>
              <a:gd name="connsiteX51" fmla="*/ 1627 w 9792"/>
              <a:gd name="connsiteY51" fmla="*/ 8876 h 9985"/>
              <a:gd name="connsiteX52" fmla="*/ 1747 w 9792"/>
              <a:gd name="connsiteY52" fmla="*/ 8966 h 9985"/>
              <a:gd name="connsiteX53" fmla="*/ 1870 w 9792"/>
              <a:gd name="connsiteY53" fmla="*/ 9045 h 9985"/>
              <a:gd name="connsiteX54" fmla="*/ 1993 w 9792"/>
              <a:gd name="connsiteY54" fmla="*/ 9110 h 9985"/>
              <a:gd name="connsiteX55" fmla="*/ 2117 w 9792"/>
              <a:gd name="connsiteY55" fmla="*/ 9160 h 9985"/>
              <a:gd name="connsiteX56" fmla="*/ 2240 w 9792"/>
              <a:gd name="connsiteY56" fmla="*/ 9194 h 9985"/>
              <a:gd name="connsiteX57" fmla="*/ 2360 w 9792"/>
              <a:gd name="connsiteY57" fmla="*/ 9215 h 9985"/>
              <a:gd name="connsiteX58" fmla="*/ 2419 w 9792"/>
              <a:gd name="connsiteY58" fmla="*/ 9216 h 9985"/>
              <a:gd name="connsiteX59" fmla="*/ 2485 w 9792"/>
              <a:gd name="connsiteY59" fmla="*/ 9215 h 9985"/>
              <a:gd name="connsiteX60" fmla="*/ 2617 w 9792"/>
              <a:gd name="connsiteY60" fmla="*/ 9193 h 9985"/>
              <a:gd name="connsiteX61" fmla="*/ 2741 w 9792"/>
              <a:gd name="connsiteY61" fmla="*/ 9145 h 9985"/>
              <a:gd name="connsiteX62" fmla="*/ 2860 w 9792"/>
              <a:gd name="connsiteY62" fmla="*/ 9073 h 9985"/>
              <a:gd name="connsiteX63" fmla="*/ 2968 w 9792"/>
              <a:gd name="connsiteY63" fmla="*/ 8978 h 9985"/>
              <a:gd name="connsiteX64" fmla="*/ 3065 w 9792"/>
              <a:gd name="connsiteY64" fmla="*/ 8855 h 9985"/>
              <a:gd name="connsiteX65" fmla="*/ 3128 w 9792"/>
              <a:gd name="connsiteY65" fmla="*/ 8748 h 9985"/>
              <a:gd name="connsiteX66" fmla="*/ 3165 w 9792"/>
              <a:gd name="connsiteY66" fmla="*/ 8669 h 9985"/>
              <a:gd name="connsiteX67" fmla="*/ 3198 w 9792"/>
              <a:gd name="connsiteY67" fmla="*/ 8583 h 9985"/>
              <a:gd name="connsiteX68" fmla="*/ 3228 w 9792"/>
              <a:gd name="connsiteY68" fmla="*/ 8491 h 9985"/>
              <a:gd name="connsiteX69" fmla="*/ 3240 w 9792"/>
              <a:gd name="connsiteY69" fmla="*/ 8442 h 9985"/>
              <a:gd name="connsiteX70" fmla="*/ 3258 w 9792"/>
              <a:gd name="connsiteY70" fmla="*/ 8365 h 9985"/>
              <a:gd name="connsiteX71" fmla="*/ 3283 w 9792"/>
              <a:gd name="connsiteY71" fmla="*/ 8214 h 9985"/>
              <a:gd name="connsiteX72" fmla="*/ 3297 w 9792"/>
              <a:gd name="connsiteY72" fmla="*/ 8071 h 9985"/>
              <a:gd name="connsiteX73" fmla="*/ 3300 w 9792"/>
              <a:gd name="connsiteY73" fmla="*/ 7932 h 9985"/>
              <a:gd name="connsiteX74" fmla="*/ 3293 w 9792"/>
              <a:gd name="connsiteY74" fmla="*/ 7799 h 9985"/>
              <a:gd name="connsiteX75" fmla="*/ 3277 w 9792"/>
              <a:gd name="connsiteY75" fmla="*/ 7670 h 9985"/>
              <a:gd name="connsiteX76" fmla="*/ 3253 w 9792"/>
              <a:gd name="connsiteY76" fmla="*/ 7544 h 9985"/>
              <a:gd name="connsiteX77" fmla="*/ 3221 w 9792"/>
              <a:gd name="connsiteY77" fmla="*/ 7420 h 9985"/>
              <a:gd name="connsiteX78" fmla="*/ 3163 w 9792"/>
              <a:gd name="connsiteY78" fmla="*/ 7240 h 9985"/>
              <a:gd name="connsiteX79" fmla="*/ 3070 w 9792"/>
              <a:gd name="connsiteY79" fmla="*/ 7003 h 9985"/>
              <a:gd name="connsiteX80" fmla="*/ 2911 w 9792"/>
              <a:gd name="connsiteY80" fmla="*/ 6651 h 9985"/>
              <a:gd name="connsiteX81" fmla="*/ 2803 w 9792"/>
              <a:gd name="connsiteY81" fmla="*/ 6407 h 9985"/>
              <a:gd name="connsiteX82" fmla="*/ 2655 w 9792"/>
              <a:gd name="connsiteY82" fmla="*/ 6076 h 9985"/>
              <a:gd name="connsiteX83" fmla="*/ 2381 w 9792"/>
              <a:gd name="connsiteY83" fmla="*/ 5472 h 9985"/>
              <a:gd name="connsiteX84" fmla="*/ 2247 w 9792"/>
              <a:gd name="connsiteY84" fmla="*/ 5143 h 9985"/>
              <a:gd name="connsiteX85" fmla="*/ 2163 w 9792"/>
              <a:gd name="connsiteY85" fmla="*/ 4919 h 9985"/>
              <a:gd name="connsiteX86" fmla="*/ 2088 w 9792"/>
              <a:gd name="connsiteY86" fmla="*/ 4691 h 9985"/>
              <a:gd name="connsiteX87" fmla="*/ 2024 w 9792"/>
              <a:gd name="connsiteY87" fmla="*/ 4463 h 9985"/>
              <a:gd name="connsiteX88" fmla="*/ 1972 w 9792"/>
              <a:gd name="connsiteY88" fmla="*/ 4233 h 9985"/>
              <a:gd name="connsiteX89" fmla="*/ 1937 w 9792"/>
              <a:gd name="connsiteY89" fmla="*/ 4006 h 9985"/>
              <a:gd name="connsiteX90" fmla="*/ 1920 w 9792"/>
              <a:gd name="connsiteY90" fmla="*/ 3783 h 9985"/>
              <a:gd name="connsiteX91" fmla="*/ 1923 w 9792"/>
              <a:gd name="connsiteY91" fmla="*/ 3620 h 9985"/>
              <a:gd name="connsiteX92" fmla="*/ 1931 w 9792"/>
              <a:gd name="connsiteY92" fmla="*/ 3513 h 9985"/>
              <a:gd name="connsiteX93" fmla="*/ 1946 w 9792"/>
              <a:gd name="connsiteY93" fmla="*/ 3407 h 9985"/>
              <a:gd name="connsiteX94" fmla="*/ 1967 w 9792"/>
              <a:gd name="connsiteY94" fmla="*/ 3304 h 9985"/>
              <a:gd name="connsiteX95" fmla="*/ 1994 w 9792"/>
              <a:gd name="connsiteY95" fmla="*/ 3203 h 9985"/>
              <a:gd name="connsiteX96" fmla="*/ 2030 w 9792"/>
              <a:gd name="connsiteY96" fmla="*/ 3104 h 9985"/>
              <a:gd name="connsiteX97" fmla="*/ 2050 w 9792"/>
              <a:gd name="connsiteY97" fmla="*/ 3057 h 9985"/>
              <a:gd name="connsiteX98" fmla="*/ 2082 w 9792"/>
              <a:gd name="connsiteY98" fmla="*/ 2990 h 9985"/>
              <a:gd name="connsiteX99" fmla="*/ 2151 w 9792"/>
              <a:gd name="connsiteY99" fmla="*/ 2874 h 9985"/>
              <a:gd name="connsiteX100" fmla="*/ 2231 w 9792"/>
              <a:gd name="connsiteY100" fmla="*/ 2774 h 9985"/>
              <a:gd name="connsiteX101" fmla="*/ 2318 w 9792"/>
              <a:gd name="connsiteY101" fmla="*/ 2690 h 9985"/>
              <a:gd name="connsiteX102" fmla="*/ 2412 w 9792"/>
              <a:gd name="connsiteY102" fmla="*/ 2621 h 9985"/>
              <a:gd name="connsiteX103" fmla="*/ 2513 w 9792"/>
              <a:gd name="connsiteY103" fmla="*/ 2566 h 9985"/>
              <a:gd name="connsiteX104" fmla="*/ 2617 w 9792"/>
              <a:gd name="connsiteY104" fmla="*/ 2526 h 9985"/>
              <a:gd name="connsiteX105" fmla="*/ 2725 w 9792"/>
              <a:gd name="connsiteY105" fmla="*/ 2498 h 9985"/>
              <a:gd name="connsiteX106" fmla="*/ 2835 w 9792"/>
              <a:gd name="connsiteY106" fmla="*/ 2482 h 9985"/>
              <a:gd name="connsiteX107" fmla="*/ 2947 w 9792"/>
              <a:gd name="connsiteY107" fmla="*/ 2477 h 9985"/>
              <a:gd name="connsiteX108" fmla="*/ 3059 w 9792"/>
              <a:gd name="connsiteY108" fmla="*/ 2483 h 9985"/>
              <a:gd name="connsiteX109" fmla="*/ 3169 w 9792"/>
              <a:gd name="connsiteY109" fmla="*/ 2500 h 9985"/>
              <a:gd name="connsiteX110" fmla="*/ 3277 w 9792"/>
              <a:gd name="connsiteY110" fmla="*/ 2526 h 9985"/>
              <a:gd name="connsiteX111" fmla="*/ 3382 w 9792"/>
              <a:gd name="connsiteY111" fmla="*/ 2560 h 9985"/>
              <a:gd name="connsiteX112" fmla="*/ 3482 w 9792"/>
              <a:gd name="connsiteY112" fmla="*/ 2600 h 9985"/>
              <a:gd name="connsiteX113" fmla="*/ 3576 w 9792"/>
              <a:gd name="connsiteY113" fmla="*/ 2650 h 9985"/>
              <a:gd name="connsiteX114" fmla="*/ 3621 w 9792"/>
              <a:gd name="connsiteY114" fmla="*/ 2677 h 9985"/>
              <a:gd name="connsiteX115" fmla="*/ 3673 w 9792"/>
              <a:gd name="connsiteY115" fmla="*/ 2710 h 9985"/>
              <a:gd name="connsiteX116" fmla="*/ 3773 w 9792"/>
              <a:gd name="connsiteY116" fmla="*/ 2784 h 9985"/>
              <a:gd name="connsiteX117" fmla="*/ 3870 w 9792"/>
              <a:gd name="connsiteY117" fmla="*/ 2866 h 9985"/>
              <a:gd name="connsiteX118" fmla="*/ 3965 w 9792"/>
              <a:gd name="connsiteY118" fmla="*/ 2955 h 9985"/>
              <a:gd name="connsiteX119" fmla="*/ 4102 w 9792"/>
              <a:gd name="connsiteY119" fmla="*/ 3100 h 9985"/>
              <a:gd name="connsiteX120" fmla="*/ 4274 w 9792"/>
              <a:gd name="connsiteY120" fmla="*/ 3319 h 9985"/>
              <a:gd name="connsiteX121" fmla="*/ 4432 w 9792"/>
              <a:gd name="connsiteY121" fmla="*/ 3562 h 9985"/>
              <a:gd name="connsiteX122" fmla="*/ 4574 w 9792"/>
              <a:gd name="connsiteY122" fmla="*/ 3823 h 9985"/>
              <a:gd name="connsiteX123" fmla="*/ 4703 w 9792"/>
              <a:gd name="connsiteY123" fmla="*/ 4101 h 9985"/>
              <a:gd name="connsiteX124" fmla="*/ 4813 w 9792"/>
              <a:gd name="connsiteY124" fmla="*/ 4391 h 9985"/>
              <a:gd name="connsiteX125" fmla="*/ 4861 w 9792"/>
              <a:gd name="connsiteY125" fmla="*/ 4542 h 9985"/>
              <a:gd name="connsiteX126" fmla="*/ 4895 w 9792"/>
              <a:gd name="connsiteY126" fmla="*/ 4653 h 9985"/>
              <a:gd name="connsiteX127" fmla="*/ 4953 w 9792"/>
              <a:gd name="connsiteY127" fmla="*/ 4881 h 9985"/>
              <a:gd name="connsiteX128" fmla="*/ 5001 w 9792"/>
              <a:gd name="connsiteY128" fmla="*/ 5112 h 9985"/>
              <a:gd name="connsiteX129" fmla="*/ 5042 w 9792"/>
              <a:gd name="connsiteY129" fmla="*/ 5346 h 9985"/>
              <a:gd name="connsiteX130" fmla="*/ 5095 w 9792"/>
              <a:gd name="connsiteY130" fmla="*/ 5700 h 9985"/>
              <a:gd name="connsiteX131" fmla="*/ 5159 w 9792"/>
              <a:gd name="connsiteY131" fmla="*/ 6175 h 9985"/>
              <a:gd name="connsiteX132" fmla="*/ 5212 w 9792"/>
              <a:gd name="connsiteY132" fmla="*/ 6524 h 9985"/>
              <a:gd name="connsiteX133" fmla="*/ 5253 w 9792"/>
              <a:gd name="connsiteY133" fmla="*/ 6755 h 9985"/>
              <a:gd name="connsiteX134" fmla="*/ 5301 w 9792"/>
              <a:gd name="connsiteY134" fmla="*/ 6980 h 9985"/>
              <a:gd name="connsiteX135" fmla="*/ 5358 w 9792"/>
              <a:gd name="connsiteY135" fmla="*/ 7202 h 9985"/>
              <a:gd name="connsiteX136" fmla="*/ 5427 w 9792"/>
              <a:gd name="connsiteY136" fmla="*/ 7419 h 9985"/>
              <a:gd name="connsiteX137" fmla="*/ 5509 w 9792"/>
              <a:gd name="connsiteY137" fmla="*/ 7627 h 9985"/>
              <a:gd name="connsiteX138" fmla="*/ 5606 w 9792"/>
              <a:gd name="connsiteY138" fmla="*/ 7828 h 9985"/>
              <a:gd name="connsiteX139" fmla="*/ 5720 w 9792"/>
              <a:gd name="connsiteY139" fmla="*/ 8019 h 9985"/>
              <a:gd name="connsiteX140" fmla="*/ 5785 w 9792"/>
              <a:gd name="connsiteY140" fmla="*/ 8111 h 9985"/>
              <a:gd name="connsiteX141" fmla="*/ 5813 w 9792"/>
              <a:gd name="connsiteY141" fmla="*/ 8150 h 9985"/>
              <a:gd name="connsiteX142" fmla="*/ 5873 w 9792"/>
              <a:gd name="connsiteY142" fmla="*/ 8219 h 9985"/>
              <a:gd name="connsiteX143" fmla="*/ 5933 w 9792"/>
              <a:gd name="connsiteY143" fmla="*/ 8278 h 9985"/>
              <a:gd name="connsiteX144" fmla="*/ 5995 w 9792"/>
              <a:gd name="connsiteY144" fmla="*/ 8329 h 9985"/>
              <a:gd name="connsiteX145" fmla="*/ 6056 w 9792"/>
              <a:gd name="connsiteY145" fmla="*/ 8368 h 9985"/>
              <a:gd name="connsiteX146" fmla="*/ 6120 w 9792"/>
              <a:gd name="connsiteY146" fmla="*/ 8398 h 9985"/>
              <a:gd name="connsiteX147" fmla="*/ 6183 w 9792"/>
              <a:gd name="connsiteY147" fmla="*/ 8419 h 9985"/>
              <a:gd name="connsiteX148" fmla="*/ 6247 w 9792"/>
              <a:gd name="connsiteY148" fmla="*/ 8431 h 9985"/>
              <a:gd name="connsiteX149" fmla="*/ 6311 w 9792"/>
              <a:gd name="connsiteY149" fmla="*/ 8431 h 9985"/>
              <a:gd name="connsiteX150" fmla="*/ 6375 w 9792"/>
              <a:gd name="connsiteY150" fmla="*/ 8423 h 9985"/>
              <a:gd name="connsiteX151" fmla="*/ 6438 w 9792"/>
              <a:gd name="connsiteY151" fmla="*/ 8404 h 9985"/>
              <a:gd name="connsiteX152" fmla="*/ 6502 w 9792"/>
              <a:gd name="connsiteY152" fmla="*/ 8376 h 9985"/>
              <a:gd name="connsiteX153" fmla="*/ 6566 w 9792"/>
              <a:gd name="connsiteY153" fmla="*/ 8340 h 9985"/>
              <a:gd name="connsiteX154" fmla="*/ 6627 w 9792"/>
              <a:gd name="connsiteY154" fmla="*/ 8292 h 9985"/>
              <a:gd name="connsiteX155" fmla="*/ 6689 w 9792"/>
              <a:gd name="connsiteY155" fmla="*/ 8235 h 9985"/>
              <a:gd name="connsiteX156" fmla="*/ 6750 w 9792"/>
              <a:gd name="connsiteY156" fmla="*/ 8168 h 9985"/>
              <a:gd name="connsiteX157" fmla="*/ 6780 w 9792"/>
              <a:gd name="connsiteY157" fmla="*/ 8130 h 9985"/>
              <a:gd name="connsiteX158" fmla="*/ 6806 w 9792"/>
              <a:gd name="connsiteY158" fmla="*/ 8094 h 9985"/>
              <a:gd name="connsiteX159" fmla="*/ 6854 w 9792"/>
              <a:gd name="connsiteY159" fmla="*/ 8022 h 9985"/>
              <a:gd name="connsiteX160" fmla="*/ 6895 w 9792"/>
              <a:gd name="connsiteY160" fmla="*/ 7944 h 9985"/>
              <a:gd name="connsiteX161" fmla="*/ 6930 w 9792"/>
              <a:gd name="connsiteY161" fmla="*/ 7862 h 9985"/>
              <a:gd name="connsiteX162" fmla="*/ 6973 w 9792"/>
              <a:gd name="connsiteY162" fmla="*/ 7737 h 9985"/>
              <a:gd name="connsiteX163" fmla="*/ 7015 w 9792"/>
              <a:gd name="connsiteY163" fmla="*/ 7560 h 9985"/>
              <a:gd name="connsiteX164" fmla="*/ 7043 w 9792"/>
              <a:gd name="connsiteY164" fmla="*/ 7375 h 9985"/>
              <a:gd name="connsiteX165" fmla="*/ 7059 w 9792"/>
              <a:gd name="connsiteY165" fmla="*/ 7184 h 9985"/>
              <a:gd name="connsiteX166" fmla="*/ 7074 w 9792"/>
              <a:gd name="connsiteY166" fmla="*/ 6891 h 9985"/>
              <a:gd name="connsiteX167" fmla="*/ 7082 w 9792"/>
              <a:gd name="connsiteY167" fmla="*/ 6696 h 9985"/>
              <a:gd name="connsiteX168" fmla="*/ 7093 w 9792"/>
              <a:gd name="connsiteY168" fmla="*/ 6432 h 9985"/>
              <a:gd name="connsiteX169" fmla="*/ 7105 w 9792"/>
              <a:gd name="connsiteY169" fmla="*/ 5903 h 9985"/>
              <a:gd name="connsiteX170" fmla="*/ 7105 w 9792"/>
              <a:gd name="connsiteY170" fmla="*/ 5373 h 9985"/>
              <a:gd name="connsiteX171" fmla="*/ 7096 w 9792"/>
              <a:gd name="connsiteY171" fmla="*/ 4844 h 9985"/>
              <a:gd name="connsiteX172" fmla="*/ 7087 w 9792"/>
              <a:gd name="connsiteY172" fmla="*/ 4580 h 9985"/>
              <a:gd name="connsiteX173" fmla="*/ 7085 w 9792"/>
              <a:gd name="connsiteY173" fmla="*/ 4518 h 9985"/>
              <a:gd name="connsiteX174" fmla="*/ 7073 w 9792"/>
              <a:gd name="connsiteY174" fmla="*/ 4391 h 9985"/>
              <a:gd name="connsiteX175" fmla="*/ 7055 w 9792"/>
              <a:gd name="connsiteY175" fmla="*/ 4268 h 9985"/>
              <a:gd name="connsiteX176" fmla="*/ 7030 w 9792"/>
              <a:gd name="connsiteY176" fmla="*/ 4149 h 9985"/>
              <a:gd name="connsiteX177" fmla="*/ 7001 w 9792"/>
              <a:gd name="connsiteY177" fmla="*/ 4032 h 9985"/>
              <a:gd name="connsiteX178" fmla="*/ 6965 w 9792"/>
              <a:gd name="connsiteY178" fmla="*/ 3921 h 9985"/>
              <a:gd name="connsiteX179" fmla="*/ 6922 w 9792"/>
              <a:gd name="connsiteY179" fmla="*/ 3813 h 9985"/>
              <a:gd name="connsiteX180" fmla="*/ 6875 w 9792"/>
              <a:gd name="connsiteY180" fmla="*/ 3712 h 9985"/>
              <a:gd name="connsiteX181" fmla="*/ 6821 w 9792"/>
              <a:gd name="connsiteY181" fmla="*/ 3620 h 9985"/>
              <a:gd name="connsiteX182" fmla="*/ 6763 w 9792"/>
              <a:gd name="connsiteY182" fmla="*/ 3533 h 9985"/>
              <a:gd name="connsiteX183" fmla="*/ 6700 w 9792"/>
              <a:gd name="connsiteY183" fmla="*/ 3457 h 9985"/>
              <a:gd name="connsiteX184" fmla="*/ 6631 w 9792"/>
              <a:gd name="connsiteY184" fmla="*/ 3388 h 9985"/>
              <a:gd name="connsiteX185" fmla="*/ 6559 w 9792"/>
              <a:gd name="connsiteY185" fmla="*/ 3331 h 9985"/>
              <a:gd name="connsiteX186" fmla="*/ 6480 w 9792"/>
              <a:gd name="connsiteY186" fmla="*/ 3282 h 9985"/>
              <a:gd name="connsiteX187" fmla="*/ 6398 w 9792"/>
              <a:gd name="connsiteY187" fmla="*/ 3248 h 9985"/>
              <a:gd name="connsiteX188" fmla="*/ 6312 w 9792"/>
              <a:gd name="connsiteY188" fmla="*/ 3225 h 9985"/>
              <a:gd name="connsiteX189" fmla="*/ 6267 w 9792"/>
              <a:gd name="connsiteY189" fmla="*/ 3220 h 9985"/>
              <a:gd name="connsiteX190" fmla="*/ 6243 w 9792"/>
              <a:gd name="connsiteY190" fmla="*/ 3219 h 9985"/>
              <a:gd name="connsiteX191" fmla="*/ 6196 w 9792"/>
              <a:gd name="connsiteY191" fmla="*/ 3224 h 9985"/>
              <a:gd name="connsiteX192" fmla="*/ 6149 w 9792"/>
              <a:gd name="connsiteY192" fmla="*/ 3238 h 9985"/>
              <a:gd name="connsiteX193" fmla="*/ 6104 w 9792"/>
              <a:gd name="connsiteY193" fmla="*/ 3263 h 9985"/>
              <a:gd name="connsiteX194" fmla="*/ 6062 w 9792"/>
              <a:gd name="connsiteY194" fmla="*/ 3296 h 9985"/>
              <a:gd name="connsiteX195" fmla="*/ 6026 w 9792"/>
              <a:gd name="connsiteY195" fmla="*/ 3340 h 9985"/>
              <a:gd name="connsiteX196" fmla="*/ 5996 w 9792"/>
              <a:gd name="connsiteY196" fmla="*/ 3391 h 9985"/>
              <a:gd name="connsiteX197" fmla="*/ 5974 w 9792"/>
              <a:gd name="connsiteY197" fmla="*/ 3449 h 9985"/>
              <a:gd name="connsiteX198" fmla="*/ 5966 w 9792"/>
              <a:gd name="connsiteY198" fmla="*/ 3482 h 9985"/>
              <a:gd name="connsiteX199" fmla="*/ 5962 w 9792"/>
              <a:gd name="connsiteY199" fmla="*/ 3508 h 9985"/>
              <a:gd name="connsiteX200" fmla="*/ 5957 w 9792"/>
              <a:gd name="connsiteY200" fmla="*/ 3559 h 9985"/>
              <a:gd name="connsiteX201" fmla="*/ 5961 w 9792"/>
              <a:gd name="connsiteY201" fmla="*/ 3638 h 9985"/>
              <a:gd name="connsiteX202" fmla="*/ 5981 w 9792"/>
              <a:gd name="connsiteY202" fmla="*/ 3739 h 9985"/>
              <a:gd name="connsiteX203" fmla="*/ 6017 w 9792"/>
              <a:gd name="connsiteY203" fmla="*/ 3832 h 9985"/>
              <a:gd name="connsiteX204" fmla="*/ 6040 w 9792"/>
              <a:gd name="connsiteY204" fmla="*/ 3873 h 9985"/>
              <a:gd name="connsiteX205" fmla="*/ 6084 w 9792"/>
              <a:gd name="connsiteY205" fmla="*/ 3944 h 9985"/>
              <a:gd name="connsiteX206" fmla="*/ 6172 w 9792"/>
              <a:gd name="connsiteY206" fmla="*/ 4062 h 9985"/>
              <a:gd name="connsiteX207" fmla="*/ 6264 w 9792"/>
              <a:gd name="connsiteY207" fmla="*/ 4158 h 9985"/>
              <a:gd name="connsiteX208" fmla="*/ 6358 w 9792"/>
              <a:gd name="connsiteY208" fmla="*/ 4233 h 9985"/>
              <a:gd name="connsiteX209" fmla="*/ 6454 w 9792"/>
              <a:gd name="connsiteY209" fmla="*/ 4284 h 9985"/>
              <a:gd name="connsiteX210" fmla="*/ 6549 w 9792"/>
              <a:gd name="connsiteY210" fmla="*/ 4316 h 9985"/>
              <a:gd name="connsiteX211" fmla="*/ 6646 w 9792"/>
              <a:gd name="connsiteY211" fmla="*/ 4328 h 9985"/>
              <a:gd name="connsiteX212" fmla="*/ 6743 w 9792"/>
              <a:gd name="connsiteY212" fmla="*/ 4319 h 9985"/>
              <a:gd name="connsiteX213" fmla="*/ 6839 w 9792"/>
              <a:gd name="connsiteY213" fmla="*/ 4294 h 9985"/>
              <a:gd name="connsiteX214" fmla="*/ 6935 w 9792"/>
              <a:gd name="connsiteY214" fmla="*/ 4251 h 9985"/>
              <a:gd name="connsiteX215" fmla="*/ 7029 w 9792"/>
              <a:gd name="connsiteY215" fmla="*/ 4194 h 9985"/>
              <a:gd name="connsiteX216" fmla="*/ 7120 w 9792"/>
              <a:gd name="connsiteY216" fmla="*/ 4121 h 9985"/>
              <a:gd name="connsiteX217" fmla="*/ 7209 w 9792"/>
              <a:gd name="connsiteY217" fmla="*/ 4033 h 9985"/>
              <a:gd name="connsiteX218" fmla="*/ 7295 w 9792"/>
              <a:gd name="connsiteY218" fmla="*/ 3934 h 9985"/>
              <a:gd name="connsiteX219" fmla="*/ 7378 w 9792"/>
              <a:gd name="connsiteY219" fmla="*/ 3822 h 9985"/>
              <a:gd name="connsiteX220" fmla="*/ 7455 w 9792"/>
              <a:gd name="connsiteY220" fmla="*/ 3698 h 9985"/>
              <a:gd name="connsiteX221" fmla="*/ 7493 w 9792"/>
              <a:gd name="connsiteY221" fmla="*/ 3632 h 9985"/>
              <a:gd name="connsiteX222" fmla="*/ 7558 w 9792"/>
              <a:gd name="connsiteY222" fmla="*/ 3509 h 9985"/>
              <a:gd name="connsiteX223" fmla="*/ 7678 w 9792"/>
              <a:gd name="connsiteY223" fmla="*/ 3250 h 9985"/>
              <a:gd name="connsiteX224" fmla="*/ 7780 w 9792"/>
              <a:gd name="connsiteY224" fmla="*/ 2973 h 9985"/>
              <a:gd name="connsiteX225" fmla="*/ 7843 w 9792"/>
              <a:gd name="connsiteY225" fmla="*/ 2756 h 9985"/>
              <a:gd name="connsiteX226" fmla="*/ 7881 w 9792"/>
              <a:gd name="connsiteY226" fmla="*/ 2609 h 9985"/>
              <a:gd name="connsiteX227" fmla="*/ 7911 w 9792"/>
              <a:gd name="connsiteY227" fmla="*/ 2459 h 9985"/>
              <a:gd name="connsiteX228" fmla="*/ 7937 w 9792"/>
              <a:gd name="connsiteY228" fmla="*/ 2306 h 9985"/>
              <a:gd name="connsiteX229" fmla="*/ 7957 w 9792"/>
              <a:gd name="connsiteY229" fmla="*/ 2153 h 9985"/>
              <a:gd name="connsiteX230" fmla="*/ 7970 w 9792"/>
              <a:gd name="connsiteY230" fmla="*/ 1997 h 9985"/>
              <a:gd name="connsiteX231" fmla="*/ 7977 w 9792"/>
              <a:gd name="connsiteY231" fmla="*/ 1841 h 9985"/>
              <a:gd name="connsiteX232" fmla="*/ 7975 w 9792"/>
              <a:gd name="connsiteY232" fmla="*/ 1685 h 9985"/>
              <a:gd name="connsiteX233" fmla="*/ 7968 w 9792"/>
              <a:gd name="connsiteY233" fmla="*/ 1528 h 9985"/>
              <a:gd name="connsiteX234" fmla="*/ 7954 w 9792"/>
              <a:gd name="connsiteY234" fmla="*/ 1372 h 9985"/>
              <a:gd name="connsiteX235" fmla="*/ 7943 w 9792"/>
              <a:gd name="connsiteY235" fmla="*/ 1293 h 9985"/>
              <a:gd name="connsiteX236" fmla="*/ 7926 w 9792"/>
              <a:gd name="connsiteY236" fmla="*/ 1188 h 9985"/>
              <a:gd name="connsiteX237" fmla="*/ 7904 w 9792"/>
              <a:gd name="connsiteY237" fmla="*/ 1013 h 9985"/>
              <a:gd name="connsiteX238" fmla="*/ 7895 w 9792"/>
              <a:gd name="connsiteY238" fmla="*/ 894 h 9985"/>
              <a:gd name="connsiteX239" fmla="*/ 7897 w 9792"/>
              <a:gd name="connsiteY239" fmla="*/ 779 h 9985"/>
              <a:gd name="connsiteX240" fmla="*/ 7914 w 9792"/>
              <a:gd name="connsiteY240" fmla="*/ 670 h 9985"/>
              <a:gd name="connsiteX241" fmla="*/ 7940 w 9792"/>
              <a:gd name="connsiteY241" fmla="*/ 598 h 9985"/>
              <a:gd name="connsiteX242" fmla="*/ 7963 w 9792"/>
              <a:gd name="connsiteY242" fmla="*/ 553 h 9985"/>
              <a:gd name="connsiteX243" fmla="*/ 7992 w 9792"/>
              <a:gd name="connsiteY243" fmla="*/ 515 h 9985"/>
              <a:gd name="connsiteX244" fmla="*/ 8027 w 9792"/>
              <a:gd name="connsiteY244" fmla="*/ 481 h 9985"/>
              <a:gd name="connsiteX245" fmla="*/ 8046 w 9792"/>
              <a:gd name="connsiteY245" fmla="*/ 467 h 9985"/>
              <a:gd name="connsiteX246" fmla="*/ 8079 w 9792"/>
              <a:gd name="connsiteY246" fmla="*/ 447 h 9985"/>
              <a:gd name="connsiteX247" fmla="*/ 8143 w 9792"/>
              <a:gd name="connsiteY247" fmla="*/ 433 h 9985"/>
              <a:gd name="connsiteX248" fmla="*/ 8206 w 9792"/>
              <a:gd name="connsiteY248" fmla="*/ 442 h 9985"/>
              <a:gd name="connsiteX249" fmla="*/ 8270 w 9792"/>
              <a:gd name="connsiteY249" fmla="*/ 474 h 9985"/>
              <a:gd name="connsiteX250" fmla="*/ 8332 w 9792"/>
              <a:gd name="connsiteY250" fmla="*/ 520 h 9985"/>
              <a:gd name="connsiteX251" fmla="*/ 8388 w 9792"/>
              <a:gd name="connsiteY251" fmla="*/ 580 h 9985"/>
              <a:gd name="connsiteX252" fmla="*/ 8439 w 9792"/>
              <a:gd name="connsiteY252" fmla="*/ 648 h 9985"/>
              <a:gd name="connsiteX253" fmla="*/ 8482 w 9792"/>
              <a:gd name="connsiteY253" fmla="*/ 719 h 9985"/>
              <a:gd name="connsiteX254" fmla="*/ 8501 w 9792"/>
              <a:gd name="connsiteY254" fmla="*/ 755 h 9985"/>
              <a:gd name="connsiteX255" fmla="*/ 8579 w 9792"/>
              <a:gd name="connsiteY255" fmla="*/ 925 h 9985"/>
              <a:gd name="connsiteX256" fmla="*/ 8709 w 9792"/>
              <a:gd name="connsiteY256" fmla="*/ 1205 h 9985"/>
              <a:gd name="connsiteX257" fmla="*/ 8778 w 9792"/>
              <a:gd name="connsiteY257" fmla="*/ 1328 h 9985"/>
              <a:gd name="connsiteX258" fmla="*/ 8828 w 9792"/>
              <a:gd name="connsiteY258" fmla="*/ 1402 h 9985"/>
              <a:gd name="connsiteX259" fmla="*/ 8879 w 9792"/>
              <a:gd name="connsiteY259" fmla="*/ 1466 h 9985"/>
              <a:gd name="connsiteX260" fmla="*/ 8932 w 9792"/>
              <a:gd name="connsiteY260" fmla="*/ 1513 h 9985"/>
              <a:gd name="connsiteX261" fmla="*/ 8989 w 9792"/>
              <a:gd name="connsiteY261" fmla="*/ 1545 h 9985"/>
              <a:gd name="connsiteX262" fmla="*/ 9047 w 9792"/>
              <a:gd name="connsiteY262" fmla="*/ 1558 h 9985"/>
              <a:gd name="connsiteX263" fmla="*/ 9108 w 9792"/>
              <a:gd name="connsiteY263" fmla="*/ 1550 h 9985"/>
              <a:gd name="connsiteX264" fmla="*/ 9172 w 9792"/>
              <a:gd name="connsiteY264" fmla="*/ 1518 h 9985"/>
              <a:gd name="connsiteX265" fmla="*/ 9240 w 9792"/>
              <a:gd name="connsiteY265" fmla="*/ 1460 h 9985"/>
              <a:gd name="connsiteX266" fmla="*/ 9311 w 9792"/>
              <a:gd name="connsiteY266" fmla="*/ 1370 h 9985"/>
              <a:gd name="connsiteX267" fmla="*/ 9348 w 9792"/>
              <a:gd name="connsiteY267" fmla="*/ 1313 h 9985"/>
              <a:gd name="connsiteX268" fmla="*/ 9384 w 9792"/>
              <a:gd name="connsiteY268" fmla="*/ 1250 h 9985"/>
              <a:gd name="connsiteX269" fmla="*/ 9446 w 9792"/>
              <a:gd name="connsiteY269" fmla="*/ 1114 h 9985"/>
              <a:gd name="connsiteX270" fmla="*/ 9498 w 9792"/>
              <a:gd name="connsiteY270" fmla="*/ 965 h 9985"/>
              <a:gd name="connsiteX271" fmla="*/ 9542 w 9792"/>
              <a:gd name="connsiteY271" fmla="*/ 811 h 9985"/>
              <a:gd name="connsiteX272" fmla="*/ 9562 w 9792"/>
              <a:gd name="connsiteY272" fmla="*/ 734 h 9985"/>
              <a:gd name="connsiteX273" fmla="*/ 9609 w 9792"/>
              <a:gd name="connsiteY273" fmla="*/ 547 h 9985"/>
              <a:gd name="connsiteX274" fmla="*/ 9689 w 9792"/>
              <a:gd name="connsiteY274" fmla="*/ 261 h 9985"/>
              <a:gd name="connsiteX275" fmla="*/ 9754 w 9792"/>
              <a:gd name="connsiteY275" fmla="*/ 83 h 9985"/>
              <a:gd name="connsiteX276" fmla="*/ 9792 w 9792"/>
              <a:gd name="connsiteY276" fmla="*/ 0 h 9985"/>
              <a:gd name="connsiteX0" fmla="*/ 0 w 9854"/>
              <a:gd name="connsiteY0" fmla="*/ 9972 h 9972"/>
              <a:gd name="connsiteX1" fmla="*/ 148 w 9854"/>
              <a:gd name="connsiteY1" fmla="*/ 9928 h 9972"/>
              <a:gd name="connsiteX2" fmla="*/ 297 w 9854"/>
              <a:gd name="connsiteY2" fmla="*/ 9870 h 9972"/>
              <a:gd name="connsiteX3" fmla="*/ 445 w 9854"/>
              <a:gd name="connsiteY3" fmla="*/ 9801 h 9972"/>
              <a:gd name="connsiteX4" fmla="*/ 590 w 9854"/>
              <a:gd name="connsiteY4" fmla="*/ 9717 h 9972"/>
              <a:gd name="connsiteX5" fmla="*/ 731 w 9854"/>
              <a:gd name="connsiteY5" fmla="*/ 9616 h 9972"/>
              <a:gd name="connsiteX6" fmla="*/ 867 w 9854"/>
              <a:gd name="connsiteY6" fmla="*/ 9504 h 9972"/>
              <a:gd name="connsiteX7" fmla="*/ 995 w 9854"/>
              <a:gd name="connsiteY7" fmla="*/ 9380 h 9972"/>
              <a:gd name="connsiteX8" fmla="*/ 1115 w 9854"/>
              <a:gd name="connsiteY8" fmla="*/ 9240 h 9972"/>
              <a:gd name="connsiteX9" fmla="*/ 1225 w 9854"/>
              <a:gd name="connsiteY9" fmla="*/ 9087 h 9972"/>
              <a:gd name="connsiteX10" fmla="*/ 1323 w 9854"/>
              <a:gd name="connsiteY10" fmla="*/ 8922 h 9972"/>
              <a:gd name="connsiteX11" fmla="*/ 1408 w 9854"/>
              <a:gd name="connsiteY11" fmla="*/ 8741 h 9972"/>
              <a:gd name="connsiteX12" fmla="*/ 1479 w 9854"/>
              <a:gd name="connsiteY12" fmla="*/ 8550 h 9972"/>
              <a:gd name="connsiteX13" fmla="*/ 1533 w 9854"/>
              <a:gd name="connsiteY13" fmla="*/ 8343 h 9972"/>
              <a:gd name="connsiteX14" fmla="*/ 1553 w 9854"/>
              <a:gd name="connsiteY14" fmla="*/ 8235 h 9972"/>
              <a:gd name="connsiteX15" fmla="*/ 1567 w 9854"/>
              <a:gd name="connsiteY15" fmla="*/ 8146 h 9972"/>
              <a:gd name="connsiteX16" fmla="*/ 1582 w 9854"/>
              <a:gd name="connsiteY16" fmla="*/ 7967 h 9972"/>
              <a:gd name="connsiteX17" fmla="*/ 1584 w 9854"/>
              <a:gd name="connsiteY17" fmla="*/ 7789 h 9972"/>
              <a:gd name="connsiteX18" fmla="*/ 1569 w 9854"/>
              <a:gd name="connsiteY18" fmla="*/ 7613 h 9972"/>
              <a:gd name="connsiteX19" fmla="*/ 1539 w 9854"/>
              <a:gd name="connsiteY19" fmla="*/ 7441 h 9972"/>
              <a:gd name="connsiteX20" fmla="*/ 1493 w 9854"/>
              <a:gd name="connsiteY20" fmla="*/ 7277 h 9972"/>
              <a:gd name="connsiteX21" fmla="*/ 1433 w 9854"/>
              <a:gd name="connsiteY21" fmla="*/ 7123 h 9972"/>
              <a:gd name="connsiteX22" fmla="*/ 1353 w 9854"/>
              <a:gd name="connsiteY22" fmla="*/ 6979 h 9972"/>
              <a:gd name="connsiteX23" fmla="*/ 1307 w 9854"/>
              <a:gd name="connsiteY23" fmla="*/ 6912 h 9972"/>
              <a:gd name="connsiteX24" fmla="*/ 1277 w 9854"/>
              <a:gd name="connsiteY24" fmla="*/ 6874 h 9972"/>
              <a:gd name="connsiteX25" fmla="*/ 1215 w 9854"/>
              <a:gd name="connsiteY25" fmla="*/ 6812 h 9972"/>
              <a:gd name="connsiteX26" fmla="*/ 1155 w 9854"/>
              <a:gd name="connsiteY26" fmla="*/ 6767 h 9972"/>
              <a:gd name="connsiteX27" fmla="*/ 1096 w 9854"/>
              <a:gd name="connsiteY27" fmla="*/ 6740 h 9972"/>
              <a:gd name="connsiteX28" fmla="*/ 1039 w 9854"/>
              <a:gd name="connsiteY28" fmla="*/ 6729 h 9972"/>
              <a:gd name="connsiteX29" fmla="*/ 982 w 9854"/>
              <a:gd name="connsiteY29" fmla="*/ 6734 h 9972"/>
              <a:gd name="connsiteX30" fmla="*/ 929 w 9854"/>
              <a:gd name="connsiteY30" fmla="*/ 6753 h 9972"/>
              <a:gd name="connsiteX31" fmla="*/ 881 w 9854"/>
              <a:gd name="connsiteY31" fmla="*/ 6785 h 9972"/>
              <a:gd name="connsiteX32" fmla="*/ 837 w 9854"/>
              <a:gd name="connsiteY32" fmla="*/ 6830 h 9972"/>
              <a:gd name="connsiteX33" fmla="*/ 798 w 9854"/>
              <a:gd name="connsiteY33" fmla="*/ 6888 h 9972"/>
              <a:gd name="connsiteX34" fmla="*/ 765 w 9854"/>
              <a:gd name="connsiteY34" fmla="*/ 6956 h 9972"/>
              <a:gd name="connsiteX35" fmla="*/ 738 w 9854"/>
              <a:gd name="connsiteY35" fmla="*/ 7035 h 9972"/>
              <a:gd name="connsiteX36" fmla="*/ 719 w 9854"/>
              <a:gd name="connsiteY36" fmla="*/ 7123 h 9972"/>
              <a:gd name="connsiteX37" fmla="*/ 708 w 9854"/>
              <a:gd name="connsiteY37" fmla="*/ 7216 h 9972"/>
              <a:gd name="connsiteX38" fmla="*/ 705 w 9854"/>
              <a:gd name="connsiteY38" fmla="*/ 7319 h 9972"/>
              <a:gd name="connsiteX39" fmla="*/ 711 w 9854"/>
              <a:gd name="connsiteY39" fmla="*/ 7426 h 9972"/>
              <a:gd name="connsiteX40" fmla="*/ 717 w 9854"/>
              <a:gd name="connsiteY40" fmla="*/ 7482 h 9972"/>
              <a:gd name="connsiteX41" fmla="*/ 732 w 9854"/>
              <a:gd name="connsiteY41" fmla="*/ 7576 h 9972"/>
              <a:gd name="connsiteX42" fmla="*/ 775 w 9854"/>
              <a:gd name="connsiteY42" fmla="*/ 7757 h 9972"/>
              <a:gd name="connsiteX43" fmla="*/ 831 w 9854"/>
              <a:gd name="connsiteY43" fmla="*/ 7930 h 9972"/>
              <a:gd name="connsiteX44" fmla="*/ 900 w 9854"/>
              <a:gd name="connsiteY44" fmla="*/ 8096 h 9972"/>
              <a:gd name="connsiteX45" fmla="*/ 982 w 9854"/>
              <a:gd name="connsiteY45" fmla="*/ 8253 h 9972"/>
              <a:gd name="connsiteX46" fmla="*/ 1073 w 9854"/>
              <a:gd name="connsiteY46" fmla="*/ 8401 h 9972"/>
              <a:gd name="connsiteX47" fmla="*/ 1172 w 9854"/>
              <a:gd name="connsiteY47" fmla="*/ 8539 h 9972"/>
              <a:gd name="connsiteX48" fmla="*/ 1281 w 9854"/>
              <a:gd name="connsiteY48" fmla="*/ 8667 h 9972"/>
              <a:gd name="connsiteX49" fmla="*/ 1395 w 9854"/>
              <a:gd name="connsiteY49" fmla="*/ 8784 h 9972"/>
              <a:gd name="connsiteX50" fmla="*/ 1516 w 9854"/>
              <a:gd name="connsiteY50" fmla="*/ 8889 h 9972"/>
              <a:gd name="connsiteX51" fmla="*/ 1638 w 9854"/>
              <a:gd name="connsiteY51" fmla="*/ 8979 h 9972"/>
              <a:gd name="connsiteX52" fmla="*/ 1764 w 9854"/>
              <a:gd name="connsiteY52" fmla="*/ 9059 h 9972"/>
              <a:gd name="connsiteX53" fmla="*/ 1889 w 9854"/>
              <a:gd name="connsiteY53" fmla="*/ 9124 h 9972"/>
              <a:gd name="connsiteX54" fmla="*/ 2016 w 9854"/>
              <a:gd name="connsiteY54" fmla="*/ 9174 h 9972"/>
              <a:gd name="connsiteX55" fmla="*/ 2142 w 9854"/>
              <a:gd name="connsiteY55" fmla="*/ 9208 h 9972"/>
              <a:gd name="connsiteX56" fmla="*/ 2264 w 9854"/>
              <a:gd name="connsiteY56" fmla="*/ 9229 h 9972"/>
              <a:gd name="connsiteX57" fmla="*/ 2324 w 9854"/>
              <a:gd name="connsiteY57" fmla="*/ 9230 h 9972"/>
              <a:gd name="connsiteX58" fmla="*/ 2392 w 9854"/>
              <a:gd name="connsiteY58" fmla="*/ 9229 h 9972"/>
              <a:gd name="connsiteX59" fmla="*/ 2527 w 9854"/>
              <a:gd name="connsiteY59" fmla="*/ 9207 h 9972"/>
              <a:gd name="connsiteX60" fmla="*/ 2653 w 9854"/>
              <a:gd name="connsiteY60" fmla="*/ 9159 h 9972"/>
              <a:gd name="connsiteX61" fmla="*/ 2775 w 9854"/>
              <a:gd name="connsiteY61" fmla="*/ 9087 h 9972"/>
              <a:gd name="connsiteX62" fmla="*/ 2885 w 9854"/>
              <a:gd name="connsiteY62" fmla="*/ 8991 h 9972"/>
              <a:gd name="connsiteX63" fmla="*/ 2984 w 9854"/>
              <a:gd name="connsiteY63" fmla="*/ 8868 h 9972"/>
              <a:gd name="connsiteX64" fmla="*/ 3048 w 9854"/>
              <a:gd name="connsiteY64" fmla="*/ 8761 h 9972"/>
              <a:gd name="connsiteX65" fmla="*/ 3086 w 9854"/>
              <a:gd name="connsiteY65" fmla="*/ 8682 h 9972"/>
              <a:gd name="connsiteX66" fmla="*/ 3120 w 9854"/>
              <a:gd name="connsiteY66" fmla="*/ 8596 h 9972"/>
              <a:gd name="connsiteX67" fmla="*/ 3151 w 9854"/>
              <a:gd name="connsiteY67" fmla="*/ 8504 h 9972"/>
              <a:gd name="connsiteX68" fmla="*/ 3163 w 9854"/>
              <a:gd name="connsiteY68" fmla="*/ 8455 h 9972"/>
              <a:gd name="connsiteX69" fmla="*/ 3181 w 9854"/>
              <a:gd name="connsiteY69" fmla="*/ 8378 h 9972"/>
              <a:gd name="connsiteX70" fmla="*/ 3207 w 9854"/>
              <a:gd name="connsiteY70" fmla="*/ 8226 h 9972"/>
              <a:gd name="connsiteX71" fmla="*/ 3221 w 9854"/>
              <a:gd name="connsiteY71" fmla="*/ 8083 h 9972"/>
              <a:gd name="connsiteX72" fmla="*/ 3224 w 9854"/>
              <a:gd name="connsiteY72" fmla="*/ 7944 h 9972"/>
              <a:gd name="connsiteX73" fmla="*/ 3217 w 9854"/>
              <a:gd name="connsiteY73" fmla="*/ 7811 h 9972"/>
              <a:gd name="connsiteX74" fmla="*/ 3201 w 9854"/>
              <a:gd name="connsiteY74" fmla="*/ 7682 h 9972"/>
              <a:gd name="connsiteX75" fmla="*/ 3176 w 9854"/>
              <a:gd name="connsiteY75" fmla="*/ 7555 h 9972"/>
              <a:gd name="connsiteX76" fmla="*/ 3143 w 9854"/>
              <a:gd name="connsiteY76" fmla="*/ 7431 h 9972"/>
              <a:gd name="connsiteX77" fmla="*/ 3084 w 9854"/>
              <a:gd name="connsiteY77" fmla="*/ 7251 h 9972"/>
              <a:gd name="connsiteX78" fmla="*/ 2989 w 9854"/>
              <a:gd name="connsiteY78" fmla="*/ 7014 h 9972"/>
              <a:gd name="connsiteX79" fmla="*/ 2827 w 9854"/>
              <a:gd name="connsiteY79" fmla="*/ 6661 h 9972"/>
              <a:gd name="connsiteX80" fmla="*/ 2717 w 9854"/>
              <a:gd name="connsiteY80" fmla="*/ 6417 h 9972"/>
              <a:gd name="connsiteX81" fmla="*/ 2565 w 9854"/>
              <a:gd name="connsiteY81" fmla="*/ 6085 h 9972"/>
              <a:gd name="connsiteX82" fmla="*/ 2286 w 9854"/>
              <a:gd name="connsiteY82" fmla="*/ 5480 h 9972"/>
              <a:gd name="connsiteX83" fmla="*/ 2149 w 9854"/>
              <a:gd name="connsiteY83" fmla="*/ 5151 h 9972"/>
              <a:gd name="connsiteX84" fmla="*/ 2063 w 9854"/>
              <a:gd name="connsiteY84" fmla="*/ 4926 h 9972"/>
              <a:gd name="connsiteX85" fmla="*/ 1986 w 9854"/>
              <a:gd name="connsiteY85" fmla="*/ 4698 h 9972"/>
              <a:gd name="connsiteX86" fmla="*/ 1921 w 9854"/>
              <a:gd name="connsiteY86" fmla="*/ 4470 h 9972"/>
              <a:gd name="connsiteX87" fmla="*/ 1868 w 9854"/>
              <a:gd name="connsiteY87" fmla="*/ 4239 h 9972"/>
              <a:gd name="connsiteX88" fmla="*/ 1832 w 9854"/>
              <a:gd name="connsiteY88" fmla="*/ 4012 h 9972"/>
              <a:gd name="connsiteX89" fmla="*/ 1815 w 9854"/>
              <a:gd name="connsiteY89" fmla="*/ 3789 h 9972"/>
              <a:gd name="connsiteX90" fmla="*/ 1818 w 9854"/>
              <a:gd name="connsiteY90" fmla="*/ 3625 h 9972"/>
              <a:gd name="connsiteX91" fmla="*/ 1826 w 9854"/>
              <a:gd name="connsiteY91" fmla="*/ 3518 h 9972"/>
              <a:gd name="connsiteX92" fmla="*/ 1841 w 9854"/>
              <a:gd name="connsiteY92" fmla="*/ 3412 h 9972"/>
              <a:gd name="connsiteX93" fmla="*/ 1863 w 9854"/>
              <a:gd name="connsiteY93" fmla="*/ 3309 h 9972"/>
              <a:gd name="connsiteX94" fmla="*/ 1890 w 9854"/>
              <a:gd name="connsiteY94" fmla="*/ 3208 h 9972"/>
              <a:gd name="connsiteX95" fmla="*/ 1927 w 9854"/>
              <a:gd name="connsiteY95" fmla="*/ 3109 h 9972"/>
              <a:gd name="connsiteX96" fmla="*/ 1948 w 9854"/>
              <a:gd name="connsiteY96" fmla="*/ 3062 h 9972"/>
              <a:gd name="connsiteX97" fmla="*/ 1980 w 9854"/>
              <a:gd name="connsiteY97" fmla="*/ 2994 h 9972"/>
              <a:gd name="connsiteX98" fmla="*/ 2051 w 9854"/>
              <a:gd name="connsiteY98" fmla="*/ 2878 h 9972"/>
              <a:gd name="connsiteX99" fmla="*/ 2132 w 9854"/>
              <a:gd name="connsiteY99" fmla="*/ 2778 h 9972"/>
              <a:gd name="connsiteX100" fmla="*/ 2221 w 9854"/>
              <a:gd name="connsiteY100" fmla="*/ 2694 h 9972"/>
              <a:gd name="connsiteX101" fmla="*/ 2317 w 9854"/>
              <a:gd name="connsiteY101" fmla="*/ 2625 h 9972"/>
              <a:gd name="connsiteX102" fmla="*/ 2420 w 9854"/>
              <a:gd name="connsiteY102" fmla="*/ 2570 h 9972"/>
              <a:gd name="connsiteX103" fmla="*/ 2527 w 9854"/>
              <a:gd name="connsiteY103" fmla="*/ 2530 h 9972"/>
              <a:gd name="connsiteX104" fmla="*/ 2637 w 9854"/>
              <a:gd name="connsiteY104" fmla="*/ 2502 h 9972"/>
              <a:gd name="connsiteX105" fmla="*/ 2749 w 9854"/>
              <a:gd name="connsiteY105" fmla="*/ 2486 h 9972"/>
              <a:gd name="connsiteX106" fmla="*/ 2864 w 9854"/>
              <a:gd name="connsiteY106" fmla="*/ 2481 h 9972"/>
              <a:gd name="connsiteX107" fmla="*/ 2978 w 9854"/>
              <a:gd name="connsiteY107" fmla="*/ 2487 h 9972"/>
              <a:gd name="connsiteX108" fmla="*/ 3090 w 9854"/>
              <a:gd name="connsiteY108" fmla="*/ 2504 h 9972"/>
              <a:gd name="connsiteX109" fmla="*/ 3201 w 9854"/>
              <a:gd name="connsiteY109" fmla="*/ 2530 h 9972"/>
              <a:gd name="connsiteX110" fmla="*/ 3308 w 9854"/>
              <a:gd name="connsiteY110" fmla="*/ 2564 h 9972"/>
              <a:gd name="connsiteX111" fmla="*/ 3410 w 9854"/>
              <a:gd name="connsiteY111" fmla="*/ 2604 h 9972"/>
              <a:gd name="connsiteX112" fmla="*/ 3506 w 9854"/>
              <a:gd name="connsiteY112" fmla="*/ 2654 h 9972"/>
              <a:gd name="connsiteX113" fmla="*/ 3552 w 9854"/>
              <a:gd name="connsiteY113" fmla="*/ 2681 h 9972"/>
              <a:gd name="connsiteX114" fmla="*/ 3605 w 9854"/>
              <a:gd name="connsiteY114" fmla="*/ 2714 h 9972"/>
              <a:gd name="connsiteX115" fmla="*/ 3707 w 9854"/>
              <a:gd name="connsiteY115" fmla="*/ 2788 h 9972"/>
              <a:gd name="connsiteX116" fmla="*/ 3806 w 9854"/>
              <a:gd name="connsiteY116" fmla="*/ 2870 h 9972"/>
              <a:gd name="connsiteX117" fmla="*/ 3903 w 9854"/>
              <a:gd name="connsiteY117" fmla="*/ 2959 h 9972"/>
              <a:gd name="connsiteX118" fmla="*/ 4043 w 9854"/>
              <a:gd name="connsiteY118" fmla="*/ 3105 h 9972"/>
              <a:gd name="connsiteX119" fmla="*/ 4219 w 9854"/>
              <a:gd name="connsiteY119" fmla="*/ 3324 h 9972"/>
              <a:gd name="connsiteX120" fmla="*/ 4380 w 9854"/>
              <a:gd name="connsiteY120" fmla="*/ 3567 h 9972"/>
              <a:gd name="connsiteX121" fmla="*/ 4525 w 9854"/>
              <a:gd name="connsiteY121" fmla="*/ 3829 h 9972"/>
              <a:gd name="connsiteX122" fmla="*/ 4657 w 9854"/>
              <a:gd name="connsiteY122" fmla="*/ 4107 h 9972"/>
              <a:gd name="connsiteX123" fmla="*/ 4769 w 9854"/>
              <a:gd name="connsiteY123" fmla="*/ 4398 h 9972"/>
              <a:gd name="connsiteX124" fmla="*/ 4818 w 9854"/>
              <a:gd name="connsiteY124" fmla="*/ 4549 h 9972"/>
              <a:gd name="connsiteX125" fmla="*/ 4853 w 9854"/>
              <a:gd name="connsiteY125" fmla="*/ 4660 h 9972"/>
              <a:gd name="connsiteX126" fmla="*/ 4912 w 9854"/>
              <a:gd name="connsiteY126" fmla="*/ 4888 h 9972"/>
              <a:gd name="connsiteX127" fmla="*/ 4961 w 9854"/>
              <a:gd name="connsiteY127" fmla="*/ 5120 h 9972"/>
              <a:gd name="connsiteX128" fmla="*/ 5003 w 9854"/>
              <a:gd name="connsiteY128" fmla="*/ 5354 h 9972"/>
              <a:gd name="connsiteX129" fmla="*/ 5057 w 9854"/>
              <a:gd name="connsiteY129" fmla="*/ 5709 h 9972"/>
              <a:gd name="connsiteX130" fmla="*/ 5123 w 9854"/>
              <a:gd name="connsiteY130" fmla="*/ 6184 h 9972"/>
              <a:gd name="connsiteX131" fmla="*/ 5177 w 9854"/>
              <a:gd name="connsiteY131" fmla="*/ 6534 h 9972"/>
              <a:gd name="connsiteX132" fmla="*/ 5219 w 9854"/>
              <a:gd name="connsiteY132" fmla="*/ 6765 h 9972"/>
              <a:gd name="connsiteX133" fmla="*/ 5268 w 9854"/>
              <a:gd name="connsiteY133" fmla="*/ 6990 h 9972"/>
              <a:gd name="connsiteX134" fmla="*/ 5326 w 9854"/>
              <a:gd name="connsiteY134" fmla="*/ 7213 h 9972"/>
              <a:gd name="connsiteX135" fmla="*/ 5396 w 9854"/>
              <a:gd name="connsiteY135" fmla="*/ 7430 h 9972"/>
              <a:gd name="connsiteX136" fmla="*/ 5480 w 9854"/>
              <a:gd name="connsiteY136" fmla="*/ 7638 h 9972"/>
              <a:gd name="connsiteX137" fmla="*/ 5579 w 9854"/>
              <a:gd name="connsiteY137" fmla="*/ 7840 h 9972"/>
              <a:gd name="connsiteX138" fmla="*/ 5696 w 9854"/>
              <a:gd name="connsiteY138" fmla="*/ 8031 h 9972"/>
              <a:gd name="connsiteX139" fmla="*/ 5762 w 9854"/>
              <a:gd name="connsiteY139" fmla="*/ 8123 h 9972"/>
              <a:gd name="connsiteX140" fmla="*/ 5790 w 9854"/>
              <a:gd name="connsiteY140" fmla="*/ 8162 h 9972"/>
              <a:gd name="connsiteX141" fmla="*/ 5852 w 9854"/>
              <a:gd name="connsiteY141" fmla="*/ 8231 h 9972"/>
              <a:gd name="connsiteX142" fmla="*/ 5913 w 9854"/>
              <a:gd name="connsiteY142" fmla="*/ 8290 h 9972"/>
              <a:gd name="connsiteX143" fmla="*/ 5976 w 9854"/>
              <a:gd name="connsiteY143" fmla="*/ 8342 h 9972"/>
              <a:gd name="connsiteX144" fmla="*/ 6039 w 9854"/>
              <a:gd name="connsiteY144" fmla="*/ 8381 h 9972"/>
              <a:gd name="connsiteX145" fmla="*/ 6104 w 9854"/>
              <a:gd name="connsiteY145" fmla="*/ 8411 h 9972"/>
              <a:gd name="connsiteX146" fmla="*/ 6168 w 9854"/>
              <a:gd name="connsiteY146" fmla="*/ 8432 h 9972"/>
              <a:gd name="connsiteX147" fmla="*/ 6234 w 9854"/>
              <a:gd name="connsiteY147" fmla="*/ 8444 h 9972"/>
              <a:gd name="connsiteX148" fmla="*/ 6299 w 9854"/>
              <a:gd name="connsiteY148" fmla="*/ 8444 h 9972"/>
              <a:gd name="connsiteX149" fmla="*/ 6364 w 9854"/>
              <a:gd name="connsiteY149" fmla="*/ 8436 h 9972"/>
              <a:gd name="connsiteX150" fmla="*/ 6429 w 9854"/>
              <a:gd name="connsiteY150" fmla="*/ 8417 h 9972"/>
              <a:gd name="connsiteX151" fmla="*/ 6494 w 9854"/>
              <a:gd name="connsiteY151" fmla="*/ 8389 h 9972"/>
              <a:gd name="connsiteX152" fmla="*/ 6559 w 9854"/>
              <a:gd name="connsiteY152" fmla="*/ 8353 h 9972"/>
              <a:gd name="connsiteX153" fmla="*/ 6622 w 9854"/>
              <a:gd name="connsiteY153" fmla="*/ 8304 h 9972"/>
              <a:gd name="connsiteX154" fmla="*/ 6685 w 9854"/>
              <a:gd name="connsiteY154" fmla="*/ 8247 h 9972"/>
              <a:gd name="connsiteX155" fmla="*/ 6747 w 9854"/>
              <a:gd name="connsiteY155" fmla="*/ 8180 h 9972"/>
              <a:gd name="connsiteX156" fmla="*/ 6778 w 9854"/>
              <a:gd name="connsiteY156" fmla="*/ 8142 h 9972"/>
              <a:gd name="connsiteX157" fmla="*/ 6805 w 9854"/>
              <a:gd name="connsiteY157" fmla="*/ 8106 h 9972"/>
              <a:gd name="connsiteX158" fmla="*/ 6854 w 9854"/>
              <a:gd name="connsiteY158" fmla="*/ 8034 h 9972"/>
              <a:gd name="connsiteX159" fmla="*/ 6895 w 9854"/>
              <a:gd name="connsiteY159" fmla="*/ 7956 h 9972"/>
              <a:gd name="connsiteX160" fmla="*/ 6931 w 9854"/>
              <a:gd name="connsiteY160" fmla="*/ 7874 h 9972"/>
              <a:gd name="connsiteX161" fmla="*/ 6975 w 9854"/>
              <a:gd name="connsiteY161" fmla="*/ 7749 h 9972"/>
              <a:gd name="connsiteX162" fmla="*/ 7018 w 9854"/>
              <a:gd name="connsiteY162" fmla="*/ 7571 h 9972"/>
              <a:gd name="connsiteX163" fmla="*/ 7047 w 9854"/>
              <a:gd name="connsiteY163" fmla="*/ 7386 h 9972"/>
              <a:gd name="connsiteX164" fmla="*/ 7063 w 9854"/>
              <a:gd name="connsiteY164" fmla="*/ 7195 h 9972"/>
              <a:gd name="connsiteX165" fmla="*/ 7078 w 9854"/>
              <a:gd name="connsiteY165" fmla="*/ 6901 h 9972"/>
              <a:gd name="connsiteX166" fmla="*/ 7086 w 9854"/>
              <a:gd name="connsiteY166" fmla="*/ 6706 h 9972"/>
              <a:gd name="connsiteX167" fmla="*/ 7098 w 9854"/>
              <a:gd name="connsiteY167" fmla="*/ 6442 h 9972"/>
              <a:gd name="connsiteX168" fmla="*/ 7110 w 9854"/>
              <a:gd name="connsiteY168" fmla="*/ 5912 h 9972"/>
              <a:gd name="connsiteX169" fmla="*/ 7110 w 9854"/>
              <a:gd name="connsiteY169" fmla="*/ 5381 h 9972"/>
              <a:gd name="connsiteX170" fmla="*/ 7101 w 9854"/>
              <a:gd name="connsiteY170" fmla="*/ 4851 h 9972"/>
              <a:gd name="connsiteX171" fmla="*/ 7092 w 9854"/>
              <a:gd name="connsiteY171" fmla="*/ 4587 h 9972"/>
              <a:gd name="connsiteX172" fmla="*/ 7089 w 9854"/>
              <a:gd name="connsiteY172" fmla="*/ 4525 h 9972"/>
              <a:gd name="connsiteX173" fmla="*/ 7077 w 9854"/>
              <a:gd name="connsiteY173" fmla="*/ 4398 h 9972"/>
              <a:gd name="connsiteX174" fmla="*/ 7059 w 9854"/>
              <a:gd name="connsiteY174" fmla="*/ 4274 h 9972"/>
              <a:gd name="connsiteX175" fmla="*/ 7033 w 9854"/>
              <a:gd name="connsiteY175" fmla="*/ 4155 h 9972"/>
              <a:gd name="connsiteX176" fmla="*/ 7004 w 9854"/>
              <a:gd name="connsiteY176" fmla="*/ 4038 h 9972"/>
              <a:gd name="connsiteX177" fmla="*/ 6967 w 9854"/>
              <a:gd name="connsiteY177" fmla="*/ 3927 h 9972"/>
              <a:gd name="connsiteX178" fmla="*/ 6923 w 9854"/>
              <a:gd name="connsiteY178" fmla="*/ 3819 h 9972"/>
              <a:gd name="connsiteX179" fmla="*/ 6875 w 9854"/>
              <a:gd name="connsiteY179" fmla="*/ 3718 h 9972"/>
              <a:gd name="connsiteX180" fmla="*/ 6820 w 9854"/>
              <a:gd name="connsiteY180" fmla="*/ 3625 h 9972"/>
              <a:gd name="connsiteX181" fmla="*/ 6761 w 9854"/>
              <a:gd name="connsiteY181" fmla="*/ 3538 h 9972"/>
              <a:gd name="connsiteX182" fmla="*/ 6696 w 9854"/>
              <a:gd name="connsiteY182" fmla="*/ 3462 h 9972"/>
              <a:gd name="connsiteX183" fmla="*/ 6626 w 9854"/>
              <a:gd name="connsiteY183" fmla="*/ 3393 h 9972"/>
              <a:gd name="connsiteX184" fmla="*/ 6552 w 9854"/>
              <a:gd name="connsiteY184" fmla="*/ 3336 h 9972"/>
              <a:gd name="connsiteX185" fmla="*/ 6472 w 9854"/>
              <a:gd name="connsiteY185" fmla="*/ 3287 h 9972"/>
              <a:gd name="connsiteX186" fmla="*/ 6388 w 9854"/>
              <a:gd name="connsiteY186" fmla="*/ 3253 h 9972"/>
              <a:gd name="connsiteX187" fmla="*/ 6300 w 9854"/>
              <a:gd name="connsiteY187" fmla="*/ 3230 h 9972"/>
              <a:gd name="connsiteX188" fmla="*/ 6254 w 9854"/>
              <a:gd name="connsiteY188" fmla="*/ 3225 h 9972"/>
              <a:gd name="connsiteX189" fmla="*/ 6230 w 9854"/>
              <a:gd name="connsiteY189" fmla="*/ 3224 h 9972"/>
              <a:gd name="connsiteX190" fmla="*/ 6182 w 9854"/>
              <a:gd name="connsiteY190" fmla="*/ 3229 h 9972"/>
              <a:gd name="connsiteX191" fmla="*/ 6134 w 9854"/>
              <a:gd name="connsiteY191" fmla="*/ 3243 h 9972"/>
              <a:gd name="connsiteX192" fmla="*/ 6088 w 9854"/>
              <a:gd name="connsiteY192" fmla="*/ 3268 h 9972"/>
              <a:gd name="connsiteX193" fmla="*/ 6045 w 9854"/>
              <a:gd name="connsiteY193" fmla="*/ 3301 h 9972"/>
              <a:gd name="connsiteX194" fmla="*/ 6008 w 9854"/>
              <a:gd name="connsiteY194" fmla="*/ 3345 h 9972"/>
              <a:gd name="connsiteX195" fmla="*/ 5977 w 9854"/>
              <a:gd name="connsiteY195" fmla="*/ 3396 h 9972"/>
              <a:gd name="connsiteX196" fmla="*/ 5955 w 9854"/>
              <a:gd name="connsiteY196" fmla="*/ 3454 h 9972"/>
              <a:gd name="connsiteX197" fmla="*/ 5947 w 9854"/>
              <a:gd name="connsiteY197" fmla="*/ 3487 h 9972"/>
              <a:gd name="connsiteX198" fmla="*/ 5943 w 9854"/>
              <a:gd name="connsiteY198" fmla="*/ 3513 h 9972"/>
              <a:gd name="connsiteX199" fmla="*/ 5938 w 9854"/>
              <a:gd name="connsiteY199" fmla="*/ 3564 h 9972"/>
              <a:gd name="connsiteX200" fmla="*/ 5942 w 9854"/>
              <a:gd name="connsiteY200" fmla="*/ 3643 h 9972"/>
              <a:gd name="connsiteX201" fmla="*/ 5962 w 9854"/>
              <a:gd name="connsiteY201" fmla="*/ 3745 h 9972"/>
              <a:gd name="connsiteX202" fmla="*/ 5999 w 9854"/>
              <a:gd name="connsiteY202" fmla="*/ 3838 h 9972"/>
              <a:gd name="connsiteX203" fmla="*/ 6022 w 9854"/>
              <a:gd name="connsiteY203" fmla="*/ 3879 h 9972"/>
              <a:gd name="connsiteX204" fmla="*/ 6067 w 9854"/>
              <a:gd name="connsiteY204" fmla="*/ 3950 h 9972"/>
              <a:gd name="connsiteX205" fmla="*/ 6157 w 9854"/>
              <a:gd name="connsiteY205" fmla="*/ 4068 h 9972"/>
              <a:gd name="connsiteX206" fmla="*/ 6251 w 9854"/>
              <a:gd name="connsiteY206" fmla="*/ 4164 h 9972"/>
              <a:gd name="connsiteX207" fmla="*/ 6347 w 9854"/>
              <a:gd name="connsiteY207" fmla="*/ 4239 h 9972"/>
              <a:gd name="connsiteX208" fmla="*/ 6445 w 9854"/>
              <a:gd name="connsiteY208" fmla="*/ 4290 h 9972"/>
              <a:gd name="connsiteX209" fmla="*/ 6542 w 9854"/>
              <a:gd name="connsiteY209" fmla="*/ 4322 h 9972"/>
              <a:gd name="connsiteX210" fmla="*/ 6641 w 9854"/>
              <a:gd name="connsiteY210" fmla="*/ 4335 h 9972"/>
              <a:gd name="connsiteX211" fmla="*/ 6740 w 9854"/>
              <a:gd name="connsiteY211" fmla="*/ 4325 h 9972"/>
              <a:gd name="connsiteX212" fmla="*/ 6838 w 9854"/>
              <a:gd name="connsiteY212" fmla="*/ 4300 h 9972"/>
              <a:gd name="connsiteX213" fmla="*/ 6936 w 9854"/>
              <a:gd name="connsiteY213" fmla="*/ 4257 h 9972"/>
              <a:gd name="connsiteX214" fmla="*/ 7032 w 9854"/>
              <a:gd name="connsiteY214" fmla="*/ 4200 h 9972"/>
              <a:gd name="connsiteX215" fmla="*/ 7125 w 9854"/>
              <a:gd name="connsiteY215" fmla="*/ 4127 h 9972"/>
              <a:gd name="connsiteX216" fmla="*/ 7216 w 9854"/>
              <a:gd name="connsiteY216" fmla="*/ 4039 h 9972"/>
              <a:gd name="connsiteX217" fmla="*/ 7304 w 9854"/>
              <a:gd name="connsiteY217" fmla="*/ 3940 h 9972"/>
              <a:gd name="connsiteX218" fmla="*/ 7389 w 9854"/>
              <a:gd name="connsiteY218" fmla="*/ 3828 h 9972"/>
              <a:gd name="connsiteX219" fmla="*/ 7467 w 9854"/>
              <a:gd name="connsiteY219" fmla="*/ 3704 h 9972"/>
              <a:gd name="connsiteX220" fmla="*/ 7506 w 9854"/>
              <a:gd name="connsiteY220" fmla="*/ 3637 h 9972"/>
              <a:gd name="connsiteX221" fmla="*/ 7573 w 9854"/>
              <a:gd name="connsiteY221" fmla="*/ 3514 h 9972"/>
              <a:gd name="connsiteX222" fmla="*/ 7695 w 9854"/>
              <a:gd name="connsiteY222" fmla="*/ 3255 h 9972"/>
              <a:gd name="connsiteX223" fmla="*/ 7799 w 9854"/>
              <a:gd name="connsiteY223" fmla="*/ 2977 h 9972"/>
              <a:gd name="connsiteX224" fmla="*/ 7864 w 9854"/>
              <a:gd name="connsiteY224" fmla="*/ 2760 h 9972"/>
              <a:gd name="connsiteX225" fmla="*/ 7902 w 9854"/>
              <a:gd name="connsiteY225" fmla="*/ 2613 h 9972"/>
              <a:gd name="connsiteX226" fmla="*/ 7933 w 9854"/>
              <a:gd name="connsiteY226" fmla="*/ 2463 h 9972"/>
              <a:gd name="connsiteX227" fmla="*/ 7960 w 9854"/>
              <a:gd name="connsiteY227" fmla="*/ 2309 h 9972"/>
              <a:gd name="connsiteX228" fmla="*/ 7980 w 9854"/>
              <a:gd name="connsiteY228" fmla="*/ 2156 h 9972"/>
              <a:gd name="connsiteX229" fmla="*/ 7993 w 9854"/>
              <a:gd name="connsiteY229" fmla="*/ 2000 h 9972"/>
              <a:gd name="connsiteX230" fmla="*/ 8000 w 9854"/>
              <a:gd name="connsiteY230" fmla="*/ 1844 h 9972"/>
              <a:gd name="connsiteX231" fmla="*/ 7998 w 9854"/>
              <a:gd name="connsiteY231" fmla="*/ 1688 h 9972"/>
              <a:gd name="connsiteX232" fmla="*/ 7991 w 9854"/>
              <a:gd name="connsiteY232" fmla="*/ 1530 h 9972"/>
              <a:gd name="connsiteX233" fmla="*/ 7977 w 9854"/>
              <a:gd name="connsiteY233" fmla="*/ 1374 h 9972"/>
              <a:gd name="connsiteX234" fmla="*/ 7966 w 9854"/>
              <a:gd name="connsiteY234" fmla="*/ 1295 h 9972"/>
              <a:gd name="connsiteX235" fmla="*/ 7948 w 9854"/>
              <a:gd name="connsiteY235" fmla="*/ 1190 h 9972"/>
              <a:gd name="connsiteX236" fmla="*/ 7926 w 9854"/>
              <a:gd name="connsiteY236" fmla="*/ 1015 h 9972"/>
              <a:gd name="connsiteX237" fmla="*/ 7917 w 9854"/>
              <a:gd name="connsiteY237" fmla="*/ 895 h 9972"/>
              <a:gd name="connsiteX238" fmla="*/ 7919 w 9854"/>
              <a:gd name="connsiteY238" fmla="*/ 780 h 9972"/>
              <a:gd name="connsiteX239" fmla="*/ 7936 w 9854"/>
              <a:gd name="connsiteY239" fmla="*/ 671 h 9972"/>
              <a:gd name="connsiteX240" fmla="*/ 7963 w 9854"/>
              <a:gd name="connsiteY240" fmla="*/ 599 h 9972"/>
              <a:gd name="connsiteX241" fmla="*/ 7986 w 9854"/>
              <a:gd name="connsiteY241" fmla="*/ 554 h 9972"/>
              <a:gd name="connsiteX242" fmla="*/ 8016 w 9854"/>
              <a:gd name="connsiteY242" fmla="*/ 516 h 9972"/>
              <a:gd name="connsiteX243" fmla="*/ 8052 w 9854"/>
              <a:gd name="connsiteY243" fmla="*/ 482 h 9972"/>
              <a:gd name="connsiteX244" fmla="*/ 8071 w 9854"/>
              <a:gd name="connsiteY244" fmla="*/ 468 h 9972"/>
              <a:gd name="connsiteX245" fmla="*/ 8105 w 9854"/>
              <a:gd name="connsiteY245" fmla="*/ 448 h 9972"/>
              <a:gd name="connsiteX246" fmla="*/ 8170 w 9854"/>
              <a:gd name="connsiteY246" fmla="*/ 434 h 9972"/>
              <a:gd name="connsiteX247" fmla="*/ 8234 w 9854"/>
              <a:gd name="connsiteY247" fmla="*/ 443 h 9972"/>
              <a:gd name="connsiteX248" fmla="*/ 8300 w 9854"/>
              <a:gd name="connsiteY248" fmla="*/ 475 h 9972"/>
              <a:gd name="connsiteX249" fmla="*/ 8363 w 9854"/>
              <a:gd name="connsiteY249" fmla="*/ 521 h 9972"/>
              <a:gd name="connsiteX250" fmla="*/ 8420 w 9854"/>
              <a:gd name="connsiteY250" fmla="*/ 581 h 9972"/>
              <a:gd name="connsiteX251" fmla="*/ 8472 w 9854"/>
              <a:gd name="connsiteY251" fmla="*/ 649 h 9972"/>
              <a:gd name="connsiteX252" fmla="*/ 8516 w 9854"/>
              <a:gd name="connsiteY252" fmla="*/ 720 h 9972"/>
              <a:gd name="connsiteX253" fmla="*/ 8536 w 9854"/>
              <a:gd name="connsiteY253" fmla="*/ 756 h 9972"/>
              <a:gd name="connsiteX254" fmla="*/ 8615 w 9854"/>
              <a:gd name="connsiteY254" fmla="*/ 926 h 9972"/>
              <a:gd name="connsiteX255" fmla="*/ 8748 w 9854"/>
              <a:gd name="connsiteY255" fmla="*/ 1207 h 9972"/>
              <a:gd name="connsiteX256" fmla="*/ 8818 w 9854"/>
              <a:gd name="connsiteY256" fmla="*/ 1330 h 9972"/>
              <a:gd name="connsiteX257" fmla="*/ 8870 w 9854"/>
              <a:gd name="connsiteY257" fmla="*/ 1404 h 9972"/>
              <a:gd name="connsiteX258" fmla="*/ 8922 w 9854"/>
              <a:gd name="connsiteY258" fmla="*/ 1468 h 9972"/>
              <a:gd name="connsiteX259" fmla="*/ 8976 w 9854"/>
              <a:gd name="connsiteY259" fmla="*/ 1515 h 9972"/>
              <a:gd name="connsiteX260" fmla="*/ 9034 w 9854"/>
              <a:gd name="connsiteY260" fmla="*/ 1547 h 9972"/>
              <a:gd name="connsiteX261" fmla="*/ 9093 w 9854"/>
              <a:gd name="connsiteY261" fmla="*/ 1560 h 9972"/>
              <a:gd name="connsiteX262" fmla="*/ 9155 w 9854"/>
              <a:gd name="connsiteY262" fmla="*/ 1552 h 9972"/>
              <a:gd name="connsiteX263" fmla="*/ 9221 w 9854"/>
              <a:gd name="connsiteY263" fmla="*/ 1520 h 9972"/>
              <a:gd name="connsiteX264" fmla="*/ 9290 w 9854"/>
              <a:gd name="connsiteY264" fmla="*/ 1462 h 9972"/>
              <a:gd name="connsiteX265" fmla="*/ 9363 w 9854"/>
              <a:gd name="connsiteY265" fmla="*/ 1372 h 9972"/>
              <a:gd name="connsiteX266" fmla="*/ 9401 w 9854"/>
              <a:gd name="connsiteY266" fmla="*/ 1315 h 9972"/>
              <a:gd name="connsiteX267" fmla="*/ 9437 w 9854"/>
              <a:gd name="connsiteY267" fmla="*/ 1252 h 9972"/>
              <a:gd name="connsiteX268" fmla="*/ 9501 w 9854"/>
              <a:gd name="connsiteY268" fmla="*/ 1116 h 9972"/>
              <a:gd name="connsiteX269" fmla="*/ 9554 w 9854"/>
              <a:gd name="connsiteY269" fmla="*/ 966 h 9972"/>
              <a:gd name="connsiteX270" fmla="*/ 9599 w 9854"/>
              <a:gd name="connsiteY270" fmla="*/ 812 h 9972"/>
              <a:gd name="connsiteX271" fmla="*/ 9619 w 9854"/>
              <a:gd name="connsiteY271" fmla="*/ 735 h 9972"/>
              <a:gd name="connsiteX272" fmla="*/ 9667 w 9854"/>
              <a:gd name="connsiteY272" fmla="*/ 548 h 9972"/>
              <a:gd name="connsiteX273" fmla="*/ 9749 w 9854"/>
              <a:gd name="connsiteY273" fmla="*/ 261 h 9972"/>
              <a:gd name="connsiteX274" fmla="*/ 9815 w 9854"/>
              <a:gd name="connsiteY274" fmla="*/ 83 h 9972"/>
              <a:gd name="connsiteX275" fmla="*/ 9854 w 9854"/>
              <a:gd name="connsiteY275" fmla="*/ 0 h 9972"/>
              <a:gd name="connsiteX0" fmla="*/ 0 w 9850"/>
              <a:gd name="connsiteY0" fmla="*/ 9956 h 9956"/>
              <a:gd name="connsiteX1" fmla="*/ 151 w 9850"/>
              <a:gd name="connsiteY1" fmla="*/ 9898 h 9956"/>
              <a:gd name="connsiteX2" fmla="*/ 302 w 9850"/>
              <a:gd name="connsiteY2" fmla="*/ 9829 h 9956"/>
              <a:gd name="connsiteX3" fmla="*/ 449 w 9850"/>
              <a:gd name="connsiteY3" fmla="*/ 9744 h 9956"/>
              <a:gd name="connsiteX4" fmla="*/ 592 w 9850"/>
              <a:gd name="connsiteY4" fmla="*/ 9643 h 9956"/>
              <a:gd name="connsiteX5" fmla="*/ 730 w 9850"/>
              <a:gd name="connsiteY5" fmla="*/ 9531 h 9956"/>
              <a:gd name="connsiteX6" fmla="*/ 860 w 9850"/>
              <a:gd name="connsiteY6" fmla="*/ 9406 h 9956"/>
              <a:gd name="connsiteX7" fmla="*/ 982 w 9850"/>
              <a:gd name="connsiteY7" fmla="*/ 9266 h 9956"/>
              <a:gd name="connsiteX8" fmla="*/ 1093 w 9850"/>
              <a:gd name="connsiteY8" fmla="*/ 9113 h 9956"/>
              <a:gd name="connsiteX9" fmla="*/ 1193 w 9850"/>
              <a:gd name="connsiteY9" fmla="*/ 8947 h 9956"/>
              <a:gd name="connsiteX10" fmla="*/ 1279 w 9850"/>
              <a:gd name="connsiteY10" fmla="*/ 8766 h 9956"/>
              <a:gd name="connsiteX11" fmla="*/ 1351 w 9850"/>
              <a:gd name="connsiteY11" fmla="*/ 8574 h 9956"/>
              <a:gd name="connsiteX12" fmla="*/ 1406 w 9850"/>
              <a:gd name="connsiteY12" fmla="*/ 8366 h 9956"/>
              <a:gd name="connsiteX13" fmla="*/ 1426 w 9850"/>
              <a:gd name="connsiteY13" fmla="*/ 8258 h 9956"/>
              <a:gd name="connsiteX14" fmla="*/ 1440 w 9850"/>
              <a:gd name="connsiteY14" fmla="*/ 8169 h 9956"/>
              <a:gd name="connsiteX15" fmla="*/ 1455 w 9850"/>
              <a:gd name="connsiteY15" fmla="*/ 7989 h 9956"/>
              <a:gd name="connsiteX16" fmla="*/ 1457 w 9850"/>
              <a:gd name="connsiteY16" fmla="*/ 7811 h 9956"/>
              <a:gd name="connsiteX17" fmla="*/ 1442 w 9850"/>
              <a:gd name="connsiteY17" fmla="*/ 7634 h 9956"/>
              <a:gd name="connsiteX18" fmla="*/ 1412 w 9850"/>
              <a:gd name="connsiteY18" fmla="*/ 7462 h 9956"/>
              <a:gd name="connsiteX19" fmla="*/ 1365 w 9850"/>
              <a:gd name="connsiteY19" fmla="*/ 7297 h 9956"/>
              <a:gd name="connsiteX20" fmla="*/ 1304 w 9850"/>
              <a:gd name="connsiteY20" fmla="*/ 7143 h 9956"/>
              <a:gd name="connsiteX21" fmla="*/ 1223 w 9850"/>
              <a:gd name="connsiteY21" fmla="*/ 6999 h 9956"/>
              <a:gd name="connsiteX22" fmla="*/ 1176 w 9850"/>
              <a:gd name="connsiteY22" fmla="*/ 6931 h 9956"/>
              <a:gd name="connsiteX23" fmla="*/ 1146 w 9850"/>
              <a:gd name="connsiteY23" fmla="*/ 6893 h 9956"/>
              <a:gd name="connsiteX24" fmla="*/ 1083 w 9850"/>
              <a:gd name="connsiteY24" fmla="*/ 6831 h 9956"/>
              <a:gd name="connsiteX25" fmla="*/ 1022 w 9850"/>
              <a:gd name="connsiteY25" fmla="*/ 6786 h 9956"/>
              <a:gd name="connsiteX26" fmla="*/ 962 w 9850"/>
              <a:gd name="connsiteY26" fmla="*/ 6759 h 9956"/>
              <a:gd name="connsiteX27" fmla="*/ 904 w 9850"/>
              <a:gd name="connsiteY27" fmla="*/ 6748 h 9956"/>
              <a:gd name="connsiteX28" fmla="*/ 847 w 9850"/>
              <a:gd name="connsiteY28" fmla="*/ 6753 h 9956"/>
              <a:gd name="connsiteX29" fmla="*/ 793 w 9850"/>
              <a:gd name="connsiteY29" fmla="*/ 6772 h 9956"/>
              <a:gd name="connsiteX30" fmla="*/ 744 w 9850"/>
              <a:gd name="connsiteY30" fmla="*/ 6804 h 9956"/>
              <a:gd name="connsiteX31" fmla="*/ 699 w 9850"/>
              <a:gd name="connsiteY31" fmla="*/ 6849 h 9956"/>
              <a:gd name="connsiteX32" fmla="*/ 660 w 9850"/>
              <a:gd name="connsiteY32" fmla="*/ 6907 h 9956"/>
              <a:gd name="connsiteX33" fmla="*/ 626 w 9850"/>
              <a:gd name="connsiteY33" fmla="*/ 6976 h 9956"/>
              <a:gd name="connsiteX34" fmla="*/ 599 w 9850"/>
              <a:gd name="connsiteY34" fmla="*/ 7055 h 9956"/>
              <a:gd name="connsiteX35" fmla="*/ 580 w 9850"/>
              <a:gd name="connsiteY35" fmla="*/ 7143 h 9956"/>
              <a:gd name="connsiteX36" fmla="*/ 568 w 9850"/>
              <a:gd name="connsiteY36" fmla="*/ 7236 h 9956"/>
              <a:gd name="connsiteX37" fmla="*/ 565 w 9850"/>
              <a:gd name="connsiteY37" fmla="*/ 7340 h 9956"/>
              <a:gd name="connsiteX38" fmla="*/ 572 w 9850"/>
              <a:gd name="connsiteY38" fmla="*/ 7447 h 9956"/>
              <a:gd name="connsiteX39" fmla="*/ 578 w 9850"/>
              <a:gd name="connsiteY39" fmla="*/ 7503 h 9956"/>
              <a:gd name="connsiteX40" fmla="*/ 593 w 9850"/>
              <a:gd name="connsiteY40" fmla="*/ 7597 h 9956"/>
              <a:gd name="connsiteX41" fmla="*/ 636 w 9850"/>
              <a:gd name="connsiteY41" fmla="*/ 7779 h 9956"/>
              <a:gd name="connsiteX42" fmla="*/ 693 w 9850"/>
              <a:gd name="connsiteY42" fmla="*/ 7952 h 9956"/>
              <a:gd name="connsiteX43" fmla="*/ 763 w 9850"/>
              <a:gd name="connsiteY43" fmla="*/ 8119 h 9956"/>
              <a:gd name="connsiteX44" fmla="*/ 847 w 9850"/>
              <a:gd name="connsiteY44" fmla="*/ 8276 h 9956"/>
              <a:gd name="connsiteX45" fmla="*/ 939 w 9850"/>
              <a:gd name="connsiteY45" fmla="*/ 8425 h 9956"/>
              <a:gd name="connsiteX46" fmla="*/ 1039 w 9850"/>
              <a:gd name="connsiteY46" fmla="*/ 8563 h 9956"/>
              <a:gd name="connsiteX47" fmla="*/ 1150 w 9850"/>
              <a:gd name="connsiteY47" fmla="*/ 8691 h 9956"/>
              <a:gd name="connsiteX48" fmla="*/ 1266 w 9850"/>
              <a:gd name="connsiteY48" fmla="*/ 8809 h 9956"/>
              <a:gd name="connsiteX49" fmla="*/ 1388 w 9850"/>
              <a:gd name="connsiteY49" fmla="*/ 8914 h 9956"/>
              <a:gd name="connsiteX50" fmla="*/ 1512 w 9850"/>
              <a:gd name="connsiteY50" fmla="*/ 9004 h 9956"/>
              <a:gd name="connsiteX51" fmla="*/ 1640 w 9850"/>
              <a:gd name="connsiteY51" fmla="*/ 9084 h 9956"/>
              <a:gd name="connsiteX52" fmla="*/ 1767 w 9850"/>
              <a:gd name="connsiteY52" fmla="*/ 9150 h 9956"/>
              <a:gd name="connsiteX53" fmla="*/ 1896 w 9850"/>
              <a:gd name="connsiteY53" fmla="*/ 9200 h 9956"/>
              <a:gd name="connsiteX54" fmla="*/ 2024 w 9850"/>
              <a:gd name="connsiteY54" fmla="*/ 9234 h 9956"/>
              <a:gd name="connsiteX55" fmla="*/ 2148 w 9850"/>
              <a:gd name="connsiteY55" fmla="*/ 9255 h 9956"/>
              <a:gd name="connsiteX56" fmla="*/ 2208 w 9850"/>
              <a:gd name="connsiteY56" fmla="*/ 9256 h 9956"/>
              <a:gd name="connsiteX57" fmla="*/ 2277 w 9850"/>
              <a:gd name="connsiteY57" fmla="*/ 9255 h 9956"/>
              <a:gd name="connsiteX58" fmla="*/ 2414 w 9850"/>
              <a:gd name="connsiteY58" fmla="*/ 9233 h 9956"/>
              <a:gd name="connsiteX59" fmla="*/ 2542 w 9850"/>
              <a:gd name="connsiteY59" fmla="*/ 9185 h 9956"/>
              <a:gd name="connsiteX60" fmla="*/ 2666 w 9850"/>
              <a:gd name="connsiteY60" fmla="*/ 9113 h 9956"/>
              <a:gd name="connsiteX61" fmla="*/ 2778 w 9850"/>
              <a:gd name="connsiteY61" fmla="*/ 9016 h 9956"/>
              <a:gd name="connsiteX62" fmla="*/ 2878 w 9850"/>
              <a:gd name="connsiteY62" fmla="*/ 8893 h 9956"/>
              <a:gd name="connsiteX63" fmla="*/ 2943 w 9850"/>
              <a:gd name="connsiteY63" fmla="*/ 8786 h 9956"/>
              <a:gd name="connsiteX64" fmla="*/ 2982 w 9850"/>
              <a:gd name="connsiteY64" fmla="*/ 8706 h 9956"/>
              <a:gd name="connsiteX65" fmla="*/ 3016 w 9850"/>
              <a:gd name="connsiteY65" fmla="*/ 8620 h 9956"/>
              <a:gd name="connsiteX66" fmla="*/ 3048 w 9850"/>
              <a:gd name="connsiteY66" fmla="*/ 8528 h 9956"/>
              <a:gd name="connsiteX67" fmla="*/ 3060 w 9850"/>
              <a:gd name="connsiteY67" fmla="*/ 8479 h 9956"/>
              <a:gd name="connsiteX68" fmla="*/ 3078 w 9850"/>
              <a:gd name="connsiteY68" fmla="*/ 8402 h 9956"/>
              <a:gd name="connsiteX69" fmla="*/ 3105 w 9850"/>
              <a:gd name="connsiteY69" fmla="*/ 8249 h 9956"/>
              <a:gd name="connsiteX70" fmla="*/ 3119 w 9850"/>
              <a:gd name="connsiteY70" fmla="*/ 8106 h 9956"/>
              <a:gd name="connsiteX71" fmla="*/ 3122 w 9850"/>
              <a:gd name="connsiteY71" fmla="*/ 7966 h 9956"/>
              <a:gd name="connsiteX72" fmla="*/ 3115 w 9850"/>
              <a:gd name="connsiteY72" fmla="*/ 7833 h 9956"/>
              <a:gd name="connsiteX73" fmla="*/ 3098 w 9850"/>
              <a:gd name="connsiteY73" fmla="*/ 7704 h 9956"/>
              <a:gd name="connsiteX74" fmla="*/ 3073 w 9850"/>
              <a:gd name="connsiteY74" fmla="*/ 7576 h 9956"/>
              <a:gd name="connsiteX75" fmla="*/ 3040 w 9850"/>
              <a:gd name="connsiteY75" fmla="*/ 7452 h 9956"/>
              <a:gd name="connsiteX76" fmla="*/ 2980 w 9850"/>
              <a:gd name="connsiteY76" fmla="*/ 7271 h 9956"/>
              <a:gd name="connsiteX77" fmla="*/ 2883 w 9850"/>
              <a:gd name="connsiteY77" fmla="*/ 7034 h 9956"/>
              <a:gd name="connsiteX78" fmla="*/ 2719 w 9850"/>
              <a:gd name="connsiteY78" fmla="*/ 6680 h 9956"/>
              <a:gd name="connsiteX79" fmla="*/ 2607 w 9850"/>
              <a:gd name="connsiteY79" fmla="*/ 6435 h 9956"/>
              <a:gd name="connsiteX80" fmla="*/ 2453 w 9850"/>
              <a:gd name="connsiteY80" fmla="*/ 6102 h 9956"/>
              <a:gd name="connsiteX81" fmla="*/ 2170 w 9850"/>
              <a:gd name="connsiteY81" fmla="*/ 5495 h 9956"/>
              <a:gd name="connsiteX82" fmla="*/ 2031 w 9850"/>
              <a:gd name="connsiteY82" fmla="*/ 5165 h 9956"/>
              <a:gd name="connsiteX83" fmla="*/ 1944 w 9850"/>
              <a:gd name="connsiteY83" fmla="*/ 4940 h 9956"/>
              <a:gd name="connsiteX84" fmla="*/ 1865 w 9850"/>
              <a:gd name="connsiteY84" fmla="*/ 4711 h 9956"/>
              <a:gd name="connsiteX85" fmla="*/ 1799 w 9850"/>
              <a:gd name="connsiteY85" fmla="*/ 4483 h 9956"/>
              <a:gd name="connsiteX86" fmla="*/ 1746 w 9850"/>
              <a:gd name="connsiteY86" fmla="*/ 4251 h 9956"/>
              <a:gd name="connsiteX87" fmla="*/ 1709 w 9850"/>
              <a:gd name="connsiteY87" fmla="*/ 4023 h 9956"/>
              <a:gd name="connsiteX88" fmla="*/ 1692 w 9850"/>
              <a:gd name="connsiteY88" fmla="*/ 3800 h 9956"/>
              <a:gd name="connsiteX89" fmla="*/ 1695 w 9850"/>
              <a:gd name="connsiteY89" fmla="*/ 3635 h 9956"/>
              <a:gd name="connsiteX90" fmla="*/ 1703 w 9850"/>
              <a:gd name="connsiteY90" fmla="*/ 3528 h 9956"/>
              <a:gd name="connsiteX91" fmla="*/ 1718 w 9850"/>
              <a:gd name="connsiteY91" fmla="*/ 3422 h 9956"/>
              <a:gd name="connsiteX92" fmla="*/ 1741 w 9850"/>
              <a:gd name="connsiteY92" fmla="*/ 3318 h 9956"/>
              <a:gd name="connsiteX93" fmla="*/ 1768 w 9850"/>
              <a:gd name="connsiteY93" fmla="*/ 3217 h 9956"/>
              <a:gd name="connsiteX94" fmla="*/ 1806 w 9850"/>
              <a:gd name="connsiteY94" fmla="*/ 3118 h 9956"/>
              <a:gd name="connsiteX95" fmla="*/ 1827 w 9850"/>
              <a:gd name="connsiteY95" fmla="*/ 3071 h 9956"/>
              <a:gd name="connsiteX96" fmla="*/ 1859 w 9850"/>
              <a:gd name="connsiteY96" fmla="*/ 3002 h 9956"/>
              <a:gd name="connsiteX97" fmla="*/ 1931 w 9850"/>
              <a:gd name="connsiteY97" fmla="*/ 2886 h 9956"/>
              <a:gd name="connsiteX98" fmla="*/ 2014 w 9850"/>
              <a:gd name="connsiteY98" fmla="*/ 2786 h 9956"/>
              <a:gd name="connsiteX99" fmla="*/ 2104 w 9850"/>
              <a:gd name="connsiteY99" fmla="*/ 2702 h 9956"/>
              <a:gd name="connsiteX100" fmla="*/ 2201 w 9850"/>
              <a:gd name="connsiteY100" fmla="*/ 2632 h 9956"/>
              <a:gd name="connsiteX101" fmla="*/ 2306 w 9850"/>
              <a:gd name="connsiteY101" fmla="*/ 2577 h 9956"/>
              <a:gd name="connsiteX102" fmla="*/ 2414 w 9850"/>
              <a:gd name="connsiteY102" fmla="*/ 2537 h 9956"/>
              <a:gd name="connsiteX103" fmla="*/ 2526 w 9850"/>
              <a:gd name="connsiteY103" fmla="*/ 2509 h 9956"/>
              <a:gd name="connsiteX104" fmla="*/ 2640 w 9850"/>
              <a:gd name="connsiteY104" fmla="*/ 2493 h 9956"/>
              <a:gd name="connsiteX105" fmla="*/ 2756 w 9850"/>
              <a:gd name="connsiteY105" fmla="*/ 2488 h 9956"/>
              <a:gd name="connsiteX106" fmla="*/ 2872 w 9850"/>
              <a:gd name="connsiteY106" fmla="*/ 2494 h 9956"/>
              <a:gd name="connsiteX107" fmla="*/ 2986 w 9850"/>
              <a:gd name="connsiteY107" fmla="*/ 2511 h 9956"/>
              <a:gd name="connsiteX108" fmla="*/ 3098 w 9850"/>
              <a:gd name="connsiteY108" fmla="*/ 2537 h 9956"/>
              <a:gd name="connsiteX109" fmla="*/ 3207 w 9850"/>
              <a:gd name="connsiteY109" fmla="*/ 2571 h 9956"/>
              <a:gd name="connsiteX110" fmla="*/ 3311 w 9850"/>
              <a:gd name="connsiteY110" fmla="*/ 2611 h 9956"/>
              <a:gd name="connsiteX111" fmla="*/ 3408 w 9850"/>
              <a:gd name="connsiteY111" fmla="*/ 2661 h 9956"/>
              <a:gd name="connsiteX112" fmla="*/ 3455 w 9850"/>
              <a:gd name="connsiteY112" fmla="*/ 2689 h 9956"/>
              <a:gd name="connsiteX113" fmla="*/ 3508 w 9850"/>
              <a:gd name="connsiteY113" fmla="*/ 2722 h 9956"/>
              <a:gd name="connsiteX114" fmla="*/ 3612 w 9850"/>
              <a:gd name="connsiteY114" fmla="*/ 2796 h 9956"/>
              <a:gd name="connsiteX115" fmla="*/ 3712 w 9850"/>
              <a:gd name="connsiteY115" fmla="*/ 2878 h 9956"/>
              <a:gd name="connsiteX116" fmla="*/ 3811 w 9850"/>
              <a:gd name="connsiteY116" fmla="*/ 2967 h 9956"/>
              <a:gd name="connsiteX117" fmla="*/ 3953 w 9850"/>
              <a:gd name="connsiteY117" fmla="*/ 3114 h 9956"/>
              <a:gd name="connsiteX118" fmla="*/ 4132 w 9850"/>
              <a:gd name="connsiteY118" fmla="*/ 3333 h 9956"/>
              <a:gd name="connsiteX119" fmla="*/ 4295 w 9850"/>
              <a:gd name="connsiteY119" fmla="*/ 3577 h 9956"/>
              <a:gd name="connsiteX120" fmla="*/ 4442 w 9850"/>
              <a:gd name="connsiteY120" fmla="*/ 3840 h 9956"/>
              <a:gd name="connsiteX121" fmla="*/ 4576 w 9850"/>
              <a:gd name="connsiteY121" fmla="*/ 4119 h 9956"/>
              <a:gd name="connsiteX122" fmla="*/ 4690 w 9850"/>
              <a:gd name="connsiteY122" fmla="*/ 4410 h 9956"/>
              <a:gd name="connsiteX123" fmla="*/ 4739 w 9850"/>
              <a:gd name="connsiteY123" fmla="*/ 4562 h 9956"/>
              <a:gd name="connsiteX124" fmla="*/ 4775 w 9850"/>
              <a:gd name="connsiteY124" fmla="*/ 4673 h 9956"/>
              <a:gd name="connsiteX125" fmla="*/ 4835 w 9850"/>
              <a:gd name="connsiteY125" fmla="*/ 4902 h 9956"/>
              <a:gd name="connsiteX126" fmla="*/ 4885 w 9850"/>
              <a:gd name="connsiteY126" fmla="*/ 5134 h 9956"/>
              <a:gd name="connsiteX127" fmla="*/ 4927 w 9850"/>
              <a:gd name="connsiteY127" fmla="*/ 5369 h 9956"/>
              <a:gd name="connsiteX128" fmla="*/ 4982 w 9850"/>
              <a:gd name="connsiteY128" fmla="*/ 5725 h 9956"/>
              <a:gd name="connsiteX129" fmla="*/ 5049 w 9850"/>
              <a:gd name="connsiteY129" fmla="*/ 6201 h 9956"/>
              <a:gd name="connsiteX130" fmla="*/ 5104 w 9850"/>
              <a:gd name="connsiteY130" fmla="*/ 6552 h 9956"/>
              <a:gd name="connsiteX131" fmla="*/ 5146 w 9850"/>
              <a:gd name="connsiteY131" fmla="*/ 6784 h 9956"/>
              <a:gd name="connsiteX132" fmla="*/ 5196 w 9850"/>
              <a:gd name="connsiteY132" fmla="*/ 7010 h 9956"/>
              <a:gd name="connsiteX133" fmla="*/ 5255 w 9850"/>
              <a:gd name="connsiteY133" fmla="*/ 7233 h 9956"/>
              <a:gd name="connsiteX134" fmla="*/ 5326 w 9850"/>
              <a:gd name="connsiteY134" fmla="*/ 7451 h 9956"/>
              <a:gd name="connsiteX135" fmla="*/ 5411 w 9850"/>
              <a:gd name="connsiteY135" fmla="*/ 7659 h 9956"/>
              <a:gd name="connsiteX136" fmla="*/ 5512 w 9850"/>
              <a:gd name="connsiteY136" fmla="*/ 7862 h 9956"/>
              <a:gd name="connsiteX137" fmla="*/ 5630 w 9850"/>
              <a:gd name="connsiteY137" fmla="*/ 8054 h 9956"/>
              <a:gd name="connsiteX138" fmla="*/ 5697 w 9850"/>
              <a:gd name="connsiteY138" fmla="*/ 8146 h 9956"/>
              <a:gd name="connsiteX139" fmla="*/ 5726 w 9850"/>
              <a:gd name="connsiteY139" fmla="*/ 8185 h 9956"/>
              <a:gd name="connsiteX140" fmla="*/ 5789 w 9850"/>
              <a:gd name="connsiteY140" fmla="*/ 8254 h 9956"/>
              <a:gd name="connsiteX141" fmla="*/ 5851 w 9850"/>
              <a:gd name="connsiteY141" fmla="*/ 8313 h 9956"/>
              <a:gd name="connsiteX142" fmla="*/ 5915 w 9850"/>
              <a:gd name="connsiteY142" fmla="*/ 8365 h 9956"/>
              <a:gd name="connsiteX143" fmla="*/ 5978 w 9850"/>
              <a:gd name="connsiteY143" fmla="*/ 8405 h 9956"/>
              <a:gd name="connsiteX144" fmla="*/ 6044 w 9850"/>
              <a:gd name="connsiteY144" fmla="*/ 8435 h 9956"/>
              <a:gd name="connsiteX145" fmla="*/ 6109 w 9850"/>
              <a:gd name="connsiteY145" fmla="*/ 8456 h 9956"/>
              <a:gd name="connsiteX146" fmla="*/ 6176 w 9850"/>
              <a:gd name="connsiteY146" fmla="*/ 8468 h 9956"/>
              <a:gd name="connsiteX147" fmla="*/ 6242 w 9850"/>
              <a:gd name="connsiteY147" fmla="*/ 8468 h 9956"/>
              <a:gd name="connsiteX148" fmla="*/ 6308 w 9850"/>
              <a:gd name="connsiteY148" fmla="*/ 8460 h 9956"/>
              <a:gd name="connsiteX149" fmla="*/ 6374 w 9850"/>
              <a:gd name="connsiteY149" fmla="*/ 8441 h 9956"/>
              <a:gd name="connsiteX150" fmla="*/ 6440 w 9850"/>
              <a:gd name="connsiteY150" fmla="*/ 8413 h 9956"/>
              <a:gd name="connsiteX151" fmla="*/ 6506 w 9850"/>
              <a:gd name="connsiteY151" fmla="*/ 8376 h 9956"/>
              <a:gd name="connsiteX152" fmla="*/ 6570 w 9850"/>
              <a:gd name="connsiteY152" fmla="*/ 8327 h 9956"/>
              <a:gd name="connsiteX153" fmla="*/ 6634 w 9850"/>
              <a:gd name="connsiteY153" fmla="*/ 8270 h 9956"/>
              <a:gd name="connsiteX154" fmla="*/ 6697 w 9850"/>
              <a:gd name="connsiteY154" fmla="*/ 8203 h 9956"/>
              <a:gd name="connsiteX155" fmla="*/ 6728 w 9850"/>
              <a:gd name="connsiteY155" fmla="*/ 8165 h 9956"/>
              <a:gd name="connsiteX156" fmla="*/ 6756 w 9850"/>
              <a:gd name="connsiteY156" fmla="*/ 8129 h 9956"/>
              <a:gd name="connsiteX157" fmla="*/ 6806 w 9850"/>
              <a:gd name="connsiteY157" fmla="*/ 8057 h 9956"/>
              <a:gd name="connsiteX158" fmla="*/ 6847 w 9850"/>
              <a:gd name="connsiteY158" fmla="*/ 7978 h 9956"/>
              <a:gd name="connsiteX159" fmla="*/ 6884 w 9850"/>
              <a:gd name="connsiteY159" fmla="*/ 7896 h 9956"/>
              <a:gd name="connsiteX160" fmla="*/ 6928 w 9850"/>
              <a:gd name="connsiteY160" fmla="*/ 7771 h 9956"/>
              <a:gd name="connsiteX161" fmla="*/ 6972 w 9850"/>
              <a:gd name="connsiteY161" fmla="*/ 7592 h 9956"/>
              <a:gd name="connsiteX162" fmla="*/ 7001 w 9850"/>
              <a:gd name="connsiteY162" fmla="*/ 7407 h 9956"/>
              <a:gd name="connsiteX163" fmla="*/ 7018 w 9850"/>
              <a:gd name="connsiteY163" fmla="*/ 7215 h 9956"/>
              <a:gd name="connsiteX164" fmla="*/ 7033 w 9850"/>
              <a:gd name="connsiteY164" fmla="*/ 6920 h 9956"/>
              <a:gd name="connsiteX165" fmla="*/ 7041 w 9850"/>
              <a:gd name="connsiteY165" fmla="*/ 6725 h 9956"/>
              <a:gd name="connsiteX166" fmla="*/ 7053 w 9850"/>
              <a:gd name="connsiteY166" fmla="*/ 6460 h 9956"/>
              <a:gd name="connsiteX167" fmla="*/ 7065 w 9850"/>
              <a:gd name="connsiteY167" fmla="*/ 5929 h 9956"/>
              <a:gd name="connsiteX168" fmla="*/ 7065 w 9850"/>
              <a:gd name="connsiteY168" fmla="*/ 5396 h 9956"/>
              <a:gd name="connsiteX169" fmla="*/ 7056 w 9850"/>
              <a:gd name="connsiteY169" fmla="*/ 4865 h 9956"/>
              <a:gd name="connsiteX170" fmla="*/ 7047 w 9850"/>
              <a:gd name="connsiteY170" fmla="*/ 4600 h 9956"/>
              <a:gd name="connsiteX171" fmla="*/ 7044 w 9850"/>
              <a:gd name="connsiteY171" fmla="*/ 4538 h 9956"/>
              <a:gd name="connsiteX172" fmla="*/ 7032 w 9850"/>
              <a:gd name="connsiteY172" fmla="*/ 4410 h 9956"/>
              <a:gd name="connsiteX173" fmla="*/ 7014 w 9850"/>
              <a:gd name="connsiteY173" fmla="*/ 4286 h 9956"/>
              <a:gd name="connsiteX174" fmla="*/ 6987 w 9850"/>
              <a:gd name="connsiteY174" fmla="*/ 4167 h 9956"/>
              <a:gd name="connsiteX175" fmla="*/ 6958 w 9850"/>
              <a:gd name="connsiteY175" fmla="*/ 4049 h 9956"/>
              <a:gd name="connsiteX176" fmla="*/ 6920 w 9850"/>
              <a:gd name="connsiteY176" fmla="*/ 3938 h 9956"/>
              <a:gd name="connsiteX177" fmla="*/ 6876 w 9850"/>
              <a:gd name="connsiteY177" fmla="*/ 3830 h 9956"/>
              <a:gd name="connsiteX178" fmla="*/ 6827 w 9850"/>
              <a:gd name="connsiteY178" fmla="*/ 3728 h 9956"/>
              <a:gd name="connsiteX179" fmla="*/ 6771 w 9850"/>
              <a:gd name="connsiteY179" fmla="*/ 3635 h 9956"/>
              <a:gd name="connsiteX180" fmla="*/ 6711 w 9850"/>
              <a:gd name="connsiteY180" fmla="*/ 3548 h 9956"/>
              <a:gd name="connsiteX181" fmla="*/ 6645 w 9850"/>
              <a:gd name="connsiteY181" fmla="*/ 3472 h 9956"/>
              <a:gd name="connsiteX182" fmla="*/ 6574 w 9850"/>
              <a:gd name="connsiteY182" fmla="*/ 3403 h 9956"/>
              <a:gd name="connsiteX183" fmla="*/ 6499 w 9850"/>
              <a:gd name="connsiteY183" fmla="*/ 3345 h 9956"/>
              <a:gd name="connsiteX184" fmla="*/ 6418 w 9850"/>
              <a:gd name="connsiteY184" fmla="*/ 3296 h 9956"/>
              <a:gd name="connsiteX185" fmla="*/ 6333 w 9850"/>
              <a:gd name="connsiteY185" fmla="*/ 3262 h 9956"/>
              <a:gd name="connsiteX186" fmla="*/ 6243 w 9850"/>
              <a:gd name="connsiteY186" fmla="*/ 3239 h 9956"/>
              <a:gd name="connsiteX187" fmla="*/ 6197 w 9850"/>
              <a:gd name="connsiteY187" fmla="*/ 3234 h 9956"/>
              <a:gd name="connsiteX188" fmla="*/ 6172 w 9850"/>
              <a:gd name="connsiteY188" fmla="*/ 3233 h 9956"/>
              <a:gd name="connsiteX189" fmla="*/ 6124 w 9850"/>
              <a:gd name="connsiteY189" fmla="*/ 3238 h 9956"/>
              <a:gd name="connsiteX190" fmla="*/ 6075 w 9850"/>
              <a:gd name="connsiteY190" fmla="*/ 3252 h 9956"/>
              <a:gd name="connsiteX191" fmla="*/ 6028 w 9850"/>
              <a:gd name="connsiteY191" fmla="*/ 3277 h 9956"/>
              <a:gd name="connsiteX192" fmla="*/ 5985 w 9850"/>
              <a:gd name="connsiteY192" fmla="*/ 3310 h 9956"/>
              <a:gd name="connsiteX193" fmla="*/ 5947 w 9850"/>
              <a:gd name="connsiteY193" fmla="*/ 3354 h 9956"/>
              <a:gd name="connsiteX194" fmla="*/ 5916 w 9850"/>
              <a:gd name="connsiteY194" fmla="*/ 3406 h 9956"/>
              <a:gd name="connsiteX195" fmla="*/ 5893 w 9850"/>
              <a:gd name="connsiteY195" fmla="*/ 3464 h 9956"/>
              <a:gd name="connsiteX196" fmla="*/ 5885 w 9850"/>
              <a:gd name="connsiteY196" fmla="*/ 3497 h 9956"/>
              <a:gd name="connsiteX197" fmla="*/ 5881 w 9850"/>
              <a:gd name="connsiteY197" fmla="*/ 3523 h 9956"/>
              <a:gd name="connsiteX198" fmla="*/ 5876 w 9850"/>
              <a:gd name="connsiteY198" fmla="*/ 3574 h 9956"/>
              <a:gd name="connsiteX199" fmla="*/ 5880 w 9850"/>
              <a:gd name="connsiteY199" fmla="*/ 3653 h 9956"/>
              <a:gd name="connsiteX200" fmla="*/ 5900 w 9850"/>
              <a:gd name="connsiteY200" fmla="*/ 3756 h 9956"/>
              <a:gd name="connsiteX201" fmla="*/ 5938 w 9850"/>
              <a:gd name="connsiteY201" fmla="*/ 3849 h 9956"/>
              <a:gd name="connsiteX202" fmla="*/ 5961 w 9850"/>
              <a:gd name="connsiteY202" fmla="*/ 3890 h 9956"/>
              <a:gd name="connsiteX203" fmla="*/ 6007 w 9850"/>
              <a:gd name="connsiteY203" fmla="*/ 3961 h 9956"/>
              <a:gd name="connsiteX204" fmla="*/ 6098 w 9850"/>
              <a:gd name="connsiteY204" fmla="*/ 4079 h 9956"/>
              <a:gd name="connsiteX205" fmla="*/ 6194 w 9850"/>
              <a:gd name="connsiteY205" fmla="*/ 4176 h 9956"/>
              <a:gd name="connsiteX206" fmla="*/ 6291 w 9850"/>
              <a:gd name="connsiteY206" fmla="*/ 4251 h 9956"/>
              <a:gd name="connsiteX207" fmla="*/ 6390 w 9850"/>
              <a:gd name="connsiteY207" fmla="*/ 4302 h 9956"/>
              <a:gd name="connsiteX208" fmla="*/ 6489 w 9850"/>
              <a:gd name="connsiteY208" fmla="*/ 4334 h 9956"/>
              <a:gd name="connsiteX209" fmla="*/ 6589 w 9850"/>
              <a:gd name="connsiteY209" fmla="*/ 4347 h 9956"/>
              <a:gd name="connsiteX210" fmla="*/ 6690 w 9850"/>
              <a:gd name="connsiteY210" fmla="*/ 4337 h 9956"/>
              <a:gd name="connsiteX211" fmla="*/ 6789 w 9850"/>
              <a:gd name="connsiteY211" fmla="*/ 4312 h 9956"/>
              <a:gd name="connsiteX212" fmla="*/ 6889 w 9850"/>
              <a:gd name="connsiteY212" fmla="*/ 4269 h 9956"/>
              <a:gd name="connsiteX213" fmla="*/ 6986 w 9850"/>
              <a:gd name="connsiteY213" fmla="*/ 4212 h 9956"/>
              <a:gd name="connsiteX214" fmla="*/ 7081 w 9850"/>
              <a:gd name="connsiteY214" fmla="*/ 4139 h 9956"/>
              <a:gd name="connsiteX215" fmla="*/ 7173 w 9850"/>
              <a:gd name="connsiteY215" fmla="*/ 4050 h 9956"/>
              <a:gd name="connsiteX216" fmla="*/ 7262 w 9850"/>
              <a:gd name="connsiteY216" fmla="*/ 3951 h 9956"/>
              <a:gd name="connsiteX217" fmla="*/ 7348 w 9850"/>
              <a:gd name="connsiteY217" fmla="*/ 3839 h 9956"/>
              <a:gd name="connsiteX218" fmla="*/ 7428 w 9850"/>
              <a:gd name="connsiteY218" fmla="*/ 3714 h 9956"/>
              <a:gd name="connsiteX219" fmla="*/ 7467 w 9850"/>
              <a:gd name="connsiteY219" fmla="*/ 3647 h 9956"/>
              <a:gd name="connsiteX220" fmla="*/ 7535 w 9850"/>
              <a:gd name="connsiteY220" fmla="*/ 3524 h 9956"/>
              <a:gd name="connsiteX221" fmla="*/ 7659 w 9850"/>
              <a:gd name="connsiteY221" fmla="*/ 3264 h 9956"/>
              <a:gd name="connsiteX222" fmla="*/ 7765 w 9850"/>
              <a:gd name="connsiteY222" fmla="*/ 2985 h 9956"/>
              <a:gd name="connsiteX223" fmla="*/ 7831 w 9850"/>
              <a:gd name="connsiteY223" fmla="*/ 2768 h 9956"/>
              <a:gd name="connsiteX224" fmla="*/ 7869 w 9850"/>
              <a:gd name="connsiteY224" fmla="*/ 2620 h 9956"/>
              <a:gd name="connsiteX225" fmla="*/ 7901 w 9850"/>
              <a:gd name="connsiteY225" fmla="*/ 2470 h 9956"/>
              <a:gd name="connsiteX226" fmla="*/ 7928 w 9850"/>
              <a:gd name="connsiteY226" fmla="*/ 2315 h 9956"/>
              <a:gd name="connsiteX227" fmla="*/ 7948 w 9850"/>
              <a:gd name="connsiteY227" fmla="*/ 2162 h 9956"/>
              <a:gd name="connsiteX228" fmla="*/ 7961 w 9850"/>
              <a:gd name="connsiteY228" fmla="*/ 2006 h 9956"/>
              <a:gd name="connsiteX229" fmla="*/ 7969 w 9850"/>
              <a:gd name="connsiteY229" fmla="*/ 1849 h 9956"/>
              <a:gd name="connsiteX230" fmla="*/ 7967 w 9850"/>
              <a:gd name="connsiteY230" fmla="*/ 1693 h 9956"/>
              <a:gd name="connsiteX231" fmla="*/ 7959 w 9850"/>
              <a:gd name="connsiteY231" fmla="*/ 1534 h 9956"/>
              <a:gd name="connsiteX232" fmla="*/ 7945 w 9850"/>
              <a:gd name="connsiteY232" fmla="*/ 1378 h 9956"/>
              <a:gd name="connsiteX233" fmla="*/ 7934 w 9850"/>
              <a:gd name="connsiteY233" fmla="*/ 1299 h 9956"/>
              <a:gd name="connsiteX234" fmla="*/ 7916 w 9850"/>
              <a:gd name="connsiteY234" fmla="*/ 1193 h 9956"/>
              <a:gd name="connsiteX235" fmla="*/ 7893 w 9850"/>
              <a:gd name="connsiteY235" fmla="*/ 1018 h 9956"/>
              <a:gd name="connsiteX236" fmla="*/ 7884 w 9850"/>
              <a:gd name="connsiteY236" fmla="*/ 898 h 9956"/>
              <a:gd name="connsiteX237" fmla="*/ 7886 w 9850"/>
              <a:gd name="connsiteY237" fmla="*/ 782 h 9956"/>
              <a:gd name="connsiteX238" fmla="*/ 7904 w 9850"/>
              <a:gd name="connsiteY238" fmla="*/ 673 h 9956"/>
              <a:gd name="connsiteX239" fmla="*/ 7931 w 9850"/>
              <a:gd name="connsiteY239" fmla="*/ 601 h 9956"/>
              <a:gd name="connsiteX240" fmla="*/ 7954 w 9850"/>
              <a:gd name="connsiteY240" fmla="*/ 556 h 9956"/>
              <a:gd name="connsiteX241" fmla="*/ 7985 w 9850"/>
              <a:gd name="connsiteY241" fmla="*/ 517 h 9956"/>
              <a:gd name="connsiteX242" fmla="*/ 8021 w 9850"/>
              <a:gd name="connsiteY242" fmla="*/ 483 h 9956"/>
              <a:gd name="connsiteX243" fmla="*/ 8041 w 9850"/>
              <a:gd name="connsiteY243" fmla="*/ 469 h 9956"/>
              <a:gd name="connsiteX244" fmla="*/ 8075 w 9850"/>
              <a:gd name="connsiteY244" fmla="*/ 449 h 9956"/>
              <a:gd name="connsiteX245" fmla="*/ 8141 w 9850"/>
              <a:gd name="connsiteY245" fmla="*/ 435 h 9956"/>
              <a:gd name="connsiteX246" fmla="*/ 8206 w 9850"/>
              <a:gd name="connsiteY246" fmla="*/ 444 h 9956"/>
              <a:gd name="connsiteX247" fmla="*/ 8273 w 9850"/>
              <a:gd name="connsiteY247" fmla="*/ 476 h 9956"/>
              <a:gd name="connsiteX248" fmla="*/ 8337 w 9850"/>
              <a:gd name="connsiteY248" fmla="*/ 522 h 9956"/>
              <a:gd name="connsiteX249" fmla="*/ 8395 w 9850"/>
              <a:gd name="connsiteY249" fmla="*/ 583 h 9956"/>
              <a:gd name="connsiteX250" fmla="*/ 8448 w 9850"/>
              <a:gd name="connsiteY250" fmla="*/ 651 h 9956"/>
              <a:gd name="connsiteX251" fmla="*/ 8492 w 9850"/>
              <a:gd name="connsiteY251" fmla="*/ 722 h 9956"/>
              <a:gd name="connsiteX252" fmla="*/ 8512 w 9850"/>
              <a:gd name="connsiteY252" fmla="*/ 758 h 9956"/>
              <a:gd name="connsiteX253" fmla="*/ 8593 w 9850"/>
              <a:gd name="connsiteY253" fmla="*/ 929 h 9956"/>
              <a:gd name="connsiteX254" fmla="*/ 8728 w 9850"/>
              <a:gd name="connsiteY254" fmla="*/ 1210 h 9956"/>
              <a:gd name="connsiteX255" fmla="*/ 8799 w 9850"/>
              <a:gd name="connsiteY255" fmla="*/ 1334 h 9956"/>
              <a:gd name="connsiteX256" fmla="*/ 8851 w 9850"/>
              <a:gd name="connsiteY256" fmla="*/ 1408 h 9956"/>
              <a:gd name="connsiteX257" fmla="*/ 8904 w 9850"/>
              <a:gd name="connsiteY257" fmla="*/ 1472 h 9956"/>
              <a:gd name="connsiteX258" fmla="*/ 8959 w 9850"/>
              <a:gd name="connsiteY258" fmla="*/ 1519 h 9956"/>
              <a:gd name="connsiteX259" fmla="*/ 9018 w 9850"/>
              <a:gd name="connsiteY259" fmla="*/ 1551 h 9956"/>
              <a:gd name="connsiteX260" fmla="*/ 9078 w 9850"/>
              <a:gd name="connsiteY260" fmla="*/ 1564 h 9956"/>
              <a:gd name="connsiteX261" fmla="*/ 9141 w 9850"/>
              <a:gd name="connsiteY261" fmla="*/ 1556 h 9956"/>
              <a:gd name="connsiteX262" fmla="*/ 9208 w 9850"/>
              <a:gd name="connsiteY262" fmla="*/ 1524 h 9956"/>
              <a:gd name="connsiteX263" fmla="*/ 9278 w 9850"/>
              <a:gd name="connsiteY263" fmla="*/ 1466 h 9956"/>
              <a:gd name="connsiteX264" fmla="*/ 9352 w 9850"/>
              <a:gd name="connsiteY264" fmla="*/ 1376 h 9956"/>
              <a:gd name="connsiteX265" fmla="*/ 9390 w 9850"/>
              <a:gd name="connsiteY265" fmla="*/ 1319 h 9956"/>
              <a:gd name="connsiteX266" fmla="*/ 9427 w 9850"/>
              <a:gd name="connsiteY266" fmla="*/ 1256 h 9956"/>
              <a:gd name="connsiteX267" fmla="*/ 9492 w 9850"/>
              <a:gd name="connsiteY267" fmla="*/ 1119 h 9956"/>
              <a:gd name="connsiteX268" fmla="*/ 9546 w 9850"/>
              <a:gd name="connsiteY268" fmla="*/ 969 h 9956"/>
              <a:gd name="connsiteX269" fmla="*/ 9591 w 9850"/>
              <a:gd name="connsiteY269" fmla="*/ 814 h 9956"/>
              <a:gd name="connsiteX270" fmla="*/ 9612 w 9850"/>
              <a:gd name="connsiteY270" fmla="*/ 737 h 9956"/>
              <a:gd name="connsiteX271" fmla="*/ 9660 w 9850"/>
              <a:gd name="connsiteY271" fmla="*/ 550 h 9956"/>
              <a:gd name="connsiteX272" fmla="*/ 9743 w 9850"/>
              <a:gd name="connsiteY272" fmla="*/ 262 h 9956"/>
              <a:gd name="connsiteX273" fmla="*/ 9810 w 9850"/>
              <a:gd name="connsiteY273" fmla="*/ 83 h 9956"/>
              <a:gd name="connsiteX274" fmla="*/ 9850 w 9850"/>
              <a:gd name="connsiteY274" fmla="*/ 0 h 9956"/>
              <a:gd name="connsiteX0" fmla="*/ 0 w 9847"/>
              <a:gd name="connsiteY0" fmla="*/ 9942 h 9942"/>
              <a:gd name="connsiteX1" fmla="*/ 154 w 9847"/>
              <a:gd name="connsiteY1" fmla="*/ 9872 h 9942"/>
              <a:gd name="connsiteX2" fmla="*/ 303 w 9847"/>
              <a:gd name="connsiteY2" fmla="*/ 9787 h 9942"/>
              <a:gd name="connsiteX3" fmla="*/ 448 w 9847"/>
              <a:gd name="connsiteY3" fmla="*/ 9686 h 9942"/>
              <a:gd name="connsiteX4" fmla="*/ 588 w 9847"/>
              <a:gd name="connsiteY4" fmla="*/ 9573 h 9942"/>
              <a:gd name="connsiteX5" fmla="*/ 720 w 9847"/>
              <a:gd name="connsiteY5" fmla="*/ 9448 h 9942"/>
              <a:gd name="connsiteX6" fmla="*/ 844 w 9847"/>
              <a:gd name="connsiteY6" fmla="*/ 9307 h 9942"/>
              <a:gd name="connsiteX7" fmla="*/ 957 w 9847"/>
              <a:gd name="connsiteY7" fmla="*/ 9153 h 9942"/>
              <a:gd name="connsiteX8" fmla="*/ 1058 w 9847"/>
              <a:gd name="connsiteY8" fmla="*/ 8987 h 9942"/>
              <a:gd name="connsiteX9" fmla="*/ 1145 w 9847"/>
              <a:gd name="connsiteY9" fmla="*/ 8805 h 9942"/>
              <a:gd name="connsiteX10" fmla="*/ 1219 w 9847"/>
              <a:gd name="connsiteY10" fmla="*/ 8612 h 9942"/>
              <a:gd name="connsiteX11" fmla="*/ 1274 w 9847"/>
              <a:gd name="connsiteY11" fmla="*/ 8403 h 9942"/>
              <a:gd name="connsiteX12" fmla="*/ 1295 w 9847"/>
              <a:gd name="connsiteY12" fmla="*/ 8294 h 9942"/>
              <a:gd name="connsiteX13" fmla="*/ 1309 w 9847"/>
              <a:gd name="connsiteY13" fmla="*/ 8205 h 9942"/>
              <a:gd name="connsiteX14" fmla="*/ 1324 w 9847"/>
              <a:gd name="connsiteY14" fmla="*/ 8024 h 9942"/>
              <a:gd name="connsiteX15" fmla="*/ 1326 w 9847"/>
              <a:gd name="connsiteY15" fmla="*/ 7846 h 9942"/>
              <a:gd name="connsiteX16" fmla="*/ 1311 w 9847"/>
              <a:gd name="connsiteY16" fmla="*/ 7668 h 9942"/>
              <a:gd name="connsiteX17" fmla="*/ 1281 w 9847"/>
              <a:gd name="connsiteY17" fmla="*/ 7495 h 9942"/>
              <a:gd name="connsiteX18" fmla="*/ 1233 w 9847"/>
              <a:gd name="connsiteY18" fmla="*/ 7329 h 9942"/>
              <a:gd name="connsiteX19" fmla="*/ 1171 w 9847"/>
              <a:gd name="connsiteY19" fmla="*/ 7175 h 9942"/>
              <a:gd name="connsiteX20" fmla="*/ 1089 w 9847"/>
              <a:gd name="connsiteY20" fmla="*/ 7030 h 9942"/>
              <a:gd name="connsiteX21" fmla="*/ 1041 w 9847"/>
              <a:gd name="connsiteY21" fmla="*/ 6962 h 9942"/>
              <a:gd name="connsiteX22" fmla="*/ 1010 w 9847"/>
              <a:gd name="connsiteY22" fmla="*/ 6923 h 9942"/>
              <a:gd name="connsiteX23" fmla="*/ 946 w 9847"/>
              <a:gd name="connsiteY23" fmla="*/ 6861 h 9942"/>
              <a:gd name="connsiteX24" fmla="*/ 885 w 9847"/>
              <a:gd name="connsiteY24" fmla="*/ 6816 h 9942"/>
              <a:gd name="connsiteX25" fmla="*/ 824 w 9847"/>
              <a:gd name="connsiteY25" fmla="*/ 6789 h 9942"/>
              <a:gd name="connsiteX26" fmla="*/ 765 w 9847"/>
              <a:gd name="connsiteY26" fmla="*/ 6778 h 9942"/>
              <a:gd name="connsiteX27" fmla="*/ 707 w 9847"/>
              <a:gd name="connsiteY27" fmla="*/ 6783 h 9942"/>
              <a:gd name="connsiteX28" fmla="*/ 652 w 9847"/>
              <a:gd name="connsiteY28" fmla="*/ 6802 h 9942"/>
              <a:gd name="connsiteX29" fmla="*/ 602 w 9847"/>
              <a:gd name="connsiteY29" fmla="*/ 6834 h 9942"/>
              <a:gd name="connsiteX30" fmla="*/ 557 w 9847"/>
              <a:gd name="connsiteY30" fmla="*/ 6879 h 9942"/>
              <a:gd name="connsiteX31" fmla="*/ 517 w 9847"/>
              <a:gd name="connsiteY31" fmla="*/ 6938 h 9942"/>
              <a:gd name="connsiteX32" fmla="*/ 483 w 9847"/>
              <a:gd name="connsiteY32" fmla="*/ 7007 h 9942"/>
              <a:gd name="connsiteX33" fmla="*/ 455 w 9847"/>
              <a:gd name="connsiteY33" fmla="*/ 7086 h 9942"/>
              <a:gd name="connsiteX34" fmla="*/ 436 w 9847"/>
              <a:gd name="connsiteY34" fmla="*/ 7175 h 9942"/>
              <a:gd name="connsiteX35" fmla="*/ 424 w 9847"/>
              <a:gd name="connsiteY35" fmla="*/ 7268 h 9942"/>
              <a:gd name="connsiteX36" fmla="*/ 421 w 9847"/>
              <a:gd name="connsiteY36" fmla="*/ 7372 h 9942"/>
              <a:gd name="connsiteX37" fmla="*/ 428 w 9847"/>
              <a:gd name="connsiteY37" fmla="*/ 7480 h 9942"/>
              <a:gd name="connsiteX38" fmla="*/ 434 w 9847"/>
              <a:gd name="connsiteY38" fmla="*/ 7536 h 9942"/>
              <a:gd name="connsiteX39" fmla="*/ 449 w 9847"/>
              <a:gd name="connsiteY39" fmla="*/ 7631 h 9942"/>
              <a:gd name="connsiteX40" fmla="*/ 493 w 9847"/>
              <a:gd name="connsiteY40" fmla="*/ 7813 h 9942"/>
              <a:gd name="connsiteX41" fmla="*/ 551 w 9847"/>
              <a:gd name="connsiteY41" fmla="*/ 7987 h 9942"/>
              <a:gd name="connsiteX42" fmla="*/ 622 w 9847"/>
              <a:gd name="connsiteY42" fmla="*/ 8155 h 9942"/>
              <a:gd name="connsiteX43" fmla="*/ 707 w 9847"/>
              <a:gd name="connsiteY43" fmla="*/ 8313 h 9942"/>
              <a:gd name="connsiteX44" fmla="*/ 800 w 9847"/>
              <a:gd name="connsiteY44" fmla="*/ 8462 h 9942"/>
              <a:gd name="connsiteX45" fmla="*/ 902 w 9847"/>
              <a:gd name="connsiteY45" fmla="*/ 8601 h 9942"/>
              <a:gd name="connsiteX46" fmla="*/ 1015 w 9847"/>
              <a:gd name="connsiteY46" fmla="*/ 8729 h 9942"/>
              <a:gd name="connsiteX47" fmla="*/ 1132 w 9847"/>
              <a:gd name="connsiteY47" fmla="*/ 8848 h 9942"/>
              <a:gd name="connsiteX48" fmla="*/ 1256 w 9847"/>
              <a:gd name="connsiteY48" fmla="*/ 8953 h 9942"/>
              <a:gd name="connsiteX49" fmla="*/ 1382 w 9847"/>
              <a:gd name="connsiteY49" fmla="*/ 9044 h 9942"/>
              <a:gd name="connsiteX50" fmla="*/ 1512 w 9847"/>
              <a:gd name="connsiteY50" fmla="*/ 9124 h 9942"/>
              <a:gd name="connsiteX51" fmla="*/ 1641 w 9847"/>
              <a:gd name="connsiteY51" fmla="*/ 9190 h 9942"/>
              <a:gd name="connsiteX52" fmla="*/ 1772 w 9847"/>
              <a:gd name="connsiteY52" fmla="*/ 9241 h 9942"/>
              <a:gd name="connsiteX53" fmla="*/ 1902 w 9847"/>
              <a:gd name="connsiteY53" fmla="*/ 9275 h 9942"/>
              <a:gd name="connsiteX54" fmla="*/ 2028 w 9847"/>
              <a:gd name="connsiteY54" fmla="*/ 9296 h 9942"/>
              <a:gd name="connsiteX55" fmla="*/ 2089 w 9847"/>
              <a:gd name="connsiteY55" fmla="*/ 9297 h 9942"/>
              <a:gd name="connsiteX56" fmla="*/ 2159 w 9847"/>
              <a:gd name="connsiteY56" fmla="*/ 9296 h 9942"/>
              <a:gd name="connsiteX57" fmla="*/ 2298 w 9847"/>
              <a:gd name="connsiteY57" fmla="*/ 9274 h 9942"/>
              <a:gd name="connsiteX58" fmla="*/ 2428 w 9847"/>
              <a:gd name="connsiteY58" fmla="*/ 9226 h 9942"/>
              <a:gd name="connsiteX59" fmla="*/ 2554 w 9847"/>
              <a:gd name="connsiteY59" fmla="*/ 9153 h 9942"/>
              <a:gd name="connsiteX60" fmla="*/ 2667 w 9847"/>
              <a:gd name="connsiteY60" fmla="*/ 9056 h 9942"/>
              <a:gd name="connsiteX61" fmla="*/ 2769 w 9847"/>
              <a:gd name="connsiteY61" fmla="*/ 8932 h 9942"/>
              <a:gd name="connsiteX62" fmla="*/ 2835 w 9847"/>
              <a:gd name="connsiteY62" fmla="*/ 8825 h 9942"/>
              <a:gd name="connsiteX63" fmla="*/ 2874 w 9847"/>
              <a:gd name="connsiteY63" fmla="*/ 8744 h 9942"/>
              <a:gd name="connsiteX64" fmla="*/ 2909 w 9847"/>
              <a:gd name="connsiteY64" fmla="*/ 8658 h 9942"/>
              <a:gd name="connsiteX65" fmla="*/ 2941 w 9847"/>
              <a:gd name="connsiteY65" fmla="*/ 8566 h 9942"/>
              <a:gd name="connsiteX66" fmla="*/ 2954 w 9847"/>
              <a:gd name="connsiteY66" fmla="*/ 8516 h 9942"/>
              <a:gd name="connsiteX67" fmla="*/ 2972 w 9847"/>
              <a:gd name="connsiteY67" fmla="*/ 8439 h 9942"/>
              <a:gd name="connsiteX68" fmla="*/ 2999 w 9847"/>
              <a:gd name="connsiteY68" fmla="*/ 8285 h 9942"/>
              <a:gd name="connsiteX69" fmla="*/ 3013 w 9847"/>
              <a:gd name="connsiteY69" fmla="*/ 8142 h 9942"/>
              <a:gd name="connsiteX70" fmla="*/ 3017 w 9847"/>
              <a:gd name="connsiteY70" fmla="*/ 8001 h 9942"/>
              <a:gd name="connsiteX71" fmla="*/ 3009 w 9847"/>
              <a:gd name="connsiteY71" fmla="*/ 7868 h 9942"/>
              <a:gd name="connsiteX72" fmla="*/ 2992 w 9847"/>
              <a:gd name="connsiteY72" fmla="*/ 7738 h 9942"/>
              <a:gd name="connsiteX73" fmla="*/ 2967 w 9847"/>
              <a:gd name="connsiteY73" fmla="*/ 7609 h 9942"/>
              <a:gd name="connsiteX74" fmla="*/ 2933 w 9847"/>
              <a:gd name="connsiteY74" fmla="*/ 7485 h 9942"/>
              <a:gd name="connsiteX75" fmla="*/ 2872 w 9847"/>
              <a:gd name="connsiteY75" fmla="*/ 7303 h 9942"/>
              <a:gd name="connsiteX76" fmla="*/ 2774 w 9847"/>
              <a:gd name="connsiteY76" fmla="*/ 7065 h 9942"/>
              <a:gd name="connsiteX77" fmla="*/ 2607 w 9847"/>
              <a:gd name="connsiteY77" fmla="*/ 6710 h 9942"/>
              <a:gd name="connsiteX78" fmla="*/ 2494 w 9847"/>
              <a:gd name="connsiteY78" fmla="*/ 6463 h 9942"/>
              <a:gd name="connsiteX79" fmla="*/ 2337 w 9847"/>
              <a:gd name="connsiteY79" fmla="*/ 6129 h 9942"/>
              <a:gd name="connsiteX80" fmla="*/ 2050 w 9847"/>
              <a:gd name="connsiteY80" fmla="*/ 5519 h 9942"/>
              <a:gd name="connsiteX81" fmla="*/ 1909 w 9847"/>
              <a:gd name="connsiteY81" fmla="*/ 5188 h 9942"/>
              <a:gd name="connsiteX82" fmla="*/ 1821 w 9847"/>
              <a:gd name="connsiteY82" fmla="*/ 4962 h 9942"/>
              <a:gd name="connsiteX83" fmla="*/ 1740 w 9847"/>
              <a:gd name="connsiteY83" fmla="*/ 4732 h 9942"/>
              <a:gd name="connsiteX84" fmla="*/ 1673 w 9847"/>
              <a:gd name="connsiteY84" fmla="*/ 4503 h 9942"/>
              <a:gd name="connsiteX85" fmla="*/ 1620 w 9847"/>
              <a:gd name="connsiteY85" fmla="*/ 4270 h 9942"/>
              <a:gd name="connsiteX86" fmla="*/ 1582 w 9847"/>
              <a:gd name="connsiteY86" fmla="*/ 4041 h 9942"/>
              <a:gd name="connsiteX87" fmla="*/ 1565 w 9847"/>
              <a:gd name="connsiteY87" fmla="*/ 3817 h 9942"/>
              <a:gd name="connsiteX88" fmla="*/ 1568 w 9847"/>
              <a:gd name="connsiteY88" fmla="*/ 3651 h 9942"/>
              <a:gd name="connsiteX89" fmla="*/ 1576 w 9847"/>
              <a:gd name="connsiteY89" fmla="*/ 3544 h 9942"/>
              <a:gd name="connsiteX90" fmla="*/ 1591 w 9847"/>
              <a:gd name="connsiteY90" fmla="*/ 3437 h 9942"/>
              <a:gd name="connsiteX91" fmla="*/ 1615 w 9847"/>
              <a:gd name="connsiteY91" fmla="*/ 3333 h 9942"/>
              <a:gd name="connsiteX92" fmla="*/ 1642 w 9847"/>
              <a:gd name="connsiteY92" fmla="*/ 3231 h 9942"/>
              <a:gd name="connsiteX93" fmla="*/ 1681 w 9847"/>
              <a:gd name="connsiteY93" fmla="*/ 3132 h 9942"/>
              <a:gd name="connsiteX94" fmla="*/ 1702 w 9847"/>
              <a:gd name="connsiteY94" fmla="*/ 3085 h 9942"/>
              <a:gd name="connsiteX95" fmla="*/ 1734 w 9847"/>
              <a:gd name="connsiteY95" fmla="*/ 3015 h 9942"/>
              <a:gd name="connsiteX96" fmla="*/ 1807 w 9847"/>
              <a:gd name="connsiteY96" fmla="*/ 2899 h 9942"/>
              <a:gd name="connsiteX97" fmla="*/ 1892 w 9847"/>
              <a:gd name="connsiteY97" fmla="*/ 2798 h 9942"/>
              <a:gd name="connsiteX98" fmla="*/ 1983 w 9847"/>
              <a:gd name="connsiteY98" fmla="*/ 2714 h 9942"/>
              <a:gd name="connsiteX99" fmla="*/ 2082 w 9847"/>
              <a:gd name="connsiteY99" fmla="*/ 2644 h 9942"/>
              <a:gd name="connsiteX100" fmla="*/ 2188 w 9847"/>
              <a:gd name="connsiteY100" fmla="*/ 2588 h 9942"/>
              <a:gd name="connsiteX101" fmla="*/ 2298 w 9847"/>
              <a:gd name="connsiteY101" fmla="*/ 2548 h 9942"/>
              <a:gd name="connsiteX102" fmla="*/ 2411 w 9847"/>
              <a:gd name="connsiteY102" fmla="*/ 2520 h 9942"/>
              <a:gd name="connsiteX103" fmla="*/ 2527 w 9847"/>
              <a:gd name="connsiteY103" fmla="*/ 2504 h 9942"/>
              <a:gd name="connsiteX104" fmla="*/ 2645 w 9847"/>
              <a:gd name="connsiteY104" fmla="*/ 2499 h 9942"/>
              <a:gd name="connsiteX105" fmla="*/ 2763 w 9847"/>
              <a:gd name="connsiteY105" fmla="*/ 2505 h 9942"/>
              <a:gd name="connsiteX106" fmla="*/ 2878 w 9847"/>
              <a:gd name="connsiteY106" fmla="*/ 2522 h 9942"/>
              <a:gd name="connsiteX107" fmla="*/ 2992 w 9847"/>
              <a:gd name="connsiteY107" fmla="*/ 2548 h 9942"/>
              <a:gd name="connsiteX108" fmla="*/ 3103 w 9847"/>
              <a:gd name="connsiteY108" fmla="*/ 2582 h 9942"/>
              <a:gd name="connsiteX109" fmla="*/ 3208 w 9847"/>
              <a:gd name="connsiteY109" fmla="*/ 2623 h 9942"/>
              <a:gd name="connsiteX110" fmla="*/ 3307 w 9847"/>
              <a:gd name="connsiteY110" fmla="*/ 2673 h 9942"/>
              <a:gd name="connsiteX111" fmla="*/ 3355 w 9847"/>
              <a:gd name="connsiteY111" fmla="*/ 2701 h 9942"/>
              <a:gd name="connsiteX112" fmla="*/ 3408 w 9847"/>
              <a:gd name="connsiteY112" fmla="*/ 2734 h 9942"/>
              <a:gd name="connsiteX113" fmla="*/ 3514 w 9847"/>
              <a:gd name="connsiteY113" fmla="*/ 2808 h 9942"/>
              <a:gd name="connsiteX114" fmla="*/ 3616 w 9847"/>
              <a:gd name="connsiteY114" fmla="*/ 2891 h 9942"/>
              <a:gd name="connsiteX115" fmla="*/ 3716 w 9847"/>
              <a:gd name="connsiteY115" fmla="*/ 2980 h 9942"/>
              <a:gd name="connsiteX116" fmla="*/ 3860 w 9847"/>
              <a:gd name="connsiteY116" fmla="*/ 3128 h 9942"/>
              <a:gd name="connsiteX117" fmla="*/ 4042 w 9847"/>
              <a:gd name="connsiteY117" fmla="*/ 3348 h 9942"/>
              <a:gd name="connsiteX118" fmla="*/ 4207 w 9847"/>
              <a:gd name="connsiteY118" fmla="*/ 3593 h 9942"/>
              <a:gd name="connsiteX119" fmla="*/ 4357 w 9847"/>
              <a:gd name="connsiteY119" fmla="*/ 3857 h 9942"/>
              <a:gd name="connsiteX120" fmla="*/ 4493 w 9847"/>
              <a:gd name="connsiteY120" fmla="*/ 4137 h 9942"/>
              <a:gd name="connsiteX121" fmla="*/ 4608 w 9847"/>
              <a:gd name="connsiteY121" fmla="*/ 4429 h 9942"/>
              <a:gd name="connsiteX122" fmla="*/ 4658 w 9847"/>
              <a:gd name="connsiteY122" fmla="*/ 4582 h 9942"/>
              <a:gd name="connsiteX123" fmla="*/ 4695 w 9847"/>
              <a:gd name="connsiteY123" fmla="*/ 4694 h 9942"/>
              <a:gd name="connsiteX124" fmla="*/ 4756 w 9847"/>
              <a:gd name="connsiteY124" fmla="*/ 4924 h 9942"/>
              <a:gd name="connsiteX125" fmla="*/ 4806 w 9847"/>
              <a:gd name="connsiteY125" fmla="*/ 5157 h 9942"/>
              <a:gd name="connsiteX126" fmla="*/ 4849 w 9847"/>
              <a:gd name="connsiteY126" fmla="*/ 5393 h 9942"/>
              <a:gd name="connsiteX127" fmla="*/ 4905 w 9847"/>
              <a:gd name="connsiteY127" fmla="*/ 5750 h 9942"/>
              <a:gd name="connsiteX128" fmla="*/ 4973 w 9847"/>
              <a:gd name="connsiteY128" fmla="*/ 6228 h 9942"/>
              <a:gd name="connsiteX129" fmla="*/ 5029 w 9847"/>
              <a:gd name="connsiteY129" fmla="*/ 6581 h 9942"/>
              <a:gd name="connsiteX130" fmla="*/ 5071 w 9847"/>
              <a:gd name="connsiteY130" fmla="*/ 6814 h 9942"/>
              <a:gd name="connsiteX131" fmla="*/ 5122 w 9847"/>
              <a:gd name="connsiteY131" fmla="*/ 7041 h 9942"/>
              <a:gd name="connsiteX132" fmla="*/ 5182 w 9847"/>
              <a:gd name="connsiteY132" fmla="*/ 7265 h 9942"/>
              <a:gd name="connsiteX133" fmla="*/ 5254 w 9847"/>
              <a:gd name="connsiteY133" fmla="*/ 7484 h 9942"/>
              <a:gd name="connsiteX134" fmla="*/ 5340 w 9847"/>
              <a:gd name="connsiteY134" fmla="*/ 7693 h 9942"/>
              <a:gd name="connsiteX135" fmla="*/ 5443 w 9847"/>
              <a:gd name="connsiteY135" fmla="*/ 7897 h 9942"/>
              <a:gd name="connsiteX136" fmla="*/ 5563 w 9847"/>
              <a:gd name="connsiteY136" fmla="*/ 8090 h 9942"/>
              <a:gd name="connsiteX137" fmla="*/ 5631 w 9847"/>
              <a:gd name="connsiteY137" fmla="*/ 8182 h 9942"/>
              <a:gd name="connsiteX138" fmla="*/ 5660 w 9847"/>
              <a:gd name="connsiteY138" fmla="*/ 8221 h 9942"/>
              <a:gd name="connsiteX139" fmla="*/ 5724 w 9847"/>
              <a:gd name="connsiteY139" fmla="*/ 8290 h 9942"/>
              <a:gd name="connsiteX140" fmla="*/ 5787 w 9847"/>
              <a:gd name="connsiteY140" fmla="*/ 8350 h 9942"/>
              <a:gd name="connsiteX141" fmla="*/ 5852 w 9847"/>
              <a:gd name="connsiteY141" fmla="*/ 8402 h 9942"/>
              <a:gd name="connsiteX142" fmla="*/ 5916 w 9847"/>
              <a:gd name="connsiteY142" fmla="*/ 8442 h 9942"/>
              <a:gd name="connsiteX143" fmla="*/ 5983 w 9847"/>
              <a:gd name="connsiteY143" fmla="*/ 8472 h 9942"/>
              <a:gd name="connsiteX144" fmla="*/ 6049 w 9847"/>
              <a:gd name="connsiteY144" fmla="*/ 8493 h 9942"/>
              <a:gd name="connsiteX145" fmla="*/ 6117 w 9847"/>
              <a:gd name="connsiteY145" fmla="*/ 8505 h 9942"/>
              <a:gd name="connsiteX146" fmla="*/ 6184 w 9847"/>
              <a:gd name="connsiteY146" fmla="*/ 8505 h 9942"/>
              <a:gd name="connsiteX147" fmla="*/ 6251 w 9847"/>
              <a:gd name="connsiteY147" fmla="*/ 8497 h 9942"/>
              <a:gd name="connsiteX148" fmla="*/ 6318 w 9847"/>
              <a:gd name="connsiteY148" fmla="*/ 8478 h 9942"/>
              <a:gd name="connsiteX149" fmla="*/ 6385 w 9847"/>
              <a:gd name="connsiteY149" fmla="*/ 8450 h 9942"/>
              <a:gd name="connsiteX150" fmla="*/ 6452 w 9847"/>
              <a:gd name="connsiteY150" fmla="*/ 8413 h 9942"/>
              <a:gd name="connsiteX151" fmla="*/ 6517 w 9847"/>
              <a:gd name="connsiteY151" fmla="*/ 8364 h 9942"/>
              <a:gd name="connsiteX152" fmla="*/ 6582 w 9847"/>
              <a:gd name="connsiteY152" fmla="*/ 8307 h 9942"/>
              <a:gd name="connsiteX153" fmla="*/ 6646 w 9847"/>
              <a:gd name="connsiteY153" fmla="*/ 8239 h 9942"/>
              <a:gd name="connsiteX154" fmla="*/ 6677 w 9847"/>
              <a:gd name="connsiteY154" fmla="*/ 8201 h 9942"/>
              <a:gd name="connsiteX155" fmla="*/ 6706 w 9847"/>
              <a:gd name="connsiteY155" fmla="*/ 8165 h 9942"/>
              <a:gd name="connsiteX156" fmla="*/ 6757 w 9847"/>
              <a:gd name="connsiteY156" fmla="*/ 8093 h 9942"/>
              <a:gd name="connsiteX157" fmla="*/ 6798 w 9847"/>
              <a:gd name="connsiteY157" fmla="*/ 8013 h 9942"/>
              <a:gd name="connsiteX158" fmla="*/ 6836 w 9847"/>
              <a:gd name="connsiteY158" fmla="*/ 7931 h 9942"/>
              <a:gd name="connsiteX159" fmla="*/ 6881 w 9847"/>
              <a:gd name="connsiteY159" fmla="*/ 7805 h 9942"/>
              <a:gd name="connsiteX160" fmla="*/ 6925 w 9847"/>
              <a:gd name="connsiteY160" fmla="*/ 7626 h 9942"/>
              <a:gd name="connsiteX161" fmla="*/ 6955 w 9847"/>
              <a:gd name="connsiteY161" fmla="*/ 7440 h 9942"/>
              <a:gd name="connsiteX162" fmla="*/ 6972 w 9847"/>
              <a:gd name="connsiteY162" fmla="*/ 7247 h 9942"/>
              <a:gd name="connsiteX163" fmla="*/ 6987 w 9847"/>
              <a:gd name="connsiteY163" fmla="*/ 6951 h 9942"/>
              <a:gd name="connsiteX164" fmla="*/ 6995 w 9847"/>
              <a:gd name="connsiteY164" fmla="*/ 6755 h 9942"/>
              <a:gd name="connsiteX165" fmla="*/ 7007 w 9847"/>
              <a:gd name="connsiteY165" fmla="*/ 6489 h 9942"/>
              <a:gd name="connsiteX166" fmla="*/ 7020 w 9847"/>
              <a:gd name="connsiteY166" fmla="*/ 5955 h 9942"/>
              <a:gd name="connsiteX167" fmla="*/ 7020 w 9847"/>
              <a:gd name="connsiteY167" fmla="*/ 5420 h 9942"/>
              <a:gd name="connsiteX168" fmla="*/ 7010 w 9847"/>
              <a:gd name="connsiteY168" fmla="*/ 4887 h 9942"/>
              <a:gd name="connsiteX169" fmla="*/ 7001 w 9847"/>
              <a:gd name="connsiteY169" fmla="*/ 4620 h 9942"/>
              <a:gd name="connsiteX170" fmla="*/ 6998 w 9847"/>
              <a:gd name="connsiteY170" fmla="*/ 4558 h 9942"/>
              <a:gd name="connsiteX171" fmla="*/ 6986 w 9847"/>
              <a:gd name="connsiteY171" fmla="*/ 4429 h 9942"/>
              <a:gd name="connsiteX172" fmla="*/ 6968 w 9847"/>
              <a:gd name="connsiteY172" fmla="*/ 4305 h 9942"/>
              <a:gd name="connsiteX173" fmla="*/ 6940 w 9847"/>
              <a:gd name="connsiteY173" fmla="*/ 4185 h 9942"/>
              <a:gd name="connsiteX174" fmla="*/ 6911 w 9847"/>
              <a:gd name="connsiteY174" fmla="*/ 4067 h 9942"/>
              <a:gd name="connsiteX175" fmla="*/ 6872 w 9847"/>
              <a:gd name="connsiteY175" fmla="*/ 3955 h 9942"/>
              <a:gd name="connsiteX176" fmla="*/ 6828 w 9847"/>
              <a:gd name="connsiteY176" fmla="*/ 3847 h 9942"/>
              <a:gd name="connsiteX177" fmla="*/ 6778 w 9847"/>
              <a:gd name="connsiteY177" fmla="*/ 3744 h 9942"/>
              <a:gd name="connsiteX178" fmla="*/ 6721 w 9847"/>
              <a:gd name="connsiteY178" fmla="*/ 3651 h 9942"/>
              <a:gd name="connsiteX179" fmla="*/ 6660 w 9847"/>
              <a:gd name="connsiteY179" fmla="*/ 3564 h 9942"/>
              <a:gd name="connsiteX180" fmla="*/ 6593 w 9847"/>
              <a:gd name="connsiteY180" fmla="*/ 3487 h 9942"/>
              <a:gd name="connsiteX181" fmla="*/ 6521 w 9847"/>
              <a:gd name="connsiteY181" fmla="*/ 3418 h 9942"/>
              <a:gd name="connsiteX182" fmla="*/ 6445 w 9847"/>
              <a:gd name="connsiteY182" fmla="*/ 3360 h 9942"/>
              <a:gd name="connsiteX183" fmla="*/ 6363 w 9847"/>
              <a:gd name="connsiteY183" fmla="*/ 3311 h 9942"/>
              <a:gd name="connsiteX184" fmla="*/ 6276 w 9847"/>
              <a:gd name="connsiteY184" fmla="*/ 3276 h 9942"/>
              <a:gd name="connsiteX185" fmla="*/ 6185 w 9847"/>
              <a:gd name="connsiteY185" fmla="*/ 3253 h 9942"/>
              <a:gd name="connsiteX186" fmla="*/ 6138 w 9847"/>
              <a:gd name="connsiteY186" fmla="*/ 3248 h 9942"/>
              <a:gd name="connsiteX187" fmla="*/ 6113 w 9847"/>
              <a:gd name="connsiteY187" fmla="*/ 3247 h 9942"/>
              <a:gd name="connsiteX188" fmla="*/ 6064 w 9847"/>
              <a:gd name="connsiteY188" fmla="*/ 3252 h 9942"/>
              <a:gd name="connsiteX189" fmla="*/ 6015 w 9847"/>
              <a:gd name="connsiteY189" fmla="*/ 3266 h 9942"/>
              <a:gd name="connsiteX190" fmla="*/ 5967 w 9847"/>
              <a:gd name="connsiteY190" fmla="*/ 3291 h 9942"/>
              <a:gd name="connsiteX191" fmla="*/ 5923 w 9847"/>
              <a:gd name="connsiteY191" fmla="*/ 3325 h 9942"/>
              <a:gd name="connsiteX192" fmla="*/ 5885 w 9847"/>
              <a:gd name="connsiteY192" fmla="*/ 3369 h 9942"/>
              <a:gd name="connsiteX193" fmla="*/ 5853 w 9847"/>
              <a:gd name="connsiteY193" fmla="*/ 3421 h 9942"/>
              <a:gd name="connsiteX194" fmla="*/ 5830 w 9847"/>
              <a:gd name="connsiteY194" fmla="*/ 3479 h 9942"/>
              <a:gd name="connsiteX195" fmla="*/ 5822 w 9847"/>
              <a:gd name="connsiteY195" fmla="*/ 3512 h 9942"/>
              <a:gd name="connsiteX196" fmla="*/ 5818 w 9847"/>
              <a:gd name="connsiteY196" fmla="*/ 3539 h 9942"/>
              <a:gd name="connsiteX197" fmla="*/ 5812 w 9847"/>
              <a:gd name="connsiteY197" fmla="*/ 3590 h 9942"/>
              <a:gd name="connsiteX198" fmla="*/ 5817 w 9847"/>
              <a:gd name="connsiteY198" fmla="*/ 3669 h 9942"/>
              <a:gd name="connsiteX199" fmla="*/ 5837 w 9847"/>
              <a:gd name="connsiteY199" fmla="*/ 3773 h 9942"/>
              <a:gd name="connsiteX200" fmla="*/ 5875 w 9847"/>
              <a:gd name="connsiteY200" fmla="*/ 3866 h 9942"/>
              <a:gd name="connsiteX201" fmla="*/ 5899 w 9847"/>
              <a:gd name="connsiteY201" fmla="*/ 3907 h 9942"/>
              <a:gd name="connsiteX202" fmla="*/ 5945 w 9847"/>
              <a:gd name="connsiteY202" fmla="*/ 3979 h 9942"/>
              <a:gd name="connsiteX203" fmla="*/ 6038 w 9847"/>
              <a:gd name="connsiteY203" fmla="*/ 4097 h 9942"/>
              <a:gd name="connsiteX204" fmla="*/ 6135 w 9847"/>
              <a:gd name="connsiteY204" fmla="*/ 4194 h 9942"/>
              <a:gd name="connsiteX205" fmla="*/ 6234 w 9847"/>
              <a:gd name="connsiteY205" fmla="*/ 4270 h 9942"/>
              <a:gd name="connsiteX206" fmla="*/ 6334 w 9847"/>
              <a:gd name="connsiteY206" fmla="*/ 4321 h 9942"/>
              <a:gd name="connsiteX207" fmla="*/ 6435 w 9847"/>
              <a:gd name="connsiteY207" fmla="*/ 4353 h 9942"/>
              <a:gd name="connsiteX208" fmla="*/ 6536 w 9847"/>
              <a:gd name="connsiteY208" fmla="*/ 4366 h 9942"/>
              <a:gd name="connsiteX209" fmla="*/ 6639 w 9847"/>
              <a:gd name="connsiteY209" fmla="*/ 4356 h 9942"/>
              <a:gd name="connsiteX210" fmla="*/ 6739 w 9847"/>
              <a:gd name="connsiteY210" fmla="*/ 4331 h 9942"/>
              <a:gd name="connsiteX211" fmla="*/ 6841 w 9847"/>
              <a:gd name="connsiteY211" fmla="*/ 4288 h 9942"/>
              <a:gd name="connsiteX212" fmla="*/ 6939 w 9847"/>
              <a:gd name="connsiteY212" fmla="*/ 4231 h 9942"/>
              <a:gd name="connsiteX213" fmla="*/ 7036 w 9847"/>
              <a:gd name="connsiteY213" fmla="*/ 4157 h 9942"/>
              <a:gd name="connsiteX214" fmla="*/ 7129 w 9847"/>
              <a:gd name="connsiteY214" fmla="*/ 4068 h 9942"/>
              <a:gd name="connsiteX215" fmla="*/ 7220 w 9847"/>
              <a:gd name="connsiteY215" fmla="*/ 3968 h 9942"/>
              <a:gd name="connsiteX216" fmla="*/ 7307 w 9847"/>
              <a:gd name="connsiteY216" fmla="*/ 3856 h 9942"/>
              <a:gd name="connsiteX217" fmla="*/ 7388 w 9847"/>
              <a:gd name="connsiteY217" fmla="*/ 3730 h 9942"/>
              <a:gd name="connsiteX218" fmla="*/ 7428 w 9847"/>
              <a:gd name="connsiteY218" fmla="*/ 3663 h 9942"/>
              <a:gd name="connsiteX219" fmla="*/ 7497 w 9847"/>
              <a:gd name="connsiteY219" fmla="*/ 3540 h 9942"/>
              <a:gd name="connsiteX220" fmla="*/ 7623 w 9847"/>
              <a:gd name="connsiteY220" fmla="*/ 3278 h 9942"/>
              <a:gd name="connsiteX221" fmla="*/ 7730 w 9847"/>
              <a:gd name="connsiteY221" fmla="*/ 2998 h 9942"/>
              <a:gd name="connsiteX222" fmla="*/ 7797 w 9847"/>
              <a:gd name="connsiteY222" fmla="*/ 2780 h 9942"/>
              <a:gd name="connsiteX223" fmla="*/ 7836 w 9847"/>
              <a:gd name="connsiteY223" fmla="*/ 2632 h 9942"/>
              <a:gd name="connsiteX224" fmla="*/ 7868 w 9847"/>
              <a:gd name="connsiteY224" fmla="*/ 2481 h 9942"/>
              <a:gd name="connsiteX225" fmla="*/ 7896 w 9847"/>
              <a:gd name="connsiteY225" fmla="*/ 2325 h 9942"/>
              <a:gd name="connsiteX226" fmla="*/ 7916 w 9847"/>
              <a:gd name="connsiteY226" fmla="*/ 2172 h 9942"/>
              <a:gd name="connsiteX227" fmla="*/ 7929 w 9847"/>
              <a:gd name="connsiteY227" fmla="*/ 2015 h 9942"/>
              <a:gd name="connsiteX228" fmla="*/ 7937 w 9847"/>
              <a:gd name="connsiteY228" fmla="*/ 1857 h 9942"/>
              <a:gd name="connsiteX229" fmla="*/ 7935 w 9847"/>
              <a:gd name="connsiteY229" fmla="*/ 1700 h 9942"/>
              <a:gd name="connsiteX230" fmla="*/ 7927 w 9847"/>
              <a:gd name="connsiteY230" fmla="*/ 1541 h 9942"/>
              <a:gd name="connsiteX231" fmla="*/ 7913 w 9847"/>
              <a:gd name="connsiteY231" fmla="*/ 1384 h 9942"/>
              <a:gd name="connsiteX232" fmla="*/ 7902 w 9847"/>
              <a:gd name="connsiteY232" fmla="*/ 1305 h 9942"/>
              <a:gd name="connsiteX233" fmla="*/ 7884 w 9847"/>
              <a:gd name="connsiteY233" fmla="*/ 1198 h 9942"/>
              <a:gd name="connsiteX234" fmla="*/ 7860 w 9847"/>
              <a:gd name="connsiteY234" fmla="*/ 1022 h 9942"/>
              <a:gd name="connsiteX235" fmla="*/ 7851 w 9847"/>
              <a:gd name="connsiteY235" fmla="*/ 902 h 9942"/>
              <a:gd name="connsiteX236" fmla="*/ 7853 w 9847"/>
              <a:gd name="connsiteY236" fmla="*/ 785 h 9942"/>
              <a:gd name="connsiteX237" fmla="*/ 7871 w 9847"/>
              <a:gd name="connsiteY237" fmla="*/ 676 h 9942"/>
              <a:gd name="connsiteX238" fmla="*/ 7899 w 9847"/>
              <a:gd name="connsiteY238" fmla="*/ 604 h 9942"/>
              <a:gd name="connsiteX239" fmla="*/ 7922 w 9847"/>
              <a:gd name="connsiteY239" fmla="*/ 558 h 9942"/>
              <a:gd name="connsiteX240" fmla="*/ 7954 w 9847"/>
              <a:gd name="connsiteY240" fmla="*/ 519 h 9942"/>
              <a:gd name="connsiteX241" fmla="*/ 7990 w 9847"/>
              <a:gd name="connsiteY241" fmla="*/ 485 h 9942"/>
              <a:gd name="connsiteX242" fmla="*/ 8010 w 9847"/>
              <a:gd name="connsiteY242" fmla="*/ 471 h 9942"/>
              <a:gd name="connsiteX243" fmla="*/ 8045 w 9847"/>
              <a:gd name="connsiteY243" fmla="*/ 451 h 9942"/>
              <a:gd name="connsiteX244" fmla="*/ 8112 w 9847"/>
              <a:gd name="connsiteY244" fmla="*/ 437 h 9942"/>
              <a:gd name="connsiteX245" fmla="*/ 8178 w 9847"/>
              <a:gd name="connsiteY245" fmla="*/ 446 h 9942"/>
              <a:gd name="connsiteX246" fmla="*/ 8246 w 9847"/>
              <a:gd name="connsiteY246" fmla="*/ 478 h 9942"/>
              <a:gd name="connsiteX247" fmla="*/ 8311 w 9847"/>
              <a:gd name="connsiteY247" fmla="*/ 524 h 9942"/>
              <a:gd name="connsiteX248" fmla="*/ 8370 w 9847"/>
              <a:gd name="connsiteY248" fmla="*/ 586 h 9942"/>
              <a:gd name="connsiteX249" fmla="*/ 8424 w 9847"/>
              <a:gd name="connsiteY249" fmla="*/ 654 h 9942"/>
              <a:gd name="connsiteX250" fmla="*/ 8468 w 9847"/>
              <a:gd name="connsiteY250" fmla="*/ 725 h 9942"/>
              <a:gd name="connsiteX251" fmla="*/ 8489 w 9847"/>
              <a:gd name="connsiteY251" fmla="*/ 761 h 9942"/>
              <a:gd name="connsiteX252" fmla="*/ 8571 w 9847"/>
              <a:gd name="connsiteY252" fmla="*/ 933 h 9942"/>
              <a:gd name="connsiteX253" fmla="*/ 8708 w 9847"/>
              <a:gd name="connsiteY253" fmla="*/ 1215 h 9942"/>
              <a:gd name="connsiteX254" fmla="*/ 8780 w 9847"/>
              <a:gd name="connsiteY254" fmla="*/ 1340 h 9942"/>
              <a:gd name="connsiteX255" fmla="*/ 8833 w 9847"/>
              <a:gd name="connsiteY255" fmla="*/ 1414 h 9942"/>
              <a:gd name="connsiteX256" fmla="*/ 8887 w 9847"/>
              <a:gd name="connsiteY256" fmla="*/ 1479 h 9942"/>
              <a:gd name="connsiteX257" fmla="*/ 8942 w 9847"/>
              <a:gd name="connsiteY257" fmla="*/ 1526 h 9942"/>
              <a:gd name="connsiteX258" fmla="*/ 9002 w 9847"/>
              <a:gd name="connsiteY258" fmla="*/ 1558 h 9942"/>
              <a:gd name="connsiteX259" fmla="*/ 9063 w 9847"/>
              <a:gd name="connsiteY259" fmla="*/ 1571 h 9942"/>
              <a:gd name="connsiteX260" fmla="*/ 9127 w 9847"/>
              <a:gd name="connsiteY260" fmla="*/ 1563 h 9942"/>
              <a:gd name="connsiteX261" fmla="*/ 9195 w 9847"/>
              <a:gd name="connsiteY261" fmla="*/ 1531 h 9942"/>
              <a:gd name="connsiteX262" fmla="*/ 9266 w 9847"/>
              <a:gd name="connsiteY262" fmla="*/ 1472 h 9942"/>
              <a:gd name="connsiteX263" fmla="*/ 9341 w 9847"/>
              <a:gd name="connsiteY263" fmla="*/ 1382 h 9942"/>
              <a:gd name="connsiteX264" fmla="*/ 9380 w 9847"/>
              <a:gd name="connsiteY264" fmla="*/ 1325 h 9942"/>
              <a:gd name="connsiteX265" fmla="*/ 9418 w 9847"/>
              <a:gd name="connsiteY265" fmla="*/ 1262 h 9942"/>
              <a:gd name="connsiteX266" fmla="*/ 9484 w 9847"/>
              <a:gd name="connsiteY266" fmla="*/ 1124 h 9942"/>
              <a:gd name="connsiteX267" fmla="*/ 9538 w 9847"/>
              <a:gd name="connsiteY267" fmla="*/ 973 h 9942"/>
              <a:gd name="connsiteX268" fmla="*/ 9584 w 9847"/>
              <a:gd name="connsiteY268" fmla="*/ 818 h 9942"/>
              <a:gd name="connsiteX269" fmla="*/ 9605 w 9847"/>
              <a:gd name="connsiteY269" fmla="*/ 740 h 9942"/>
              <a:gd name="connsiteX270" fmla="*/ 9654 w 9847"/>
              <a:gd name="connsiteY270" fmla="*/ 552 h 9942"/>
              <a:gd name="connsiteX271" fmla="*/ 9738 w 9847"/>
              <a:gd name="connsiteY271" fmla="*/ 263 h 9942"/>
              <a:gd name="connsiteX272" fmla="*/ 9806 w 9847"/>
              <a:gd name="connsiteY272" fmla="*/ 83 h 9942"/>
              <a:gd name="connsiteX273" fmla="*/ 9847 w 9847"/>
              <a:gd name="connsiteY273" fmla="*/ 0 h 9942"/>
              <a:gd name="connsiteX0" fmla="*/ 0 w 9844"/>
              <a:gd name="connsiteY0" fmla="*/ 9930 h 9930"/>
              <a:gd name="connsiteX1" fmla="*/ 152 w 9844"/>
              <a:gd name="connsiteY1" fmla="*/ 9844 h 9930"/>
              <a:gd name="connsiteX2" fmla="*/ 299 w 9844"/>
              <a:gd name="connsiteY2" fmla="*/ 9743 h 9930"/>
              <a:gd name="connsiteX3" fmla="*/ 441 w 9844"/>
              <a:gd name="connsiteY3" fmla="*/ 9629 h 9930"/>
              <a:gd name="connsiteX4" fmla="*/ 575 w 9844"/>
              <a:gd name="connsiteY4" fmla="*/ 9503 h 9930"/>
              <a:gd name="connsiteX5" fmla="*/ 701 w 9844"/>
              <a:gd name="connsiteY5" fmla="*/ 9361 h 9930"/>
              <a:gd name="connsiteX6" fmla="*/ 816 w 9844"/>
              <a:gd name="connsiteY6" fmla="*/ 9206 h 9930"/>
              <a:gd name="connsiteX7" fmla="*/ 918 w 9844"/>
              <a:gd name="connsiteY7" fmla="*/ 9039 h 9930"/>
              <a:gd name="connsiteX8" fmla="*/ 1007 w 9844"/>
              <a:gd name="connsiteY8" fmla="*/ 8856 h 9930"/>
              <a:gd name="connsiteX9" fmla="*/ 1082 w 9844"/>
              <a:gd name="connsiteY9" fmla="*/ 8662 h 9930"/>
              <a:gd name="connsiteX10" fmla="*/ 1138 w 9844"/>
              <a:gd name="connsiteY10" fmla="*/ 8452 h 9930"/>
              <a:gd name="connsiteX11" fmla="*/ 1159 w 9844"/>
              <a:gd name="connsiteY11" fmla="*/ 8342 h 9930"/>
              <a:gd name="connsiteX12" fmla="*/ 1173 w 9844"/>
              <a:gd name="connsiteY12" fmla="*/ 8253 h 9930"/>
              <a:gd name="connsiteX13" fmla="*/ 1189 w 9844"/>
              <a:gd name="connsiteY13" fmla="*/ 8071 h 9930"/>
              <a:gd name="connsiteX14" fmla="*/ 1191 w 9844"/>
              <a:gd name="connsiteY14" fmla="*/ 7892 h 9930"/>
              <a:gd name="connsiteX15" fmla="*/ 1175 w 9844"/>
              <a:gd name="connsiteY15" fmla="*/ 7713 h 9930"/>
              <a:gd name="connsiteX16" fmla="*/ 1145 w 9844"/>
              <a:gd name="connsiteY16" fmla="*/ 7539 h 9930"/>
              <a:gd name="connsiteX17" fmla="*/ 1096 w 9844"/>
              <a:gd name="connsiteY17" fmla="*/ 7372 h 9930"/>
              <a:gd name="connsiteX18" fmla="*/ 1033 w 9844"/>
              <a:gd name="connsiteY18" fmla="*/ 7217 h 9930"/>
              <a:gd name="connsiteX19" fmla="*/ 950 w 9844"/>
              <a:gd name="connsiteY19" fmla="*/ 7071 h 9930"/>
              <a:gd name="connsiteX20" fmla="*/ 901 w 9844"/>
              <a:gd name="connsiteY20" fmla="*/ 7003 h 9930"/>
              <a:gd name="connsiteX21" fmla="*/ 870 w 9844"/>
              <a:gd name="connsiteY21" fmla="*/ 6963 h 9930"/>
              <a:gd name="connsiteX22" fmla="*/ 805 w 9844"/>
              <a:gd name="connsiteY22" fmla="*/ 6901 h 9930"/>
              <a:gd name="connsiteX23" fmla="*/ 743 w 9844"/>
              <a:gd name="connsiteY23" fmla="*/ 6856 h 9930"/>
              <a:gd name="connsiteX24" fmla="*/ 681 w 9844"/>
              <a:gd name="connsiteY24" fmla="*/ 6829 h 9930"/>
              <a:gd name="connsiteX25" fmla="*/ 621 w 9844"/>
              <a:gd name="connsiteY25" fmla="*/ 6818 h 9930"/>
              <a:gd name="connsiteX26" fmla="*/ 562 w 9844"/>
              <a:gd name="connsiteY26" fmla="*/ 6823 h 9930"/>
              <a:gd name="connsiteX27" fmla="*/ 506 w 9844"/>
              <a:gd name="connsiteY27" fmla="*/ 6842 h 9930"/>
              <a:gd name="connsiteX28" fmla="*/ 455 w 9844"/>
              <a:gd name="connsiteY28" fmla="*/ 6874 h 9930"/>
              <a:gd name="connsiteX29" fmla="*/ 410 w 9844"/>
              <a:gd name="connsiteY29" fmla="*/ 6919 h 9930"/>
              <a:gd name="connsiteX30" fmla="*/ 369 w 9844"/>
              <a:gd name="connsiteY30" fmla="*/ 6978 h 9930"/>
              <a:gd name="connsiteX31" fmla="*/ 335 w 9844"/>
              <a:gd name="connsiteY31" fmla="*/ 7048 h 9930"/>
              <a:gd name="connsiteX32" fmla="*/ 306 w 9844"/>
              <a:gd name="connsiteY32" fmla="*/ 7127 h 9930"/>
              <a:gd name="connsiteX33" fmla="*/ 287 w 9844"/>
              <a:gd name="connsiteY33" fmla="*/ 7217 h 9930"/>
              <a:gd name="connsiteX34" fmla="*/ 275 w 9844"/>
              <a:gd name="connsiteY34" fmla="*/ 7310 h 9930"/>
              <a:gd name="connsiteX35" fmla="*/ 272 w 9844"/>
              <a:gd name="connsiteY35" fmla="*/ 7415 h 9930"/>
              <a:gd name="connsiteX36" fmla="*/ 279 w 9844"/>
              <a:gd name="connsiteY36" fmla="*/ 7524 h 9930"/>
              <a:gd name="connsiteX37" fmla="*/ 285 w 9844"/>
              <a:gd name="connsiteY37" fmla="*/ 7580 h 9930"/>
              <a:gd name="connsiteX38" fmla="*/ 300 w 9844"/>
              <a:gd name="connsiteY38" fmla="*/ 7676 h 9930"/>
              <a:gd name="connsiteX39" fmla="*/ 345 w 9844"/>
              <a:gd name="connsiteY39" fmla="*/ 7859 h 9930"/>
              <a:gd name="connsiteX40" fmla="*/ 404 w 9844"/>
              <a:gd name="connsiteY40" fmla="*/ 8034 h 9930"/>
              <a:gd name="connsiteX41" fmla="*/ 476 w 9844"/>
              <a:gd name="connsiteY41" fmla="*/ 8203 h 9930"/>
              <a:gd name="connsiteX42" fmla="*/ 562 w 9844"/>
              <a:gd name="connsiteY42" fmla="*/ 8361 h 9930"/>
              <a:gd name="connsiteX43" fmla="*/ 656 w 9844"/>
              <a:gd name="connsiteY43" fmla="*/ 8511 h 9930"/>
              <a:gd name="connsiteX44" fmla="*/ 760 w 9844"/>
              <a:gd name="connsiteY44" fmla="*/ 8651 h 9930"/>
              <a:gd name="connsiteX45" fmla="*/ 875 w 9844"/>
              <a:gd name="connsiteY45" fmla="*/ 8780 h 9930"/>
              <a:gd name="connsiteX46" fmla="*/ 994 w 9844"/>
              <a:gd name="connsiteY46" fmla="*/ 8900 h 9930"/>
              <a:gd name="connsiteX47" fmla="*/ 1120 w 9844"/>
              <a:gd name="connsiteY47" fmla="*/ 9005 h 9930"/>
              <a:gd name="connsiteX48" fmla="*/ 1247 w 9844"/>
              <a:gd name="connsiteY48" fmla="*/ 9097 h 9930"/>
              <a:gd name="connsiteX49" fmla="*/ 1379 w 9844"/>
              <a:gd name="connsiteY49" fmla="*/ 9177 h 9930"/>
              <a:gd name="connsiteX50" fmla="*/ 1510 w 9844"/>
              <a:gd name="connsiteY50" fmla="*/ 9244 h 9930"/>
              <a:gd name="connsiteX51" fmla="*/ 1644 w 9844"/>
              <a:gd name="connsiteY51" fmla="*/ 9295 h 9930"/>
              <a:gd name="connsiteX52" fmla="*/ 1776 w 9844"/>
              <a:gd name="connsiteY52" fmla="*/ 9329 h 9930"/>
              <a:gd name="connsiteX53" fmla="*/ 1904 w 9844"/>
              <a:gd name="connsiteY53" fmla="*/ 9350 h 9930"/>
              <a:gd name="connsiteX54" fmla="*/ 1965 w 9844"/>
              <a:gd name="connsiteY54" fmla="*/ 9351 h 9930"/>
              <a:gd name="connsiteX55" fmla="*/ 2037 w 9844"/>
              <a:gd name="connsiteY55" fmla="*/ 9350 h 9930"/>
              <a:gd name="connsiteX56" fmla="*/ 2178 w 9844"/>
              <a:gd name="connsiteY56" fmla="*/ 9328 h 9930"/>
              <a:gd name="connsiteX57" fmla="*/ 2310 w 9844"/>
              <a:gd name="connsiteY57" fmla="*/ 9280 h 9930"/>
              <a:gd name="connsiteX58" fmla="*/ 2438 w 9844"/>
              <a:gd name="connsiteY58" fmla="*/ 9206 h 9930"/>
              <a:gd name="connsiteX59" fmla="*/ 2552 w 9844"/>
              <a:gd name="connsiteY59" fmla="*/ 9109 h 9930"/>
              <a:gd name="connsiteX60" fmla="*/ 2656 w 9844"/>
              <a:gd name="connsiteY60" fmla="*/ 8984 h 9930"/>
              <a:gd name="connsiteX61" fmla="*/ 2723 w 9844"/>
              <a:gd name="connsiteY61" fmla="*/ 8876 h 9930"/>
              <a:gd name="connsiteX62" fmla="*/ 2763 w 9844"/>
              <a:gd name="connsiteY62" fmla="*/ 8795 h 9930"/>
              <a:gd name="connsiteX63" fmla="*/ 2798 w 9844"/>
              <a:gd name="connsiteY63" fmla="*/ 8709 h 9930"/>
              <a:gd name="connsiteX64" fmla="*/ 2831 w 9844"/>
              <a:gd name="connsiteY64" fmla="*/ 8616 h 9930"/>
              <a:gd name="connsiteX65" fmla="*/ 2844 w 9844"/>
              <a:gd name="connsiteY65" fmla="*/ 8566 h 9930"/>
              <a:gd name="connsiteX66" fmla="*/ 2862 w 9844"/>
              <a:gd name="connsiteY66" fmla="*/ 8488 h 9930"/>
              <a:gd name="connsiteX67" fmla="*/ 2890 w 9844"/>
              <a:gd name="connsiteY67" fmla="*/ 8333 h 9930"/>
              <a:gd name="connsiteX68" fmla="*/ 2904 w 9844"/>
              <a:gd name="connsiteY68" fmla="*/ 8189 h 9930"/>
              <a:gd name="connsiteX69" fmla="*/ 2908 w 9844"/>
              <a:gd name="connsiteY69" fmla="*/ 8048 h 9930"/>
              <a:gd name="connsiteX70" fmla="*/ 2900 w 9844"/>
              <a:gd name="connsiteY70" fmla="*/ 7914 h 9930"/>
              <a:gd name="connsiteX71" fmla="*/ 2882 w 9844"/>
              <a:gd name="connsiteY71" fmla="*/ 7783 h 9930"/>
              <a:gd name="connsiteX72" fmla="*/ 2857 w 9844"/>
              <a:gd name="connsiteY72" fmla="*/ 7653 h 9930"/>
              <a:gd name="connsiteX73" fmla="*/ 2823 w 9844"/>
              <a:gd name="connsiteY73" fmla="*/ 7529 h 9930"/>
              <a:gd name="connsiteX74" fmla="*/ 2761 w 9844"/>
              <a:gd name="connsiteY74" fmla="*/ 7346 h 9930"/>
              <a:gd name="connsiteX75" fmla="*/ 2661 w 9844"/>
              <a:gd name="connsiteY75" fmla="*/ 7106 h 9930"/>
              <a:gd name="connsiteX76" fmla="*/ 2492 w 9844"/>
              <a:gd name="connsiteY76" fmla="*/ 6749 h 9930"/>
              <a:gd name="connsiteX77" fmla="*/ 2377 w 9844"/>
              <a:gd name="connsiteY77" fmla="*/ 6501 h 9930"/>
              <a:gd name="connsiteX78" fmla="*/ 2217 w 9844"/>
              <a:gd name="connsiteY78" fmla="*/ 6165 h 9930"/>
              <a:gd name="connsiteX79" fmla="*/ 1926 w 9844"/>
              <a:gd name="connsiteY79" fmla="*/ 5551 h 9930"/>
              <a:gd name="connsiteX80" fmla="*/ 1783 w 9844"/>
              <a:gd name="connsiteY80" fmla="*/ 5218 h 9930"/>
              <a:gd name="connsiteX81" fmla="*/ 1693 w 9844"/>
              <a:gd name="connsiteY81" fmla="*/ 4991 h 9930"/>
              <a:gd name="connsiteX82" fmla="*/ 1611 w 9844"/>
              <a:gd name="connsiteY82" fmla="*/ 4760 h 9930"/>
              <a:gd name="connsiteX83" fmla="*/ 1543 w 9844"/>
              <a:gd name="connsiteY83" fmla="*/ 4529 h 9930"/>
              <a:gd name="connsiteX84" fmla="*/ 1489 w 9844"/>
              <a:gd name="connsiteY84" fmla="*/ 4295 h 9930"/>
              <a:gd name="connsiteX85" fmla="*/ 1451 w 9844"/>
              <a:gd name="connsiteY85" fmla="*/ 4065 h 9930"/>
              <a:gd name="connsiteX86" fmla="*/ 1433 w 9844"/>
              <a:gd name="connsiteY86" fmla="*/ 3839 h 9930"/>
              <a:gd name="connsiteX87" fmla="*/ 1436 w 9844"/>
              <a:gd name="connsiteY87" fmla="*/ 3672 h 9930"/>
              <a:gd name="connsiteX88" fmla="*/ 1444 w 9844"/>
              <a:gd name="connsiteY88" fmla="*/ 3565 h 9930"/>
              <a:gd name="connsiteX89" fmla="*/ 1460 w 9844"/>
              <a:gd name="connsiteY89" fmla="*/ 3457 h 9930"/>
              <a:gd name="connsiteX90" fmla="*/ 1484 w 9844"/>
              <a:gd name="connsiteY90" fmla="*/ 3352 h 9930"/>
              <a:gd name="connsiteX91" fmla="*/ 1512 w 9844"/>
              <a:gd name="connsiteY91" fmla="*/ 3250 h 9930"/>
              <a:gd name="connsiteX92" fmla="*/ 1551 w 9844"/>
              <a:gd name="connsiteY92" fmla="*/ 3150 h 9930"/>
              <a:gd name="connsiteX93" fmla="*/ 1572 w 9844"/>
              <a:gd name="connsiteY93" fmla="*/ 3103 h 9930"/>
              <a:gd name="connsiteX94" fmla="*/ 1605 w 9844"/>
              <a:gd name="connsiteY94" fmla="*/ 3033 h 9930"/>
              <a:gd name="connsiteX95" fmla="*/ 1679 w 9844"/>
              <a:gd name="connsiteY95" fmla="*/ 2916 h 9930"/>
              <a:gd name="connsiteX96" fmla="*/ 1765 w 9844"/>
              <a:gd name="connsiteY96" fmla="*/ 2814 h 9930"/>
              <a:gd name="connsiteX97" fmla="*/ 1858 w 9844"/>
              <a:gd name="connsiteY97" fmla="*/ 2730 h 9930"/>
              <a:gd name="connsiteX98" fmla="*/ 1958 w 9844"/>
              <a:gd name="connsiteY98" fmla="*/ 2659 h 9930"/>
              <a:gd name="connsiteX99" fmla="*/ 2066 w 9844"/>
              <a:gd name="connsiteY99" fmla="*/ 2603 h 9930"/>
              <a:gd name="connsiteX100" fmla="*/ 2178 w 9844"/>
              <a:gd name="connsiteY100" fmla="*/ 2563 h 9930"/>
              <a:gd name="connsiteX101" fmla="*/ 2292 w 9844"/>
              <a:gd name="connsiteY101" fmla="*/ 2535 h 9930"/>
              <a:gd name="connsiteX102" fmla="*/ 2410 w 9844"/>
              <a:gd name="connsiteY102" fmla="*/ 2519 h 9930"/>
              <a:gd name="connsiteX103" fmla="*/ 2530 w 9844"/>
              <a:gd name="connsiteY103" fmla="*/ 2514 h 9930"/>
              <a:gd name="connsiteX104" fmla="*/ 2650 w 9844"/>
              <a:gd name="connsiteY104" fmla="*/ 2520 h 9930"/>
              <a:gd name="connsiteX105" fmla="*/ 2767 w 9844"/>
              <a:gd name="connsiteY105" fmla="*/ 2537 h 9930"/>
              <a:gd name="connsiteX106" fmla="*/ 2882 w 9844"/>
              <a:gd name="connsiteY106" fmla="*/ 2563 h 9930"/>
              <a:gd name="connsiteX107" fmla="*/ 2995 w 9844"/>
              <a:gd name="connsiteY107" fmla="*/ 2597 h 9930"/>
              <a:gd name="connsiteX108" fmla="*/ 3102 w 9844"/>
              <a:gd name="connsiteY108" fmla="*/ 2638 h 9930"/>
              <a:gd name="connsiteX109" fmla="*/ 3202 w 9844"/>
              <a:gd name="connsiteY109" fmla="*/ 2689 h 9930"/>
              <a:gd name="connsiteX110" fmla="*/ 3251 w 9844"/>
              <a:gd name="connsiteY110" fmla="*/ 2717 h 9930"/>
              <a:gd name="connsiteX111" fmla="*/ 3305 w 9844"/>
              <a:gd name="connsiteY111" fmla="*/ 2750 h 9930"/>
              <a:gd name="connsiteX112" fmla="*/ 3413 w 9844"/>
              <a:gd name="connsiteY112" fmla="*/ 2824 h 9930"/>
              <a:gd name="connsiteX113" fmla="*/ 3516 w 9844"/>
              <a:gd name="connsiteY113" fmla="*/ 2908 h 9930"/>
              <a:gd name="connsiteX114" fmla="*/ 3618 w 9844"/>
              <a:gd name="connsiteY114" fmla="*/ 2997 h 9930"/>
              <a:gd name="connsiteX115" fmla="*/ 3764 w 9844"/>
              <a:gd name="connsiteY115" fmla="*/ 3146 h 9930"/>
              <a:gd name="connsiteX116" fmla="*/ 3949 w 9844"/>
              <a:gd name="connsiteY116" fmla="*/ 3368 h 9930"/>
              <a:gd name="connsiteX117" fmla="*/ 4116 w 9844"/>
              <a:gd name="connsiteY117" fmla="*/ 3614 h 9930"/>
              <a:gd name="connsiteX118" fmla="*/ 4269 w 9844"/>
              <a:gd name="connsiteY118" fmla="*/ 3880 h 9930"/>
              <a:gd name="connsiteX119" fmla="*/ 4407 w 9844"/>
              <a:gd name="connsiteY119" fmla="*/ 4161 h 9930"/>
              <a:gd name="connsiteX120" fmla="*/ 4524 w 9844"/>
              <a:gd name="connsiteY120" fmla="*/ 4455 h 9930"/>
              <a:gd name="connsiteX121" fmla="*/ 4574 w 9844"/>
              <a:gd name="connsiteY121" fmla="*/ 4609 h 9930"/>
              <a:gd name="connsiteX122" fmla="*/ 4612 w 9844"/>
              <a:gd name="connsiteY122" fmla="*/ 4721 h 9930"/>
              <a:gd name="connsiteX123" fmla="*/ 4674 w 9844"/>
              <a:gd name="connsiteY123" fmla="*/ 4953 h 9930"/>
              <a:gd name="connsiteX124" fmla="*/ 4725 w 9844"/>
              <a:gd name="connsiteY124" fmla="*/ 5187 h 9930"/>
              <a:gd name="connsiteX125" fmla="*/ 4768 w 9844"/>
              <a:gd name="connsiteY125" fmla="*/ 5424 h 9930"/>
              <a:gd name="connsiteX126" fmla="*/ 4825 w 9844"/>
              <a:gd name="connsiteY126" fmla="*/ 5784 h 9930"/>
              <a:gd name="connsiteX127" fmla="*/ 4894 w 9844"/>
              <a:gd name="connsiteY127" fmla="*/ 6264 h 9930"/>
              <a:gd name="connsiteX128" fmla="*/ 4951 w 9844"/>
              <a:gd name="connsiteY128" fmla="*/ 6619 h 9930"/>
              <a:gd name="connsiteX129" fmla="*/ 4994 w 9844"/>
              <a:gd name="connsiteY129" fmla="*/ 6854 h 9930"/>
              <a:gd name="connsiteX130" fmla="*/ 5046 w 9844"/>
              <a:gd name="connsiteY130" fmla="*/ 7082 h 9930"/>
              <a:gd name="connsiteX131" fmla="*/ 5107 w 9844"/>
              <a:gd name="connsiteY131" fmla="*/ 7307 h 9930"/>
              <a:gd name="connsiteX132" fmla="*/ 5180 w 9844"/>
              <a:gd name="connsiteY132" fmla="*/ 7528 h 9930"/>
              <a:gd name="connsiteX133" fmla="*/ 5267 w 9844"/>
              <a:gd name="connsiteY133" fmla="*/ 7738 h 9930"/>
              <a:gd name="connsiteX134" fmla="*/ 5372 w 9844"/>
              <a:gd name="connsiteY134" fmla="*/ 7943 h 9930"/>
              <a:gd name="connsiteX135" fmla="*/ 5493 w 9844"/>
              <a:gd name="connsiteY135" fmla="*/ 8137 h 9930"/>
              <a:gd name="connsiteX136" fmla="*/ 5562 w 9844"/>
              <a:gd name="connsiteY136" fmla="*/ 8230 h 9930"/>
              <a:gd name="connsiteX137" fmla="*/ 5592 w 9844"/>
              <a:gd name="connsiteY137" fmla="*/ 8269 h 9930"/>
              <a:gd name="connsiteX138" fmla="*/ 5657 w 9844"/>
              <a:gd name="connsiteY138" fmla="*/ 8338 h 9930"/>
              <a:gd name="connsiteX139" fmla="*/ 5721 w 9844"/>
              <a:gd name="connsiteY139" fmla="*/ 8399 h 9930"/>
              <a:gd name="connsiteX140" fmla="*/ 5787 w 9844"/>
              <a:gd name="connsiteY140" fmla="*/ 8451 h 9930"/>
              <a:gd name="connsiteX141" fmla="*/ 5852 w 9844"/>
              <a:gd name="connsiteY141" fmla="*/ 8491 h 9930"/>
              <a:gd name="connsiteX142" fmla="*/ 5920 w 9844"/>
              <a:gd name="connsiteY142" fmla="*/ 8521 h 9930"/>
              <a:gd name="connsiteX143" fmla="*/ 5987 w 9844"/>
              <a:gd name="connsiteY143" fmla="*/ 8543 h 9930"/>
              <a:gd name="connsiteX144" fmla="*/ 6056 w 9844"/>
              <a:gd name="connsiteY144" fmla="*/ 8555 h 9930"/>
              <a:gd name="connsiteX145" fmla="*/ 6124 w 9844"/>
              <a:gd name="connsiteY145" fmla="*/ 8555 h 9930"/>
              <a:gd name="connsiteX146" fmla="*/ 6192 w 9844"/>
              <a:gd name="connsiteY146" fmla="*/ 8547 h 9930"/>
              <a:gd name="connsiteX147" fmla="*/ 6260 w 9844"/>
              <a:gd name="connsiteY147" fmla="*/ 8527 h 9930"/>
              <a:gd name="connsiteX148" fmla="*/ 6328 w 9844"/>
              <a:gd name="connsiteY148" fmla="*/ 8499 h 9930"/>
              <a:gd name="connsiteX149" fmla="*/ 6396 w 9844"/>
              <a:gd name="connsiteY149" fmla="*/ 8462 h 9930"/>
              <a:gd name="connsiteX150" fmla="*/ 6462 w 9844"/>
              <a:gd name="connsiteY150" fmla="*/ 8413 h 9930"/>
              <a:gd name="connsiteX151" fmla="*/ 6528 w 9844"/>
              <a:gd name="connsiteY151" fmla="*/ 8355 h 9930"/>
              <a:gd name="connsiteX152" fmla="*/ 6593 w 9844"/>
              <a:gd name="connsiteY152" fmla="*/ 8287 h 9930"/>
              <a:gd name="connsiteX153" fmla="*/ 6625 w 9844"/>
              <a:gd name="connsiteY153" fmla="*/ 8249 h 9930"/>
              <a:gd name="connsiteX154" fmla="*/ 6654 w 9844"/>
              <a:gd name="connsiteY154" fmla="*/ 8213 h 9930"/>
              <a:gd name="connsiteX155" fmla="*/ 6706 w 9844"/>
              <a:gd name="connsiteY155" fmla="*/ 8140 h 9930"/>
              <a:gd name="connsiteX156" fmla="*/ 6748 w 9844"/>
              <a:gd name="connsiteY156" fmla="*/ 8060 h 9930"/>
              <a:gd name="connsiteX157" fmla="*/ 6786 w 9844"/>
              <a:gd name="connsiteY157" fmla="*/ 7977 h 9930"/>
              <a:gd name="connsiteX158" fmla="*/ 6832 w 9844"/>
              <a:gd name="connsiteY158" fmla="*/ 7851 h 9930"/>
              <a:gd name="connsiteX159" fmla="*/ 6877 w 9844"/>
              <a:gd name="connsiteY159" fmla="*/ 7670 h 9930"/>
              <a:gd name="connsiteX160" fmla="*/ 6907 w 9844"/>
              <a:gd name="connsiteY160" fmla="*/ 7483 h 9930"/>
              <a:gd name="connsiteX161" fmla="*/ 6924 w 9844"/>
              <a:gd name="connsiteY161" fmla="*/ 7289 h 9930"/>
              <a:gd name="connsiteX162" fmla="*/ 6940 w 9844"/>
              <a:gd name="connsiteY162" fmla="*/ 6992 h 9930"/>
              <a:gd name="connsiteX163" fmla="*/ 6948 w 9844"/>
              <a:gd name="connsiteY163" fmla="*/ 6794 h 9930"/>
              <a:gd name="connsiteX164" fmla="*/ 6960 w 9844"/>
              <a:gd name="connsiteY164" fmla="*/ 6527 h 9930"/>
              <a:gd name="connsiteX165" fmla="*/ 6973 w 9844"/>
              <a:gd name="connsiteY165" fmla="*/ 5990 h 9930"/>
              <a:gd name="connsiteX166" fmla="*/ 6973 w 9844"/>
              <a:gd name="connsiteY166" fmla="*/ 5452 h 9930"/>
              <a:gd name="connsiteX167" fmla="*/ 6963 w 9844"/>
              <a:gd name="connsiteY167" fmla="*/ 4916 h 9930"/>
              <a:gd name="connsiteX168" fmla="*/ 6954 w 9844"/>
              <a:gd name="connsiteY168" fmla="*/ 4647 h 9930"/>
              <a:gd name="connsiteX169" fmla="*/ 6951 w 9844"/>
              <a:gd name="connsiteY169" fmla="*/ 4585 h 9930"/>
              <a:gd name="connsiteX170" fmla="*/ 6939 w 9844"/>
              <a:gd name="connsiteY170" fmla="*/ 4455 h 9930"/>
              <a:gd name="connsiteX171" fmla="*/ 6920 w 9844"/>
              <a:gd name="connsiteY171" fmla="*/ 4330 h 9930"/>
              <a:gd name="connsiteX172" fmla="*/ 6892 w 9844"/>
              <a:gd name="connsiteY172" fmla="*/ 4209 h 9930"/>
              <a:gd name="connsiteX173" fmla="*/ 6862 w 9844"/>
              <a:gd name="connsiteY173" fmla="*/ 4091 h 9930"/>
              <a:gd name="connsiteX174" fmla="*/ 6823 w 9844"/>
              <a:gd name="connsiteY174" fmla="*/ 3978 h 9930"/>
              <a:gd name="connsiteX175" fmla="*/ 6778 w 9844"/>
              <a:gd name="connsiteY175" fmla="*/ 3869 h 9930"/>
              <a:gd name="connsiteX176" fmla="*/ 6727 w 9844"/>
              <a:gd name="connsiteY176" fmla="*/ 3766 h 9930"/>
              <a:gd name="connsiteX177" fmla="*/ 6669 w 9844"/>
              <a:gd name="connsiteY177" fmla="*/ 3672 h 9930"/>
              <a:gd name="connsiteX178" fmla="*/ 6607 w 9844"/>
              <a:gd name="connsiteY178" fmla="*/ 3585 h 9930"/>
              <a:gd name="connsiteX179" fmla="*/ 6539 w 9844"/>
              <a:gd name="connsiteY179" fmla="*/ 3507 h 9930"/>
              <a:gd name="connsiteX180" fmla="*/ 6466 w 9844"/>
              <a:gd name="connsiteY180" fmla="*/ 3438 h 9930"/>
              <a:gd name="connsiteX181" fmla="*/ 6389 w 9844"/>
              <a:gd name="connsiteY181" fmla="*/ 3380 h 9930"/>
              <a:gd name="connsiteX182" fmla="*/ 6306 w 9844"/>
              <a:gd name="connsiteY182" fmla="*/ 3330 h 9930"/>
              <a:gd name="connsiteX183" fmla="*/ 6218 w 9844"/>
              <a:gd name="connsiteY183" fmla="*/ 3295 h 9930"/>
              <a:gd name="connsiteX184" fmla="*/ 6125 w 9844"/>
              <a:gd name="connsiteY184" fmla="*/ 3272 h 9930"/>
              <a:gd name="connsiteX185" fmla="*/ 6077 w 9844"/>
              <a:gd name="connsiteY185" fmla="*/ 3267 h 9930"/>
              <a:gd name="connsiteX186" fmla="*/ 6052 w 9844"/>
              <a:gd name="connsiteY186" fmla="*/ 3266 h 9930"/>
              <a:gd name="connsiteX187" fmla="*/ 6002 w 9844"/>
              <a:gd name="connsiteY187" fmla="*/ 3271 h 9930"/>
              <a:gd name="connsiteX188" fmla="*/ 5952 w 9844"/>
              <a:gd name="connsiteY188" fmla="*/ 3285 h 9930"/>
              <a:gd name="connsiteX189" fmla="*/ 5904 w 9844"/>
              <a:gd name="connsiteY189" fmla="*/ 3310 h 9930"/>
              <a:gd name="connsiteX190" fmla="*/ 5859 w 9844"/>
              <a:gd name="connsiteY190" fmla="*/ 3344 h 9930"/>
              <a:gd name="connsiteX191" fmla="*/ 5820 w 9844"/>
              <a:gd name="connsiteY191" fmla="*/ 3389 h 9930"/>
              <a:gd name="connsiteX192" fmla="*/ 5788 w 9844"/>
              <a:gd name="connsiteY192" fmla="*/ 3441 h 9930"/>
              <a:gd name="connsiteX193" fmla="*/ 5765 w 9844"/>
              <a:gd name="connsiteY193" fmla="*/ 3499 h 9930"/>
              <a:gd name="connsiteX194" fmla="*/ 5756 w 9844"/>
              <a:gd name="connsiteY194" fmla="*/ 3532 h 9930"/>
              <a:gd name="connsiteX195" fmla="*/ 5752 w 9844"/>
              <a:gd name="connsiteY195" fmla="*/ 3560 h 9930"/>
              <a:gd name="connsiteX196" fmla="*/ 5746 w 9844"/>
              <a:gd name="connsiteY196" fmla="*/ 3611 h 9930"/>
              <a:gd name="connsiteX197" fmla="*/ 5751 w 9844"/>
              <a:gd name="connsiteY197" fmla="*/ 3690 h 9930"/>
              <a:gd name="connsiteX198" fmla="*/ 5772 w 9844"/>
              <a:gd name="connsiteY198" fmla="*/ 3795 h 9930"/>
              <a:gd name="connsiteX199" fmla="*/ 5810 w 9844"/>
              <a:gd name="connsiteY199" fmla="*/ 3889 h 9930"/>
              <a:gd name="connsiteX200" fmla="*/ 5835 w 9844"/>
              <a:gd name="connsiteY200" fmla="*/ 3930 h 9930"/>
              <a:gd name="connsiteX201" fmla="*/ 5881 w 9844"/>
              <a:gd name="connsiteY201" fmla="*/ 4002 h 9930"/>
              <a:gd name="connsiteX202" fmla="*/ 5976 w 9844"/>
              <a:gd name="connsiteY202" fmla="*/ 4121 h 9930"/>
              <a:gd name="connsiteX203" fmla="*/ 6074 w 9844"/>
              <a:gd name="connsiteY203" fmla="*/ 4218 h 9930"/>
              <a:gd name="connsiteX204" fmla="*/ 6175 w 9844"/>
              <a:gd name="connsiteY204" fmla="*/ 4295 h 9930"/>
              <a:gd name="connsiteX205" fmla="*/ 6276 w 9844"/>
              <a:gd name="connsiteY205" fmla="*/ 4346 h 9930"/>
              <a:gd name="connsiteX206" fmla="*/ 6379 w 9844"/>
              <a:gd name="connsiteY206" fmla="*/ 4378 h 9930"/>
              <a:gd name="connsiteX207" fmla="*/ 6482 w 9844"/>
              <a:gd name="connsiteY207" fmla="*/ 4391 h 9930"/>
              <a:gd name="connsiteX208" fmla="*/ 6586 w 9844"/>
              <a:gd name="connsiteY208" fmla="*/ 4381 h 9930"/>
              <a:gd name="connsiteX209" fmla="*/ 6688 w 9844"/>
              <a:gd name="connsiteY209" fmla="*/ 4356 h 9930"/>
              <a:gd name="connsiteX210" fmla="*/ 6791 w 9844"/>
              <a:gd name="connsiteY210" fmla="*/ 4313 h 9930"/>
              <a:gd name="connsiteX211" fmla="*/ 6891 w 9844"/>
              <a:gd name="connsiteY211" fmla="*/ 4256 h 9930"/>
              <a:gd name="connsiteX212" fmla="*/ 6989 w 9844"/>
              <a:gd name="connsiteY212" fmla="*/ 4181 h 9930"/>
              <a:gd name="connsiteX213" fmla="*/ 7084 w 9844"/>
              <a:gd name="connsiteY213" fmla="*/ 4092 h 9930"/>
              <a:gd name="connsiteX214" fmla="*/ 7176 w 9844"/>
              <a:gd name="connsiteY214" fmla="*/ 3991 h 9930"/>
              <a:gd name="connsiteX215" fmla="*/ 7265 w 9844"/>
              <a:gd name="connsiteY215" fmla="*/ 3878 h 9930"/>
              <a:gd name="connsiteX216" fmla="*/ 7347 w 9844"/>
              <a:gd name="connsiteY216" fmla="*/ 3752 h 9930"/>
              <a:gd name="connsiteX217" fmla="*/ 7387 w 9844"/>
              <a:gd name="connsiteY217" fmla="*/ 3684 h 9930"/>
              <a:gd name="connsiteX218" fmla="*/ 7457 w 9844"/>
              <a:gd name="connsiteY218" fmla="*/ 3561 h 9930"/>
              <a:gd name="connsiteX219" fmla="*/ 7585 w 9844"/>
              <a:gd name="connsiteY219" fmla="*/ 3297 h 9930"/>
              <a:gd name="connsiteX220" fmla="*/ 7694 w 9844"/>
              <a:gd name="connsiteY220" fmla="*/ 3015 h 9930"/>
              <a:gd name="connsiteX221" fmla="*/ 7762 w 9844"/>
              <a:gd name="connsiteY221" fmla="*/ 2796 h 9930"/>
              <a:gd name="connsiteX222" fmla="*/ 7802 w 9844"/>
              <a:gd name="connsiteY222" fmla="*/ 2647 h 9930"/>
              <a:gd name="connsiteX223" fmla="*/ 7834 w 9844"/>
              <a:gd name="connsiteY223" fmla="*/ 2495 h 9930"/>
              <a:gd name="connsiteX224" fmla="*/ 7863 w 9844"/>
              <a:gd name="connsiteY224" fmla="*/ 2339 h 9930"/>
              <a:gd name="connsiteX225" fmla="*/ 7883 w 9844"/>
              <a:gd name="connsiteY225" fmla="*/ 2185 h 9930"/>
              <a:gd name="connsiteX226" fmla="*/ 7896 w 9844"/>
              <a:gd name="connsiteY226" fmla="*/ 2027 h 9930"/>
              <a:gd name="connsiteX227" fmla="*/ 7904 w 9844"/>
              <a:gd name="connsiteY227" fmla="*/ 1868 h 9930"/>
              <a:gd name="connsiteX228" fmla="*/ 7902 w 9844"/>
              <a:gd name="connsiteY228" fmla="*/ 1710 h 9930"/>
              <a:gd name="connsiteX229" fmla="*/ 7894 w 9844"/>
              <a:gd name="connsiteY229" fmla="*/ 1550 h 9930"/>
              <a:gd name="connsiteX230" fmla="*/ 7880 w 9844"/>
              <a:gd name="connsiteY230" fmla="*/ 1392 h 9930"/>
              <a:gd name="connsiteX231" fmla="*/ 7869 w 9844"/>
              <a:gd name="connsiteY231" fmla="*/ 1313 h 9930"/>
              <a:gd name="connsiteX232" fmla="*/ 7850 w 9844"/>
              <a:gd name="connsiteY232" fmla="*/ 1205 h 9930"/>
              <a:gd name="connsiteX233" fmla="*/ 7826 w 9844"/>
              <a:gd name="connsiteY233" fmla="*/ 1028 h 9930"/>
              <a:gd name="connsiteX234" fmla="*/ 7817 w 9844"/>
              <a:gd name="connsiteY234" fmla="*/ 907 h 9930"/>
              <a:gd name="connsiteX235" fmla="*/ 7819 w 9844"/>
              <a:gd name="connsiteY235" fmla="*/ 790 h 9930"/>
              <a:gd name="connsiteX236" fmla="*/ 7837 w 9844"/>
              <a:gd name="connsiteY236" fmla="*/ 680 h 9930"/>
              <a:gd name="connsiteX237" fmla="*/ 7866 w 9844"/>
              <a:gd name="connsiteY237" fmla="*/ 608 h 9930"/>
              <a:gd name="connsiteX238" fmla="*/ 7889 w 9844"/>
              <a:gd name="connsiteY238" fmla="*/ 561 h 9930"/>
              <a:gd name="connsiteX239" fmla="*/ 7922 w 9844"/>
              <a:gd name="connsiteY239" fmla="*/ 522 h 9930"/>
              <a:gd name="connsiteX240" fmla="*/ 7958 w 9844"/>
              <a:gd name="connsiteY240" fmla="*/ 488 h 9930"/>
              <a:gd name="connsiteX241" fmla="*/ 7978 w 9844"/>
              <a:gd name="connsiteY241" fmla="*/ 474 h 9930"/>
              <a:gd name="connsiteX242" fmla="*/ 8014 w 9844"/>
              <a:gd name="connsiteY242" fmla="*/ 454 h 9930"/>
              <a:gd name="connsiteX243" fmla="*/ 8082 w 9844"/>
              <a:gd name="connsiteY243" fmla="*/ 440 h 9930"/>
              <a:gd name="connsiteX244" fmla="*/ 8149 w 9844"/>
              <a:gd name="connsiteY244" fmla="*/ 449 h 9930"/>
              <a:gd name="connsiteX245" fmla="*/ 8218 w 9844"/>
              <a:gd name="connsiteY245" fmla="*/ 481 h 9930"/>
              <a:gd name="connsiteX246" fmla="*/ 8284 w 9844"/>
              <a:gd name="connsiteY246" fmla="*/ 527 h 9930"/>
              <a:gd name="connsiteX247" fmla="*/ 8344 w 9844"/>
              <a:gd name="connsiteY247" fmla="*/ 589 h 9930"/>
              <a:gd name="connsiteX248" fmla="*/ 8399 w 9844"/>
              <a:gd name="connsiteY248" fmla="*/ 658 h 9930"/>
              <a:gd name="connsiteX249" fmla="*/ 8444 w 9844"/>
              <a:gd name="connsiteY249" fmla="*/ 729 h 9930"/>
              <a:gd name="connsiteX250" fmla="*/ 8465 w 9844"/>
              <a:gd name="connsiteY250" fmla="*/ 765 h 9930"/>
              <a:gd name="connsiteX251" fmla="*/ 8548 w 9844"/>
              <a:gd name="connsiteY251" fmla="*/ 938 h 9930"/>
              <a:gd name="connsiteX252" fmla="*/ 8687 w 9844"/>
              <a:gd name="connsiteY252" fmla="*/ 1222 h 9930"/>
              <a:gd name="connsiteX253" fmla="*/ 8760 w 9844"/>
              <a:gd name="connsiteY253" fmla="*/ 1348 h 9930"/>
              <a:gd name="connsiteX254" fmla="*/ 8814 w 9844"/>
              <a:gd name="connsiteY254" fmla="*/ 1422 h 9930"/>
              <a:gd name="connsiteX255" fmla="*/ 8869 w 9844"/>
              <a:gd name="connsiteY255" fmla="*/ 1488 h 9930"/>
              <a:gd name="connsiteX256" fmla="*/ 8925 w 9844"/>
              <a:gd name="connsiteY256" fmla="*/ 1535 h 9930"/>
              <a:gd name="connsiteX257" fmla="*/ 8986 w 9844"/>
              <a:gd name="connsiteY257" fmla="*/ 1567 h 9930"/>
              <a:gd name="connsiteX258" fmla="*/ 9048 w 9844"/>
              <a:gd name="connsiteY258" fmla="*/ 1580 h 9930"/>
              <a:gd name="connsiteX259" fmla="*/ 9113 w 9844"/>
              <a:gd name="connsiteY259" fmla="*/ 1572 h 9930"/>
              <a:gd name="connsiteX260" fmla="*/ 9182 w 9844"/>
              <a:gd name="connsiteY260" fmla="*/ 1540 h 9930"/>
              <a:gd name="connsiteX261" fmla="*/ 9254 w 9844"/>
              <a:gd name="connsiteY261" fmla="*/ 1481 h 9930"/>
              <a:gd name="connsiteX262" fmla="*/ 9330 w 9844"/>
              <a:gd name="connsiteY262" fmla="*/ 1390 h 9930"/>
              <a:gd name="connsiteX263" fmla="*/ 9370 w 9844"/>
              <a:gd name="connsiteY263" fmla="*/ 1333 h 9930"/>
              <a:gd name="connsiteX264" fmla="*/ 9408 w 9844"/>
              <a:gd name="connsiteY264" fmla="*/ 1269 h 9930"/>
              <a:gd name="connsiteX265" fmla="*/ 9475 w 9844"/>
              <a:gd name="connsiteY265" fmla="*/ 1131 h 9930"/>
              <a:gd name="connsiteX266" fmla="*/ 9530 w 9844"/>
              <a:gd name="connsiteY266" fmla="*/ 979 h 9930"/>
              <a:gd name="connsiteX267" fmla="*/ 9577 w 9844"/>
              <a:gd name="connsiteY267" fmla="*/ 823 h 9930"/>
              <a:gd name="connsiteX268" fmla="*/ 9598 w 9844"/>
              <a:gd name="connsiteY268" fmla="*/ 744 h 9930"/>
              <a:gd name="connsiteX269" fmla="*/ 9648 w 9844"/>
              <a:gd name="connsiteY269" fmla="*/ 555 h 9930"/>
              <a:gd name="connsiteX270" fmla="*/ 9733 w 9844"/>
              <a:gd name="connsiteY270" fmla="*/ 265 h 9930"/>
              <a:gd name="connsiteX271" fmla="*/ 9802 w 9844"/>
              <a:gd name="connsiteY271" fmla="*/ 83 h 9930"/>
              <a:gd name="connsiteX272" fmla="*/ 9844 w 9844"/>
              <a:gd name="connsiteY272" fmla="*/ 0 h 9930"/>
              <a:gd name="connsiteX0" fmla="*/ 0 w 9846"/>
              <a:gd name="connsiteY0" fmla="*/ 9913 h 9913"/>
              <a:gd name="connsiteX1" fmla="*/ 150 w 9846"/>
              <a:gd name="connsiteY1" fmla="*/ 9812 h 9913"/>
              <a:gd name="connsiteX2" fmla="*/ 294 w 9846"/>
              <a:gd name="connsiteY2" fmla="*/ 9697 h 9913"/>
              <a:gd name="connsiteX3" fmla="*/ 430 w 9846"/>
              <a:gd name="connsiteY3" fmla="*/ 9570 h 9913"/>
              <a:gd name="connsiteX4" fmla="*/ 558 w 9846"/>
              <a:gd name="connsiteY4" fmla="*/ 9427 h 9913"/>
              <a:gd name="connsiteX5" fmla="*/ 675 w 9846"/>
              <a:gd name="connsiteY5" fmla="*/ 9271 h 9913"/>
              <a:gd name="connsiteX6" fmla="*/ 779 w 9846"/>
              <a:gd name="connsiteY6" fmla="*/ 9103 h 9913"/>
              <a:gd name="connsiteX7" fmla="*/ 869 w 9846"/>
              <a:gd name="connsiteY7" fmla="*/ 8918 h 9913"/>
              <a:gd name="connsiteX8" fmla="*/ 945 w 9846"/>
              <a:gd name="connsiteY8" fmla="*/ 8723 h 9913"/>
              <a:gd name="connsiteX9" fmla="*/ 1002 w 9846"/>
              <a:gd name="connsiteY9" fmla="*/ 8512 h 9913"/>
              <a:gd name="connsiteX10" fmla="*/ 1023 w 9846"/>
              <a:gd name="connsiteY10" fmla="*/ 8401 h 9913"/>
              <a:gd name="connsiteX11" fmla="*/ 1038 w 9846"/>
              <a:gd name="connsiteY11" fmla="*/ 8311 h 9913"/>
              <a:gd name="connsiteX12" fmla="*/ 1054 w 9846"/>
              <a:gd name="connsiteY12" fmla="*/ 8128 h 9913"/>
              <a:gd name="connsiteX13" fmla="*/ 1056 w 9846"/>
              <a:gd name="connsiteY13" fmla="*/ 7948 h 9913"/>
              <a:gd name="connsiteX14" fmla="*/ 1040 w 9846"/>
              <a:gd name="connsiteY14" fmla="*/ 7767 h 9913"/>
              <a:gd name="connsiteX15" fmla="*/ 1009 w 9846"/>
              <a:gd name="connsiteY15" fmla="*/ 7592 h 9913"/>
              <a:gd name="connsiteX16" fmla="*/ 959 w 9846"/>
              <a:gd name="connsiteY16" fmla="*/ 7424 h 9913"/>
              <a:gd name="connsiteX17" fmla="*/ 895 w 9846"/>
              <a:gd name="connsiteY17" fmla="*/ 7268 h 9913"/>
              <a:gd name="connsiteX18" fmla="*/ 811 w 9846"/>
              <a:gd name="connsiteY18" fmla="*/ 7121 h 9913"/>
              <a:gd name="connsiteX19" fmla="*/ 761 w 9846"/>
              <a:gd name="connsiteY19" fmla="*/ 7052 h 9913"/>
              <a:gd name="connsiteX20" fmla="*/ 730 w 9846"/>
              <a:gd name="connsiteY20" fmla="*/ 7012 h 9913"/>
              <a:gd name="connsiteX21" fmla="*/ 664 w 9846"/>
              <a:gd name="connsiteY21" fmla="*/ 6950 h 9913"/>
              <a:gd name="connsiteX22" fmla="*/ 601 w 9846"/>
              <a:gd name="connsiteY22" fmla="*/ 6904 h 9913"/>
              <a:gd name="connsiteX23" fmla="*/ 538 w 9846"/>
              <a:gd name="connsiteY23" fmla="*/ 6877 h 9913"/>
              <a:gd name="connsiteX24" fmla="*/ 477 w 9846"/>
              <a:gd name="connsiteY24" fmla="*/ 6866 h 9913"/>
              <a:gd name="connsiteX25" fmla="*/ 417 w 9846"/>
              <a:gd name="connsiteY25" fmla="*/ 6871 h 9913"/>
              <a:gd name="connsiteX26" fmla="*/ 360 w 9846"/>
              <a:gd name="connsiteY26" fmla="*/ 6890 h 9913"/>
              <a:gd name="connsiteX27" fmla="*/ 308 w 9846"/>
              <a:gd name="connsiteY27" fmla="*/ 6922 h 9913"/>
              <a:gd name="connsiteX28" fmla="*/ 262 w 9846"/>
              <a:gd name="connsiteY28" fmla="*/ 6968 h 9913"/>
              <a:gd name="connsiteX29" fmla="*/ 221 w 9846"/>
              <a:gd name="connsiteY29" fmla="*/ 7027 h 9913"/>
              <a:gd name="connsiteX30" fmla="*/ 186 w 9846"/>
              <a:gd name="connsiteY30" fmla="*/ 7098 h 9913"/>
              <a:gd name="connsiteX31" fmla="*/ 157 w 9846"/>
              <a:gd name="connsiteY31" fmla="*/ 7177 h 9913"/>
              <a:gd name="connsiteX32" fmla="*/ 138 w 9846"/>
              <a:gd name="connsiteY32" fmla="*/ 7268 h 9913"/>
              <a:gd name="connsiteX33" fmla="*/ 125 w 9846"/>
              <a:gd name="connsiteY33" fmla="*/ 7362 h 9913"/>
              <a:gd name="connsiteX34" fmla="*/ 122 w 9846"/>
              <a:gd name="connsiteY34" fmla="*/ 7467 h 9913"/>
              <a:gd name="connsiteX35" fmla="*/ 129 w 9846"/>
              <a:gd name="connsiteY35" fmla="*/ 7577 h 9913"/>
              <a:gd name="connsiteX36" fmla="*/ 136 w 9846"/>
              <a:gd name="connsiteY36" fmla="*/ 7633 h 9913"/>
              <a:gd name="connsiteX37" fmla="*/ 151 w 9846"/>
              <a:gd name="connsiteY37" fmla="*/ 7730 h 9913"/>
              <a:gd name="connsiteX38" fmla="*/ 196 w 9846"/>
              <a:gd name="connsiteY38" fmla="*/ 7914 h 9913"/>
              <a:gd name="connsiteX39" fmla="*/ 256 w 9846"/>
              <a:gd name="connsiteY39" fmla="*/ 8091 h 9913"/>
              <a:gd name="connsiteX40" fmla="*/ 330 w 9846"/>
              <a:gd name="connsiteY40" fmla="*/ 8261 h 9913"/>
              <a:gd name="connsiteX41" fmla="*/ 417 w 9846"/>
              <a:gd name="connsiteY41" fmla="*/ 8420 h 9913"/>
              <a:gd name="connsiteX42" fmla="*/ 512 w 9846"/>
              <a:gd name="connsiteY42" fmla="*/ 8571 h 9913"/>
              <a:gd name="connsiteX43" fmla="*/ 618 w 9846"/>
              <a:gd name="connsiteY43" fmla="*/ 8712 h 9913"/>
              <a:gd name="connsiteX44" fmla="*/ 735 w 9846"/>
              <a:gd name="connsiteY44" fmla="*/ 8842 h 9913"/>
              <a:gd name="connsiteX45" fmla="*/ 856 w 9846"/>
              <a:gd name="connsiteY45" fmla="*/ 8963 h 9913"/>
              <a:gd name="connsiteX46" fmla="*/ 984 w 9846"/>
              <a:gd name="connsiteY46" fmla="*/ 9068 h 9913"/>
              <a:gd name="connsiteX47" fmla="*/ 1113 w 9846"/>
              <a:gd name="connsiteY47" fmla="*/ 9161 h 9913"/>
              <a:gd name="connsiteX48" fmla="*/ 1247 w 9846"/>
              <a:gd name="connsiteY48" fmla="*/ 9242 h 9913"/>
              <a:gd name="connsiteX49" fmla="*/ 1380 w 9846"/>
              <a:gd name="connsiteY49" fmla="*/ 9309 h 9913"/>
              <a:gd name="connsiteX50" fmla="*/ 1516 w 9846"/>
              <a:gd name="connsiteY50" fmla="*/ 9361 h 9913"/>
              <a:gd name="connsiteX51" fmla="*/ 1650 w 9846"/>
              <a:gd name="connsiteY51" fmla="*/ 9395 h 9913"/>
              <a:gd name="connsiteX52" fmla="*/ 1780 w 9846"/>
              <a:gd name="connsiteY52" fmla="*/ 9416 h 9913"/>
              <a:gd name="connsiteX53" fmla="*/ 1842 w 9846"/>
              <a:gd name="connsiteY53" fmla="*/ 9417 h 9913"/>
              <a:gd name="connsiteX54" fmla="*/ 1915 w 9846"/>
              <a:gd name="connsiteY54" fmla="*/ 9416 h 9913"/>
              <a:gd name="connsiteX55" fmla="*/ 2059 w 9846"/>
              <a:gd name="connsiteY55" fmla="*/ 9394 h 9913"/>
              <a:gd name="connsiteX56" fmla="*/ 2193 w 9846"/>
              <a:gd name="connsiteY56" fmla="*/ 9345 h 9913"/>
              <a:gd name="connsiteX57" fmla="*/ 2323 w 9846"/>
              <a:gd name="connsiteY57" fmla="*/ 9271 h 9913"/>
              <a:gd name="connsiteX58" fmla="*/ 2438 w 9846"/>
              <a:gd name="connsiteY58" fmla="*/ 9173 h 9913"/>
              <a:gd name="connsiteX59" fmla="*/ 2544 w 9846"/>
              <a:gd name="connsiteY59" fmla="*/ 9047 h 9913"/>
              <a:gd name="connsiteX60" fmla="*/ 2612 w 9846"/>
              <a:gd name="connsiteY60" fmla="*/ 8939 h 9913"/>
              <a:gd name="connsiteX61" fmla="*/ 2653 w 9846"/>
              <a:gd name="connsiteY61" fmla="*/ 8857 h 9913"/>
              <a:gd name="connsiteX62" fmla="*/ 2688 w 9846"/>
              <a:gd name="connsiteY62" fmla="*/ 8770 h 9913"/>
              <a:gd name="connsiteX63" fmla="*/ 2722 w 9846"/>
              <a:gd name="connsiteY63" fmla="*/ 8677 h 9913"/>
              <a:gd name="connsiteX64" fmla="*/ 2735 w 9846"/>
              <a:gd name="connsiteY64" fmla="*/ 8626 h 9913"/>
              <a:gd name="connsiteX65" fmla="*/ 2753 w 9846"/>
              <a:gd name="connsiteY65" fmla="*/ 8548 h 9913"/>
              <a:gd name="connsiteX66" fmla="*/ 2782 w 9846"/>
              <a:gd name="connsiteY66" fmla="*/ 8392 h 9913"/>
              <a:gd name="connsiteX67" fmla="*/ 2796 w 9846"/>
              <a:gd name="connsiteY67" fmla="*/ 8247 h 9913"/>
              <a:gd name="connsiteX68" fmla="*/ 2800 w 9846"/>
              <a:gd name="connsiteY68" fmla="*/ 8105 h 9913"/>
              <a:gd name="connsiteX69" fmla="*/ 2792 w 9846"/>
              <a:gd name="connsiteY69" fmla="*/ 7970 h 9913"/>
              <a:gd name="connsiteX70" fmla="*/ 2774 w 9846"/>
              <a:gd name="connsiteY70" fmla="*/ 7838 h 9913"/>
              <a:gd name="connsiteX71" fmla="*/ 2748 w 9846"/>
              <a:gd name="connsiteY71" fmla="*/ 7707 h 9913"/>
              <a:gd name="connsiteX72" fmla="*/ 2714 w 9846"/>
              <a:gd name="connsiteY72" fmla="*/ 7582 h 9913"/>
              <a:gd name="connsiteX73" fmla="*/ 2651 w 9846"/>
              <a:gd name="connsiteY73" fmla="*/ 7398 h 9913"/>
              <a:gd name="connsiteX74" fmla="*/ 2549 w 9846"/>
              <a:gd name="connsiteY74" fmla="*/ 7156 h 9913"/>
              <a:gd name="connsiteX75" fmla="*/ 2377 w 9846"/>
              <a:gd name="connsiteY75" fmla="*/ 6797 h 9913"/>
              <a:gd name="connsiteX76" fmla="*/ 2261 w 9846"/>
              <a:gd name="connsiteY76" fmla="*/ 6547 h 9913"/>
              <a:gd name="connsiteX77" fmla="*/ 2098 w 9846"/>
              <a:gd name="connsiteY77" fmla="*/ 6208 h 9913"/>
              <a:gd name="connsiteX78" fmla="*/ 1803 w 9846"/>
              <a:gd name="connsiteY78" fmla="*/ 5590 h 9913"/>
              <a:gd name="connsiteX79" fmla="*/ 1657 w 9846"/>
              <a:gd name="connsiteY79" fmla="*/ 5255 h 9913"/>
              <a:gd name="connsiteX80" fmla="*/ 1566 w 9846"/>
              <a:gd name="connsiteY80" fmla="*/ 5026 h 9913"/>
              <a:gd name="connsiteX81" fmla="*/ 1483 w 9846"/>
              <a:gd name="connsiteY81" fmla="*/ 4794 h 9913"/>
              <a:gd name="connsiteX82" fmla="*/ 1413 w 9846"/>
              <a:gd name="connsiteY82" fmla="*/ 4561 h 9913"/>
              <a:gd name="connsiteX83" fmla="*/ 1359 w 9846"/>
              <a:gd name="connsiteY83" fmla="*/ 4325 h 9913"/>
              <a:gd name="connsiteX84" fmla="*/ 1320 w 9846"/>
              <a:gd name="connsiteY84" fmla="*/ 4094 h 9913"/>
              <a:gd name="connsiteX85" fmla="*/ 1302 w 9846"/>
              <a:gd name="connsiteY85" fmla="*/ 3866 h 9913"/>
              <a:gd name="connsiteX86" fmla="*/ 1305 w 9846"/>
              <a:gd name="connsiteY86" fmla="*/ 3698 h 9913"/>
              <a:gd name="connsiteX87" fmla="*/ 1313 w 9846"/>
              <a:gd name="connsiteY87" fmla="*/ 3590 h 9913"/>
              <a:gd name="connsiteX88" fmla="*/ 1329 w 9846"/>
              <a:gd name="connsiteY88" fmla="*/ 3481 h 9913"/>
              <a:gd name="connsiteX89" fmla="*/ 1354 w 9846"/>
              <a:gd name="connsiteY89" fmla="*/ 3376 h 9913"/>
              <a:gd name="connsiteX90" fmla="*/ 1382 w 9846"/>
              <a:gd name="connsiteY90" fmla="*/ 3273 h 9913"/>
              <a:gd name="connsiteX91" fmla="*/ 1422 w 9846"/>
              <a:gd name="connsiteY91" fmla="*/ 3172 h 9913"/>
              <a:gd name="connsiteX92" fmla="*/ 1443 w 9846"/>
              <a:gd name="connsiteY92" fmla="*/ 3125 h 9913"/>
              <a:gd name="connsiteX93" fmla="*/ 1476 w 9846"/>
              <a:gd name="connsiteY93" fmla="*/ 3054 h 9913"/>
              <a:gd name="connsiteX94" fmla="*/ 1552 w 9846"/>
              <a:gd name="connsiteY94" fmla="*/ 2937 h 9913"/>
              <a:gd name="connsiteX95" fmla="*/ 1639 w 9846"/>
              <a:gd name="connsiteY95" fmla="*/ 2834 h 9913"/>
              <a:gd name="connsiteX96" fmla="*/ 1733 w 9846"/>
              <a:gd name="connsiteY96" fmla="*/ 2749 h 9913"/>
              <a:gd name="connsiteX97" fmla="*/ 1835 w 9846"/>
              <a:gd name="connsiteY97" fmla="*/ 2678 h 9913"/>
              <a:gd name="connsiteX98" fmla="*/ 1945 w 9846"/>
              <a:gd name="connsiteY98" fmla="*/ 2621 h 9913"/>
              <a:gd name="connsiteX99" fmla="*/ 2059 w 9846"/>
              <a:gd name="connsiteY99" fmla="*/ 2581 h 9913"/>
              <a:gd name="connsiteX100" fmla="*/ 2174 w 9846"/>
              <a:gd name="connsiteY100" fmla="*/ 2553 h 9913"/>
              <a:gd name="connsiteX101" fmla="*/ 2294 w 9846"/>
              <a:gd name="connsiteY101" fmla="*/ 2537 h 9913"/>
              <a:gd name="connsiteX102" fmla="*/ 2416 w 9846"/>
              <a:gd name="connsiteY102" fmla="*/ 2532 h 9913"/>
              <a:gd name="connsiteX103" fmla="*/ 2538 w 9846"/>
              <a:gd name="connsiteY103" fmla="*/ 2538 h 9913"/>
              <a:gd name="connsiteX104" fmla="*/ 2657 w 9846"/>
              <a:gd name="connsiteY104" fmla="*/ 2555 h 9913"/>
              <a:gd name="connsiteX105" fmla="*/ 2774 w 9846"/>
              <a:gd name="connsiteY105" fmla="*/ 2581 h 9913"/>
              <a:gd name="connsiteX106" fmla="*/ 2888 w 9846"/>
              <a:gd name="connsiteY106" fmla="*/ 2615 h 9913"/>
              <a:gd name="connsiteX107" fmla="*/ 2997 w 9846"/>
              <a:gd name="connsiteY107" fmla="*/ 2657 h 9913"/>
              <a:gd name="connsiteX108" fmla="*/ 3099 w 9846"/>
              <a:gd name="connsiteY108" fmla="*/ 2708 h 9913"/>
              <a:gd name="connsiteX109" fmla="*/ 3149 w 9846"/>
              <a:gd name="connsiteY109" fmla="*/ 2736 h 9913"/>
              <a:gd name="connsiteX110" fmla="*/ 3203 w 9846"/>
              <a:gd name="connsiteY110" fmla="*/ 2769 h 9913"/>
              <a:gd name="connsiteX111" fmla="*/ 3313 w 9846"/>
              <a:gd name="connsiteY111" fmla="*/ 2844 h 9913"/>
              <a:gd name="connsiteX112" fmla="*/ 3418 w 9846"/>
              <a:gd name="connsiteY112" fmla="*/ 2928 h 9913"/>
              <a:gd name="connsiteX113" fmla="*/ 3521 w 9846"/>
              <a:gd name="connsiteY113" fmla="*/ 3018 h 9913"/>
              <a:gd name="connsiteX114" fmla="*/ 3670 w 9846"/>
              <a:gd name="connsiteY114" fmla="*/ 3168 h 9913"/>
              <a:gd name="connsiteX115" fmla="*/ 3858 w 9846"/>
              <a:gd name="connsiteY115" fmla="*/ 3392 h 9913"/>
              <a:gd name="connsiteX116" fmla="*/ 4027 w 9846"/>
              <a:gd name="connsiteY116" fmla="*/ 3639 h 9913"/>
              <a:gd name="connsiteX117" fmla="*/ 4183 w 9846"/>
              <a:gd name="connsiteY117" fmla="*/ 3907 h 9913"/>
              <a:gd name="connsiteX118" fmla="*/ 4323 w 9846"/>
              <a:gd name="connsiteY118" fmla="*/ 4190 h 9913"/>
              <a:gd name="connsiteX119" fmla="*/ 4442 w 9846"/>
              <a:gd name="connsiteY119" fmla="*/ 4486 h 9913"/>
              <a:gd name="connsiteX120" fmla="*/ 4492 w 9846"/>
              <a:gd name="connsiteY120" fmla="*/ 4641 h 9913"/>
              <a:gd name="connsiteX121" fmla="*/ 4531 w 9846"/>
              <a:gd name="connsiteY121" fmla="*/ 4754 h 9913"/>
              <a:gd name="connsiteX122" fmla="*/ 4594 w 9846"/>
              <a:gd name="connsiteY122" fmla="*/ 4988 h 9913"/>
              <a:gd name="connsiteX123" fmla="*/ 4646 w 9846"/>
              <a:gd name="connsiteY123" fmla="*/ 5224 h 9913"/>
              <a:gd name="connsiteX124" fmla="*/ 4690 w 9846"/>
              <a:gd name="connsiteY124" fmla="*/ 5462 h 9913"/>
              <a:gd name="connsiteX125" fmla="*/ 4747 w 9846"/>
              <a:gd name="connsiteY125" fmla="*/ 5825 h 9913"/>
              <a:gd name="connsiteX126" fmla="*/ 4818 w 9846"/>
              <a:gd name="connsiteY126" fmla="*/ 6308 h 9913"/>
              <a:gd name="connsiteX127" fmla="*/ 4875 w 9846"/>
              <a:gd name="connsiteY127" fmla="*/ 6666 h 9913"/>
              <a:gd name="connsiteX128" fmla="*/ 4919 w 9846"/>
              <a:gd name="connsiteY128" fmla="*/ 6902 h 9913"/>
              <a:gd name="connsiteX129" fmla="*/ 4972 w 9846"/>
              <a:gd name="connsiteY129" fmla="*/ 7132 h 9913"/>
              <a:gd name="connsiteX130" fmla="*/ 5034 w 9846"/>
              <a:gd name="connsiteY130" fmla="*/ 7359 h 9913"/>
              <a:gd name="connsiteX131" fmla="*/ 5108 w 9846"/>
              <a:gd name="connsiteY131" fmla="*/ 7581 h 9913"/>
              <a:gd name="connsiteX132" fmla="*/ 5196 w 9846"/>
              <a:gd name="connsiteY132" fmla="*/ 7793 h 9913"/>
              <a:gd name="connsiteX133" fmla="*/ 5303 w 9846"/>
              <a:gd name="connsiteY133" fmla="*/ 7999 h 9913"/>
              <a:gd name="connsiteX134" fmla="*/ 5426 w 9846"/>
              <a:gd name="connsiteY134" fmla="*/ 8194 h 9913"/>
              <a:gd name="connsiteX135" fmla="*/ 5496 w 9846"/>
              <a:gd name="connsiteY135" fmla="*/ 8288 h 9913"/>
              <a:gd name="connsiteX136" fmla="*/ 5527 w 9846"/>
              <a:gd name="connsiteY136" fmla="*/ 8327 h 9913"/>
              <a:gd name="connsiteX137" fmla="*/ 5593 w 9846"/>
              <a:gd name="connsiteY137" fmla="*/ 8397 h 9913"/>
              <a:gd name="connsiteX138" fmla="*/ 5658 w 9846"/>
              <a:gd name="connsiteY138" fmla="*/ 8458 h 9913"/>
              <a:gd name="connsiteX139" fmla="*/ 5725 w 9846"/>
              <a:gd name="connsiteY139" fmla="*/ 8511 h 9913"/>
              <a:gd name="connsiteX140" fmla="*/ 5791 w 9846"/>
              <a:gd name="connsiteY140" fmla="*/ 8551 h 9913"/>
              <a:gd name="connsiteX141" fmla="*/ 5860 w 9846"/>
              <a:gd name="connsiteY141" fmla="*/ 8581 h 9913"/>
              <a:gd name="connsiteX142" fmla="*/ 5928 w 9846"/>
              <a:gd name="connsiteY142" fmla="*/ 8603 h 9913"/>
              <a:gd name="connsiteX143" fmla="*/ 5998 w 9846"/>
              <a:gd name="connsiteY143" fmla="*/ 8615 h 9913"/>
              <a:gd name="connsiteX144" fmla="*/ 6067 w 9846"/>
              <a:gd name="connsiteY144" fmla="*/ 8615 h 9913"/>
              <a:gd name="connsiteX145" fmla="*/ 6136 w 9846"/>
              <a:gd name="connsiteY145" fmla="*/ 8607 h 9913"/>
              <a:gd name="connsiteX146" fmla="*/ 6205 w 9846"/>
              <a:gd name="connsiteY146" fmla="*/ 8587 h 9913"/>
              <a:gd name="connsiteX147" fmla="*/ 6274 w 9846"/>
              <a:gd name="connsiteY147" fmla="*/ 8559 h 9913"/>
              <a:gd name="connsiteX148" fmla="*/ 6343 w 9846"/>
              <a:gd name="connsiteY148" fmla="*/ 8522 h 9913"/>
              <a:gd name="connsiteX149" fmla="*/ 6410 w 9846"/>
              <a:gd name="connsiteY149" fmla="*/ 8472 h 9913"/>
              <a:gd name="connsiteX150" fmla="*/ 6477 w 9846"/>
              <a:gd name="connsiteY150" fmla="*/ 8414 h 9913"/>
              <a:gd name="connsiteX151" fmla="*/ 6543 w 9846"/>
              <a:gd name="connsiteY151" fmla="*/ 8345 h 9913"/>
              <a:gd name="connsiteX152" fmla="*/ 6576 w 9846"/>
              <a:gd name="connsiteY152" fmla="*/ 8307 h 9913"/>
              <a:gd name="connsiteX153" fmla="*/ 6605 w 9846"/>
              <a:gd name="connsiteY153" fmla="*/ 8271 h 9913"/>
              <a:gd name="connsiteX154" fmla="*/ 6658 w 9846"/>
              <a:gd name="connsiteY154" fmla="*/ 8197 h 9913"/>
              <a:gd name="connsiteX155" fmla="*/ 6701 w 9846"/>
              <a:gd name="connsiteY155" fmla="*/ 8117 h 9913"/>
              <a:gd name="connsiteX156" fmla="*/ 6740 w 9846"/>
              <a:gd name="connsiteY156" fmla="*/ 8033 h 9913"/>
              <a:gd name="connsiteX157" fmla="*/ 6786 w 9846"/>
              <a:gd name="connsiteY157" fmla="*/ 7906 h 9913"/>
              <a:gd name="connsiteX158" fmla="*/ 6832 w 9846"/>
              <a:gd name="connsiteY158" fmla="*/ 7724 h 9913"/>
              <a:gd name="connsiteX159" fmla="*/ 6862 w 9846"/>
              <a:gd name="connsiteY159" fmla="*/ 7536 h 9913"/>
              <a:gd name="connsiteX160" fmla="*/ 6880 w 9846"/>
              <a:gd name="connsiteY160" fmla="*/ 7340 h 9913"/>
              <a:gd name="connsiteX161" fmla="*/ 6896 w 9846"/>
              <a:gd name="connsiteY161" fmla="*/ 7041 h 9913"/>
              <a:gd name="connsiteX162" fmla="*/ 6904 w 9846"/>
              <a:gd name="connsiteY162" fmla="*/ 6842 h 9913"/>
              <a:gd name="connsiteX163" fmla="*/ 6916 w 9846"/>
              <a:gd name="connsiteY163" fmla="*/ 6573 h 9913"/>
              <a:gd name="connsiteX164" fmla="*/ 6930 w 9846"/>
              <a:gd name="connsiteY164" fmla="*/ 6032 h 9913"/>
              <a:gd name="connsiteX165" fmla="*/ 6930 w 9846"/>
              <a:gd name="connsiteY165" fmla="*/ 5490 h 9913"/>
              <a:gd name="connsiteX166" fmla="*/ 6919 w 9846"/>
              <a:gd name="connsiteY166" fmla="*/ 4951 h 9913"/>
              <a:gd name="connsiteX167" fmla="*/ 6910 w 9846"/>
              <a:gd name="connsiteY167" fmla="*/ 4680 h 9913"/>
              <a:gd name="connsiteX168" fmla="*/ 6907 w 9846"/>
              <a:gd name="connsiteY168" fmla="*/ 4617 h 9913"/>
              <a:gd name="connsiteX169" fmla="*/ 6895 w 9846"/>
              <a:gd name="connsiteY169" fmla="*/ 4486 h 9913"/>
              <a:gd name="connsiteX170" fmla="*/ 6876 w 9846"/>
              <a:gd name="connsiteY170" fmla="*/ 4361 h 9913"/>
              <a:gd name="connsiteX171" fmla="*/ 6847 w 9846"/>
              <a:gd name="connsiteY171" fmla="*/ 4239 h 9913"/>
              <a:gd name="connsiteX172" fmla="*/ 6817 w 9846"/>
              <a:gd name="connsiteY172" fmla="*/ 4120 h 9913"/>
              <a:gd name="connsiteX173" fmla="*/ 6777 w 9846"/>
              <a:gd name="connsiteY173" fmla="*/ 4006 h 9913"/>
              <a:gd name="connsiteX174" fmla="*/ 6731 w 9846"/>
              <a:gd name="connsiteY174" fmla="*/ 3896 h 9913"/>
              <a:gd name="connsiteX175" fmla="*/ 6680 w 9846"/>
              <a:gd name="connsiteY175" fmla="*/ 3793 h 9913"/>
              <a:gd name="connsiteX176" fmla="*/ 6621 w 9846"/>
              <a:gd name="connsiteY176" fmla="*/ 3698 h 9913"/>
              <a:gd name="connsiteX177" fmla="*/ 6558 w 9846"/>
              <a:gd name="connsiteY177" fmla="*/ 3610 h 9913"/>
              <a:gd name="connsiteX178" fmla="*/ 6489 w 9846"/>
              <a:gd name="connsiteY178" fmla="*/ 3532 h 9913"/>
              <a:gd name="connsiteX179" fmla="*/ 6414 w 9846"/>
              <a:gd name="connsiteY179" fmla="*/ 3462 h 9913"/>
              <a:gd name="connsiteX180" fmla="*/ 6336 w 9846"/>
              <a:gd name="connsiteY180" fmla="*/ 3404 h 9913"/>
              <a:gd name="connsiteX181" fmla="*/ 6252 w 9846"/>
              <a:gd name="connsiteY181" fmla="*/ 3353 h 9913"/>
              <a:gd name="connsiteX182" fmla="*/ 6163 w 9846"/>
              <a:gd name="connsiteY182" fmla="*/ 3318 h 9913"/>
              <a:gd name="connsiteX183" fmla="*/ 6068 w 9846"/>
              <a:gd name="connsiteY183" fmla="*/ 3295 h 9913"/>
              <a:gd name="connsiteX184" fmla="*/ 6019 w 9846"/>
              <a:gd name="connsiteY184" fmla="*/ 3290 h 9913"/>
              <a:gd name="connsiteX185" fmla="*/ 5994 w 9846"/>
              <a:gd name="connsiteY185" fmla="*/ 3289 h 9913"/>
              <a:gd name="connsiteX186" fmla="*/ 5943 w 9846"/>
              <a:gd name="connsiteY186" fmla="*/ 3294 h 9913"/>
              <a:gd name="connsiteX187" fmla="*/ 5892 w 9846"/>
              <a:gd name="connsiteY187" fmla="*/ 3308 h 9913"/>
              <a:gd name="connsiteX188" fmla="*/ 5844 w 9846"/>
              <a:gd name="connsiteY188" fmla="*/ 3333 h 9913"/>
              <a:gd name="connsiteX189" fmla="*/ 5798 w 9846"/>
              <a:gd name="connsiteY189" fmla="*/ 3368 h 9913"/>
              <a:gd name="connsiteX190" fmla="*/ 5758 w 9846"/>
              <a:gd name="connsiteY190" fmla="*/ 3413 h 9913"/>
              <a:gd name="connsiteX191" fmla="*/ 5726 w 9846"/>
              <a:gd name="connsiteY191" fmla="*/ 3465 h 9913"/>
              <a:gd name="connsiteX192" fmla="*/ 5702 w 9846"/>
              <a:gd name="connsiteY192" fmla="*/ 3524 h 9913"/>
              <a:gd name="connsiteX193" fmla="*/ 5693 w 9846"/>
              <a:gd name="connsiteY193" fmla="*/ 3557 h 9913"/>
              <a:gd name="connsiteX194" fmla="*/ 5689 w 9846"/>
              <a:gd name="connsiteY194" fmla="*/ 3585 h 9913"/>
              <a:gd name="connsiteX195" fmla="*/ 5683 w 9846"/>
              <a:gd name="connsiteY195" fmla="*/ 3636 h 9913"/>
              <a:gd name="connsiteX196" fmla="*/ 5688 w 9846"/>
              <a:gd name="connsiteY196" fmla="*/ 3716 h 9913"/>
              <a:gd name="connsiteX197" fmla="*/ 5709 w 9846"/>
              <a:gd name="connsiteY197" fmla="*/ 3822 h 9913"/>
              <a:gd name="connsiteX198" fmla="*/ 5748 w 9846"/>
              <a:gd name="connsiteY198" fmla="*/ 3916 h 9913"/>
              <a:gd name="connsiteX199" fmla="*/ 5773 w 9846"/>
              <a:gd name="connsiteY199" fmla="*/ 3958 h 9913"/>
              <a:gd name="connsiteX200" fmla="*/ 5820 w 9846"/>
              <a:gd name="connsiteY200" fmla="*/ 4030 h 9913"/>
              <a:gd name="connsiteX201" fmla="*/ 5917 w 9846"/>
              <a:gd name="connsiteY201" fmla="*/ 4150 h 9913"/>
              <a:gd name="connsiteX202" fmla="*/ 6016 w 9846"/>
              <a:gd name="connsiteY202" fmla="*/ 4248 h 9913"/>
              <a:gd name="connsiteX203" fmla="*/ 6119 w 9846"/>
              <a:gd name="connsiteY203" fmla="*/ 4325 h 9913"/>
              <a:gd name="connsiteX204" fmla="*/ 6221 w 9846"/>
              <a:gd name="connsiteY204" fmla="*/ 4377 h 9913"/>
              <a:gd name="connsiteX205" fmla="*/ 6326 w 9846"/>
              <a:gd name="connsiteY205" fmla="*/ 4409 h 9913"/>
              <a:gd name="connsiteX206" fmla="*/ 6431 w 9846"/>
              <a:gd name="connsiteY206" fmla="*/ 4422 h 9913"/>
              <a:gd name="connsiteX207" fmla="*/ 6536 w 9846"/>
              <a:gd name="connsiteY207" fmla="*/ 4412 h 9913"/>
              <a:gd name="connsiteX208" fmla="*/ 6640 w 9846"/>
              <a:gd name="connsiteY208" fmla="*/ 4387 h 9913"/>
              <a:gd name="connsiteX209" fmla="*/ 6745 w 9846"/>
              <a:gd name="connsiteY209" fmla="*/ 4343 h 9913"/>
              <a:gd name="connsiteX210" fmla="*/ 6846 w 9846"/>
              <a:gd name="connsiteY210" fmla="*/ 4286 h 9913"/>
              <a:gd name="connsiteX211" fmla="*/ 6946 w 9846"/>
              <a:gd name="connsiteY211" fmla="*/ 4210 h 9913"/>
              <a:gd name="connsiteX212" fmla="*/ 7042 w 9846"/>
              <a:gd name="connsiteY212" fmla="*/ 4121 h 9913"/>
              <a:gd name="connsiteX213" fmla="*/ 7136 w 9846"/>
              <a:gd name="connsiteY213" fmla="*/ 4019 h 9913"/>
              <a:gd name="connsiteX214" fmla="*/ 7226 w 9846"/>
              <a:gd name="connsiteY214" fmla="*/ 3905 h 9913"/>
              <a:gd name="connsiteX215" fmla="*/ 7309 w 9846"/>
              <a:gd name="connsiteY215" fmla="*/ 3778 h 9913"/>
              <a:gd name="connsiteX216" fmla="*/ 7350 w 9846"/>
              <a:gd name="connsiteY216" fmla="*/ 3710 h 9913"/>
              <a:gd name="connsiteX217" fmla="*/ 7421 w 9846"/>
              <a:gd name="connsiteY217" fmla="*/ 3586 h 9913"/>
              <a:gd name="connsiteX218" fmla="*/ 7551 w 9846"/>
              <a:gd name="connsiteY218" fmla="*/ 3320 h 9913"/>
              <a:gd name="connsiteX219" fmla="*/ 7662 w 9846"/>
              <a:gd name="connsiteY219" fmla="*/ 3036 h 9913"/>
              <a:gd name="connsiteX220" fmla="*/ 7731 w 9846"/>
              <a:gd name="connsiteY220" fmla="*/ 2816 h 9913"/>
              <a:gd name="connsiteX221" fmla="*/ 7772 w 9846"/>
              <a:gd name="connsiteY221" fmla="*/ 2666 h 9913"/>
              <a:gd name="connsiteX222" fmla="*/ 7804 w 9846"/>
              <a:gd name="connsiteY222" fmla="*/ 2513 h 9913"/>
              <a:gd name="connsiteX223" fmla="*/ 7834 w 9846"/>
              <a:gd name="connsiteY223" fmla="*/ 2355 h 9913"/>
              <a:gd name="connsiteX224" fmla="*/ 7854 w 9846"/>
              <a:gd name="connsiteY224" fmla="*/ 2200 h 9913"/>
              <a:gd name="connsiteX225" fmla="*/ 7867 w 9846"/>
              <a:gd name="connsiteY225" fmla="*/ 2041 h 9913"/>
              <a:gd name="connsiteX226" fmla="*/ 7875 w 9846"/>
              <a:gd name="connsiteY226" fmla="*/ 1881 h 9913"/>
              <a:gd name="connsiteX227" fmla="*/ 7873 w 9846"/>
              <a:gd name="connsiteY227" fmla="*/ 1722 h 9913"/>
              <a:gd name="connsiteX228" fmla="*/ 7865 w 9846"/>
              <a:gd name="connsiteY228" fmla="*/ 1561 h 9913"/>
              <a:gd name="connsiteX229" fmla="*/ 7851 w 9846"/>
              <a:gd name="connsiteY229" fmla="*/ 1402 h 9913"/>
              <a:gd name="connsiteX230" fmla="*/ 7840 w 9846"/>
              <a:gd name="connsiteY230" fmla="*/ 1322 h 9913"/>
              <a:gd name="connsiteX231" fmla="*/ 7820 w 9846"/>
              <a:gd name="connsiteY231" fmla="*/ 1213 h 9913"/>
              <a:gd name="connsiteX232" fmla="*/ 7796 w 9846"/>
              <a:gd name="connsiteY232" fmla="*/ 1035 h 9913"/>
              <a:gd name="connsiteX233" fmla="*/ 7787 w 9846"/>
              <a:gd name="connsiteY233" fmla="*/ 913 h 9913"/>
              <a:gd name="connsiteX234" fmla="*/ 7789 w 9846"/>
              <a:gd name="connsiteY234" fmla="*/ 796 h 9913"/>
              <a:gd name="connsiteX235" fmla="*/ 7807 w 9846"/>
              <a:gd name="connsiteY235" fmla="*/ 685 h 9913"/>
              <a:gd name="connsiteX236" fmla="*/ 7837 w 9846"/>
              <a:gd name="connsiteY236" fmla="*/ 612 h 9913"/>
              <a:gd name="connsiteX237" fmla="*/ 7860 w 9846"/>
              <a:gd name="connsiteY237" fmla="*/ 565 h 9913"/>
              <a:gd name="connsiteX238" fmla="*/ 7894 w 9846"/>
              <a:gd name="connsiteY238" fmla="*/ 526 h 9913"/>
              <a:gd name="connsiteX239" fmla="*/ 7930 w 9846"/>
              <a:gd name="connsiteY239" fmla="*/ 491 h 9913"/>
              <a:gd name="connsiteX240" fmla="*/ 7950 w 9846"/>
              <a:gd name="connsiteY240" fmla="*/ 477 h 9913"/>
              <a:gd name="connsiteX241" fmla="*/ 7987 w 9846"/>
              <a:gd name="connsiteY241" fmla="*/ 457 h 9913"/>
              <a:gd name="connsiteX242" fmla="*/ 8056 w 9846"/>
              <a:gd name="connsiteY242" fmla="*/ 443 h 9913"/>
              <a:gd name="connsiteX243" fmla="*/ 8124 w 9846"/>
              <a:gd name="connsiteY243" fmla="*/ 452 h 9913"/>
              <a:gd name="connsiteX244" fmla="*/ 8194 w 9846"/>
              <a:gd name="connsiteY244" fmla="*/ 484 h 9913"/>
              <a:gd name="connsiteX245" fmla="*/ 8261 w 9846"/>
              <a:gd name="connsiteY245" fmla="*/ 531 h 9913"/>
              <a:gd name="connsiteX246" fmla="*/ 8322 w 9846"/>
              <a:gd name="connsiteY246" fmla="*/ 593 h 9913"/>
              <a:gd name="connsiteX247" fmla="*/ 8378 w 9846"/>
              <a:gd name="connsiteY247" fmla="*/ 663 h 9913"/>
              <a:gd name="connsiteX248" fmla="*/ 8424 w 9846"/>
              <a:gd name="connsiteY248" fmla="*/ 734 h 9913"/>
              <a:gd name="connsiteX249" fmla="*/ 8445 w 9846"/>
              <a:gd name="connsiteY249" fmla="*/ 770 h 9913"/>
              <a:gd name="connsiteX250" fmla="*/ 8529 w 9846"/>
              <a:gd name="connsiteY250" fmla="*/ 945 h 9913"/>
              <a:gd name="connsiteX251" fmla="*/ 8671 w 9846"/>
              <a:gd name="connsiteY251" fmla="*/ 1231 h 9913"/>
              <a:gd name="connsiteX252" fmla="*/ 8745 w 9846"/>
              <a:gd name="connsiteY252" fmla="*/ 1358 h 9913"/>
              <a:gd name="connsiteX253" fmla="*/ 8800 w 9846"/>
              <a:gd name="connsiteY253" fmla="*/ 1432 h 9913"/>
              <a:gd name="connsiteX254" fmla="*/ 8856 w 9846"/>
              <a:gd name="connsiteY254" fmla="*/ 1498 h 9913"/>
              <a:gd name="connsiteX255" fmla="*/ 8912 w 9846"/>
              <a:gd name="connsiteY255" fmla="*/ 1546 h 9913"/>
              <a:gd name="connsiteX256" fmla="*/ 8974 w 9846"/>
              <a:gd name="connsiteY256" fmla="*/ 1578 h 9913"/>
              <a:gd name="connsiteX257" fmla="*/ 9037 w 9846"/>
              <a:gd name="connsiteY257" fmla="*/ 1591 h 9913"/>
              <a:gd name="connsiteX258" fmla="*/ 9103 w 9846"/>
              <a:gd name="connsiteY258" fmla="*/ 1583 h 9913"/>
              <a:gd name="connsiteX259" fmla="*/ 9174 w 9846"/>
              <a:gd name="connsiteY259" fmla="*/ 1551 h 9913"/>
              <a:gd name="connsiteX260" fmla="*/ 9247 w 9846"/>
              <a:gd name="connsiteY260" fmla="*/ 1491 h 9913"/>
              <a:gd name="connsiteX261" fmla="*/ 9324 w 9846"/>
              <a:gd name="connsiteY261" fmla="*/ 1400 h 9913"/>
              <a:gd name="connsiteX262" fmla="*/ 9364 w 9846"/>
              <a:gd name="connsiteY262" fmla="*/ 1342 h 9913"/>
              <a:gd name="connsiteX263" fmla="*/ 9403 w 9846"/>
              <a:gd name="connsiteY263" fmla="*/ 1278 h 9913"/>
              <a:gd name="connsiteX264" fmla="*/ 9471 w 9846"/>
              <a:gd name="connsiteY264" fmla="*/ 1139 h 9913"/>
              <a:gd name="connsiteX265" fmla="*/ 9527 w 9846"/>
              <a:gd name="connsiteY265" fmla="*/ 986 h 9913"/>
              <a:gd name="connsiteX266" fmla="*/ 9575 w 9846"/>
              <a:gd name="connsiteY266" fmla="*/ 829 h 9913"/>
              <a:gd name="connsiteX267" fmla="*/ 9596 w 9846"/>
              <a:gd name="connsiteY267" fmla="*/ 749 h 9913"/>
              <a:gd name="connsiteX268" fmla="*/ 9647 w 9846"/>
              <a:gd name="connsiteY268" fmla="*/ 559 h 9913"/>
              <a:gd name="connsiteX269" fmla="*/ 9733 w 9846"/>
              <a:gd name="connsiteY269" fmla="*/ 267 h 9913"/>
              <a:gd name="connsiteX270" fmla="*/ 9803 w 9846"/>
              <a:gd name="connsiteY270" fmla="*/ 84 h 9913"/>
              <a:gd name="connsiteX271" fmla="*/ 9846 w 9846"/>
              <a:gd name="connsiteY271" fmla="*/ 0 h 9913"/>
              <a:gd name="connsiteX0" fmla="*/ 28 w 9876"/>
              <a:gd name="connsiteY0" fmla="*/ 9898 h 9898"/>
              <a:gd name="connsiteX1" fmla="*/ 175 w 9876"/>
              <a:gd name="connsiteY1" fmla="*/ 9782 h 9898"/>
              <a:gd name="connsiteX2" fmla="*/ 313 w 9876"/>
              <a:gd name="connsiteY2" fmla="*/ 9654 h 9898"/>
              <a:gd name="connsiteX3" fmla="*/ 443 w 9876"/>
              <a:gd name="connsiteY3" fmla="*/ 9510 h 9898"/>
              <a:gd name="connsiteX4" fmla="*/ 562 w 9876"/>
              <a:gd name="connsiteY4" fmla="*/ 9352 h 9898"/>
              <a:gd name="connsiteX5" fmla="*/ 667 w 9876"/>
              <a:gd name="connsiteY5" fmla="*/ 9183 h 9898"/>
              <a:gd name="connsiteX6" fmla="*/ 759 w 9876"/>
              <a:gd name="connsiteY6" fmla="*/ 8996 h 9898"/>
              <a:gd name="connsiteX7" fmla="*/ 836 w 9876"/>
              <a:gd name="connsiteY7" fmla="*/ 8800 h 9898"/>
              <a:gd name="connsiteX8" fmla="*/ 894 w 9876"/>
              <a:gd name="connsiteY8" fmla="*/ 8587 h 9898"/>
              <a:gd name="connsiteX9" fmla="*/ 915 w 9876"/>
              <a:gd name="connsiteY9" fmla="*/ 8475 h 9898"/>
              <a:gd name="connsiteX10" fmla="*/ 930 w 9876"/>
              <a:gd name="connsiteY10" fmla="*/ 8384 h 9898"/>
              <a:gd name="connsiteX11" fmla="*/ 946 w 9876"/>
              <a:gd name="connsiteY11" fmla="*/ 8199 h 9898"/>
              <a:gd name="connsiteX12" fmla="*/ 949 w 9876"/>
              <a:gd name="connsiteY12" fmla="*/ 8018 h 9898"/>
              <a:gd name="connsiteX13" fmla="*/ 932 w 9876"/>
              <a:gd name="connsiteY13" fmla="*/ 7835 h 9898"/>
              <a:gd name="connsiteX14" fmla="*/ 901 w 9876"/>
              <a:gd name="connsiteY14" fmla="*/ 7659 h 9898"/>
              <a:gd name="connsiteX15" fmla="*/ 850 w 9876"/>
              <a:gd name="connsiteY15" fmla="*/ 7489 h 9898"/>
              <a:gd name="connsiteX16" fmla="*/ 785 w 9876"/>
              <a:gd name="connsiteY16" fmla="*/ 7332 h 9898"/>
              <a:gd name="connsiteX17" fmla="*/ 700 w 9876"/>
              <a:gd name="connsiteY17" fmla="*/ 7183 h 9898"/>
              <a:gd name="connsiteX18" fmla="*/ 649 w 9876"/>
              <a:gd name="connsiteY18" fmla="*/ 7114 h 9898"/>
              <a:gd name="connsiteX19" fmla="*/ 617 w 9876"/>
              <a:gd name="connsiteY19" fmla="*/ 7074 h 9898"/>
              <a:gd name="connsiteX20" fmla="*/ 550 w 9876"/>
              <a:gd name="connsiteY20" fmla="*/ 7011 h 9898"/>
              <a:gd name="connsiteX21" fmla="*/ 486 w 9876"/>
              <a:gd name="connsiteY21" fmla="*/ 6965 h 9898"/>
              <a:gd name="connsiteX22" fmla="*/ 422 w 9876"/>
              <a:gd name="connsiteY22" fmla="*/ 6937 h 9898"/>
              <a:gd name="connsiteX23" fmla="*/ 360 w 9876"/>
              <a:gd name="connsiteY23" fmla="*/ 6926 h 9898"/>
              <a:gd name="connsiteX24" fmla="*/ 300 w 9876"/>
              <a:gd name="connsiteY24" fmla="*/ 6931 h 9898"/>
              <a:gd name="connsiteX25" fmla="*/ 242 w 9876"/>
              <a:gd name="connsiteY25" fmla="*/ 6950 h 9898"/>
              <a:gd name="connsiteX26" fmla="*/ 189 w 9876"/>
              <a:gd name="connsiteY26" fmla="*/ 6983 h 9898"/>
              <a:gd name="connsiteX27" fmla="*/ 142 w 9876"/>
              <a:gd name="connsiteY27" fmla="*/ 7029 h 9898"/>
              <a:gd name="connsiteX28" fmla="*/ 100 w 9876"/>
              <a:gd name="connsiteY28" fmla="*/ 7089 h 9898"/>
              <a:gd name="connsiteX29" fmla="*/ 65 w 9876"/>
              <a:gd name="connsiteY29" fmla="*/ 7160 h 9898"/>
              <a:gd name="connsiteX30" fmla="*/ 35 w 9876"/>
              <a:gd name="connsiteY30" fmla="*/ 7240 h 9898"/>
              <a:gd name="connsiteX31" fmla="*/ 16 w 9876"/>
              <a:gd name="connsiteY31" fmla="*/ 7332 h 9898"/>
              <a:gd name="connsiteX32" fmla="*/ 3 w 9876"/>
              <a:gd name="connsiteY32" fmla="*/ 7427 h 9898"/>
              <a:gd name="connsiteX33" fmla="*/ 0 w 9876"/>
              <a:gd name="connsiteY33" fmla="*/ 7533 h 9898"/>
              <a:gd name="connsiteX34" fmla="*/ 7 w 9876"/>
              <a:gd name="connsiteY34" fmla="*/ 7643 h 9898"/>
              <a:gd name="connsiteX35" fmla="*/ 14 w 9876"/>
              <a:gd name="connsiteY35" fmla="*/ 7700 h 9898"/>
              <a:gd name="connsiteX36" fmla="*/ 29 w 9876"/>
              <a:gd name="connsiteY36" fmla="*/ 7798 h 9898"/>
              <a:gd name="connsiteX37" fmla="*/ 75 w 9876"/>
              <a:gd name="connsiteY37" fmla="*/ 7983 h 9898"/>
              <a:gd name="connsiteX38" fmla="*/ 136 w 9876"/>
              <a:gd name="connsiteY38" fmla="*/ 8162 h 9898"/>
              <a:gd name="connsiteX39" fmla="*/ 211 w 9876"/>
              <a:gd name="connsiteY39" fmla="*/ 8334 h 9898"/>
              <a:gd name="connsiteX40" fmla="*/ 300 w 9876"/>
              <a:gd name="connsiteY40" fmla="*/ 8494 h 9898"/>
              <a:gd name="connsiteX41" fmla="*/ 396 w 9876"/>
              <a:gd name="connsiteY41" fmla="*/ 8646 h 9898"/>
              <a:gd name="connsiteX42" fmla="*/ 504 w 9876"/>
              <a:gd name="connsiteY42" fmla="*/ 8788 h 9898"/>
              <a:gd name="connsiteX43" fmla="*/ 622 w 9876"/>
              <a:gd name="connsiteY43" fmla="*/ 8920 h 9898"/>
              <a:gd name="connsiteX44" fmla="*/ 745 w 9876"/>
              <a:gd name="connsiteY44" fmla="*/ 9042 h 9898"/>
              <a:gd name="connsiteX45" fmla="*/ 875 w 9876"/>
              <a:gd name="connsiteY45" fmla="*/ 9148 h 9898"/>
              <a:gd name="connsiteX46" fmla="*/ 1006 w 9876"/>
              <a:gd name="connsiteY46" fmla="*/ 9241 h 9898"/>
              <a:gd name="connsiteX47" fmla="*/ 1143 w 9876"/>
              <a:gd name="connsiteY47" fmla="*/ 9323 h 9898"/>
              <a:gd name="connsiteX48" fmla="*/ 1278 w 9876"/>
              <a:gd name="connsiteY48" fmla="*/ 9391 h 9898"/>
              <a:gd name="connsiteX49" fmla="*/ 1416 w 9876"/>
              <a:gd name="connsiteY49" fmla="*/ 9443 h 9898"/>
              <a:gd name="connsiteX50" fmla="*/ 1552 w 9876"/>
              <a:gd name="connsiteY50" fmla="*/ 9477 h 9898"/>
              <a:gd name="connsiteX51" fmla="*/ 1684 w 9876"/>
              <a:gd name="connsiteY51" fmla="*/ 9499 h 9898"/>
              <a:gd name="connsiteX52" fmla="*/ 1747 w 9876"/>
              <a:gd name="connsiteY52" fmla="*/ 9500 h 9898"/>
              <a:gd name="connsiteX53" fmla="*/ 1821 w 9876"/>
              <a:gd name="connsiteY53" fmla="*/ 9499 h 9898"/>
              <a:gd name="connsiteX54" fmla="*/ 1967 w 9876"/>
              <a:gd name="connsiteY54" fmla="*/ 9476 h 9898"/>
              <a:gd name="connsiteX55" fmla="*/ 2103 w 9876"/>
              <a:gd name="connsiteY55" fmla="*/ 9427 h 9898"/>
              <a:gd name="connsiteX56" fmla="*/ 2235 w 9876"/>
              <a:gd name="connsiteY56" fmla="*/ 9352 h 9898"/>
              <a:gd name="connsiteX57" fmla="*/ 2352 w 9876"/>
              <a:gd name="connsiteY57" fmla="*/ 9254 h 9898"/>
              <a:gd name="connsiteX58" fmla="*/ 2460 w 9876"/>
              <a:gd name="connsiteY58" fmla="*/ 9126 h 9898"/>
              <a:gd name="connsiteX59" fmla="*/ 2529 w 9876"/>
              <a:gd name="connsiteY59" fmla="*/ 9017 h 9898"/>
              <a:gd name="connsiteX60" fmla="*/ 2570 w 9876"/>
              <a:gd name="connsiteY60" fmla="*/ 8935 h 9898"/>
              <a:gd name="connsiteX61" fmla="*/ 2606 w 9876"/>
              <a:gd name="connsiteY61" fmla="*/ 8847 h 9898"/>
              <a:gd name="connsiteX62" fmla="*/ 2641 w 9876"/>
              <a:gd name="connsiteY62" fmla="*/ 8753 h 9898"/>
              <a:gd name="connsiteX63" fmla="*/ 2654 w 9876"/>
              <a:gd name="connsiteY63" fmla="*/ 8702 h 9898"/>
              <a:gd name="connsiteX64" fmla="*/ 2672 w 9876"/>
              <a:gd name="connsiteY64" fmla="*/ 8623 h 9898"/>
              <a:gd name="connsiteX65" fmla="*/ 2702 w 9876"/>
              <a:gd name="connsiteY65" fmla="*/ 8466 h 9898"/>
              <a:gd name="connsiteX66" fmla="*/ 2716 w 9876"/>
              <a:gd name="connsiteY66" fmla="*/ 8319 h 9898"/>
              <a:gd name="connsiteX67" fmla="*/ 2720 w 9876"/>
              <a:gd name="connsiteY67" fmla="*/ 8176 h 9898"/>
              <a:gd name="connsiteX68" fmla="*/ 2712 w 9876"/>
              <a:gd name="connsiteY68" fmla="*/ 8040 h 9898"/>
              <a:gd name="connsiteX69" fmla="*/ 2693 w 9876"/>
              <a:gd name="connsiteY69" fmla="*/ 7907 h 9898"/>
              <a:gd name="connsiteX70" fmla="*/ 2667 w 9876"/>
              <a:gd name="connsiteY70" fmla="*/ 7775 h 9898"/>
              <a:gd name="connsiteX71" fmla="*/ 2632 w 9876"/>
              <a:gd name="connsiteY71" fmla="*/ 7649 h 9898"/>
              <a:gd name="connsiteX72" fmla="*/ 2568 w 9876"/>
              <a:gd name="connsiteY72" fmla="*/ 7463 h 9898"/>
              <a:gd name="connsiteX73" fmla="*/ 2465 w 9876"/>
              <a:gd name="connsiteY73" fmla="*/ 7219 h 9898"/>
              <a:gd name="connsiteX74" fmla="*/ 2290 w 9876"/>
              <a:gd name="connsiteY74" fmla="*/ 6857 h 9898"/>
              <a:gd name="connsiteX75" fmla="*/ 2172 w 9876"/>
              <a:gd name="connsiteY75" fmla="*/ 6604 h 9898"/>
              <a:gd name="connsiteX76" fmla="*/ 2007 w 9876"/>
              <a:gd name="connsiteY76" fmla="*/ 6262 h 9898"/>
              <a:gd name="connsiteX77" fmla="*/ 1707 w 9876"/>
              <a:gd name="connsiteY77" fmla="*/ 5639 h 9898"/>
              <a:gd name="connsiteX78" fmla="*/ 1559 w 9876"/>
              <a:gd name="connsiteY78" fmla="*/ 5301 h 9898"/>
              <a:gd name="connsiteX79" fmla="*/ 1466 w 9876"/>
              <a:gd name="connsiteY79" fmla="*/ 5070 h 9898"/>
              <a:gd name="connsiteX80" fmla="*/ 1382 w 9876"/>
              <a:gd name="connsiteY80" fmla="*/ 4836 h 9898"/>
              <a:gd name="connsiteX81" fmla="*/ 1311 w 9876"/>
              <a:gd name="connsiteY81" fmla="*/ 4601 h 9898"/>
              <a:gd name="connsiteX82" fmla="*/ 1256 w 9876"/>
              <a:gd name="connsiteY82" fmla="*/ 4363 h 9898"/>
              <a:gd name="connsiteX83" fmla="*/ 1217 w 9876"/>
              <a:gd name="connsiteY83" fmla="*/ 4130 h 9898"/>
              <a:gd name="connsiteX84" fmla="*/ 1198 w 9876"/>
              <a:gd name="connsiteY84" fmla="*/ 3900 h 9898"/>
              <a:gd name="connsiteX85" fmla="*/ 1201 w 9876"/>
              <a:gd name="connsiteY85" fmla="*/ 3730 h 9898"/>
              <a:gd name="connsiteX86" fmla="*/ 1210 w 9876"/>
              <a:gd name="connsiteY86" fmla="*/ 3622 h 9898"/>
              <a:gd name="connsiteX87" fmla="*/ 1226 w 9876"/>
              <a:gd name="connsiteY87" fmla="*/ 3512 h 9898"/>
              <a:gd name="connsiteX88" fmla="*/ 1251 w 9876"/>
              <a:gd name="connsiteY88" fmla="*/ 3406 h 9898"/>
              <a:gd name="connsiteX89" fmla="*/ 1280 w 9876"/>
              <a:gd name="connsiteY89" fmla="*/ 3302 h 9898"/>
              <a:gd name="connsiteX90" fmla="*/ 1320 w 9876"/>
              <a:gd name="connsiteY90" fmla="*/ 3200 h 9898"/>
              <a:gd name="connsiteX91" fmla="*/ 1342 w 9876"/>
              <a:gd name="connsiteY91" fmla="*/ 3152 h 9898"/>
              <a:gd name="connsiteX92" fmla="*/ 1375 w 9876"/>
              <a:gd name="connsiteY92" fmla="*/ 3081 h 9898"/>
              <a:gd name="connsiteX93" fmla="*/ 1452 w 9876"/>
              <a:gd name="connsiteY93" fmla="*/ 2963 h 9898"/>
              <a:gd name="connsiteX94" fmla="*/ 1541 w 9876"/>
              <a:gd name="connsiteY94" fmla="*/ 2859 h 9898"/>
              <a:gd name="connsiteX95" fmla="*/ 1636 w 9876"/>
              <a:gd name="connsiteY95" fmla="*/ 2773 h 9898"/>
              <a:gd name="connsiteX96" fmla="*/ 1740 w 9876"/>
              <a:gd name="connsiteY96" fmla="*/ 2702 h 9898"/>
              <a:gd name="connsiteX97" fmla="*/ 1851 w 9876"/>
              <a:gd name="connsiteY97" fmla="*/ 2644 h 9898"/>
              <a:gd name="connsiteX98" fmla="*/ 1967 w 9876"/>
              <a:gd name="connsiteY98" fmla="*/ 2604 h 9898"/>
              <a:gd name="connsiteX99" fmla="*/ 2084 w 9876"/>
              <a:gd name="connsiteY99" fmla="*/ 2575 h 9898"/>
              <a:gd name="connsiteX100" fmla="*/ 2206 w 9876"/>
              <a:gd name="connsiteY100" fmla="*/ 2559 h 9898"/>
              <a:gd name="connsiteX101" fmla="*/ 2330 w 9876"/>
              <a:gd name="connsiteY101" fmla="*/ 2554 h 9898"/>
              <a:gd name="connsiteX102" fmla="*/ 2454 w 9876"/>
              <a:gd name="connsiteY102" fmla="*/ 2560 h 9898"/>
              <a:gd name="connsiteX103" fmla="*/ 2575 w 9876"/>
              <a:gd name="connsiteY103" fmla="*/ 2577 h 9898"/>
              <a:gd name="connsiteX104" fmla="*/ 2693 w 9876"/>
              <a:gd name="connsiteY104" fmla="*/ 2604 h 9898"/>
              <a:gd name="connsiteX105" fmla="*/ 2809 w 9876"/>
              <a:gd name="connsiteY105" fmla="*/ 2638 h 9898"/>
              <a:gd name="connsiteX106" fmla="*/ 2920 w 9876"/>
              <a:gd name="connsiteY106" fmla="*/ 2680 h 9898"/>
              <a:gd name="connsiteX107" fmla="*/ 3023 w 9876"/>
              <a:gd name="connsiteY107" fmla="*/ 2732 h 9898"/>
              <a:gd name="connsiteX108" fmla="*/ 3074 w 9876"/>
              <a:gd name="connsiteY108" fmla="*/ 2760 h 9898"/>
              <a:gd name="connsiteX109" fmla="*/ 3129 w 9876"/>
              <a:gd name="connsiteY109" fmla="*/ 2793 h 9898"/>
              <a:gd name="connsiteX110" fmla="*/ 3241 w 9876"/>
              <a:gd name="connsiteY110" fmla="*/ 2869 h 9898"/>
              <a:gd name="connsiteX111" fmla="*/ 3347 w 9876"/>
              <a:gd name="connsiteY111" fmla="*/ 2954 h 9898"/>
              <a:gd name="connsiteX112" fmla="*/ 3452 w 9876"/>
              <a:gd name="connsiteY112" fmla="*/ 3044 h 9898"/>
              <a:gd name="connsiteX113" fmla="*/ 3603 w 9876"/>
              <a:gd name="connsiteY113" fmla="*/ 3196 h 9898"/>
              <a:gd name="connsiteX114" fmla="*/ 3794 w 9876"/>
              <a:gd name="connsiteY114" fmla="*/ 3422 h 9898"/>
              <a:gd name="connsiteX115" fmla="*/ 3966 w 9876"/>
              <a:gd name="connsiteY115" fmla="*/ 3671 h 9898"/>
              <a:gd name="connsiteX116" fmla="*/ 4124 w 9876"/>
              <a:gd name="connsiteY116" fmla="*/ 3941 h 9898"/>
              <a:gd name="connsiteX117" fmla="*/ 4267 w 9876"/>
              <a:gd name="connsiteY117" fmla="*/ 4227 h 9898"/>
              <a:gd name="connsiteX118" fmla="*/ 4387 w 9876"/>
              <a:gd name="connsiteY118" fmla="*/ 4525 h 9898"/>
              <a:gd name="connsiteX119" fmla="*/ 4438 w 9876"/>
              <a:gd name="connsiteY119" fmla="*/ 4682 h 9898"/>
              <a:gd name="connsiteX120" fmla="*/ 4478 w 9876"/>
              <a:gd name="connsiteY120" fmla="*/ 4796 h 9898"/>
              <a:gd name="connsiteX121" fmla="*/ 4542 w 9876"/>
              <a:gd name="connsiteY121" fmla="*/ 5032 h 9898"/>
              <a:gd name="connsiteX122" fmla="*/ 4595 w 9876"/>
              <a:gd name="connsiteY122" fmla="*/ 5270 h 9898"/>
              <a:gd name="connsiteX123" fmla="*/ 4639 w 9876"/>
              <a:gd name="connsiteY123" fmla="*/ 5510 h 9898"/>
              <a:gd name="connsiteX124" fmla="*/ 4697 w 9876"/>
              <a:gd name="connsiteY124" fmla="*/ 5876 h 9898"/>
              <a:gd name="connsiteX125" fmla="*/ 4769 w 9876"/>
              <a:gd name="connsiteY125" fmla="*/ 6363 h 9898"/>
              <a:gd name="connsiteX126" fmla="*/ 4827 w 9876"/>
              <a:gd name="connsiteY126" fmla="*/ 6725 h 9898"/>
              <a:gd name="connsiteX127" fmla="*/ 4872 w 9876"/>
              <a:gd name="connsiteY127" fmla="*/ 6963 h 9898"/>
              <a:gd name="connsiteX128" fmla="*/ 4926 w 9876"/>
              <a:gd name="connsiteY128" fmla="*/ 7195 h 9898"/>
              <a:gd name="connsiteX129" fmla="*/ 4989 w 9876"/>
              <a:gd name="connsiteY129" fmla="*/ 7424 h 9898"/>
              <a:gd name="connsiteX130" fmla="*/ 5064 w 9876"/>
              <a:gd name="connsiteY130" fmla="*/ 7648 h 9898"/>
              <a:gd name="connsiteX131" fmla="*/ 5153 w 9876"/>
              <a:gd name="connsiteY131" fmla="*/ 7861 h 9898"/>
              <a:gd name="connsiteX132" fmla="*/ 5262 w 9876"/>
              <a:gd name="connsiteY132" fmla="*/ 8069 h 9898"/>
              <a:gd name="connsiteX133" fmla="*/ 5387 w 9876"/>
              <a:gd name="connsiteY133" fmla="*/ 8266 h 9898"/>
              <a:gd name="connsiteX134" fmla="*/ 5458 w 9876"/>
              <a:gd name="connsiteY134" fmla="*/ 8361 h 9898"/>
              <a:gd name="connsiteX135" fmla="*/ 5489 w 9876"/>
              <a:gd name="connsiteY135" fmla="*/ 8400 h 9898"/>
              <a:gd name="connsiteX136" fmla="*/ 5556 w 9876"/>
              <a:gd name="connsiteY136" fmla="*/ 8471 h 9898"/>
              <a:gd name="connsiteX137" fmla="*/ 5622 w 9876"/>
              <a:gd name="connsiteY137" fmla="*/ 8532 h 9898"/>
              <a:gd name="connsiteX138" fmla="*/ 5691 w 9876"/>
              <a:gd name="connsiteY138" fmla="*/ 8586 h 9898"/>
              <a:gd name="connsiteX139" fmla="*/ 5758 w 9876"/>
              <a:gd name="connsiteY139" fmla="*/ 8626 h 9898"/>
              <a:gd name="connsiteX140" fmla="*/ 5828 w 9876"/>
              <a:gd name="connsiteY140" fmla="*/ 8656 h 9898"/>
              <a:gd name="connsiteX141" fmla="*/ 5897 w 9876"/>
              <a:gd name="connsiteY141" fmla="*/ 8679 h 9898"/>
              <a:gd name="connsiteX142" fmla="*/ 5968 w 9876"/>
              <a:gd name="connsiteY142" fmla="*/ 8691 h 9898"/>
              <a:gd name="connsiteX143" fmla="*/ 6038 w 9876"/>
              <a:gd name="connsiteY143" fmla="*/ 8691 h 9898"/>
              <a:gd name="connsiteX144" fmla="*/ 6108 w 9876"/>
              <a:gd name="connsiteY144" fmla="*/ 8683 h 9898"/>
              <a:gd name="connsiteX145" fmla="*/ 6178 w 9876"/>
              <a:gd name="connsiteY145" fmla="*/ 8662 h 9898"/>
              <a:gd name="connsiteX146" fmla="*/ 6248 w 9876"/>
              <a:gd name="connsiteY146" fmla="*/ 8634 h 9898"/>
              <a:gd name="connsiteX147" fmla="*/ 6318 w 9876"/>
              <a:gd name="connsiteY147" fmla="*/ 8597 h 9898"/>
              <a:gd name="connsiteX148" fmla="*/ 6386 w 9876"/>
              <a:gd name="connsiteY148" fmla="*/ 8546 h 9898"/>
              <a:gd name="connsiteX149" fmla="*/ 6454 w 9876"/>
              <a:gd name="connsiteY149" fmla="*/ 8488 h 9898"/>
              <a:gd name="connsiteX150" fmla="*/ 6521 w 9876"/>
              <a:gd name="connsiteY150" fmla="*/ 8418 h 9898"/>
              <a:gd name="connsiteX151" fmla="*/ 6555 w 9876"/>
              <a:gd name="connsiteY151" fmla="*/ 8380 h 9898"/>
              <a:gd name="connsiteX152" fmla="*/ 6584 w 9876"/>
              <a:gd name="connsiteY152" fmla="*/ 8344 h 9898"/>
              <a:gd name="connsiteX153" fmla="*/ 6638 w 9876"/>
              <a:gd name="connsiteY153" fmla="*/ 8269 h 9898"/>
              <a:gd name="connsiteX154" fmla="*/ 6682 w 9876"/>
              <a:gd name="connsiteY154" fmla="*/ 8188 h 9898"/>
              <a:gd name="connsiteX155" fmla="*/ 6721 w 9876"/>
              <a:gd name="connsiteY155" fmla="*/ 8104 h 9898"/>
              <a:gd name="connsiteX156" fmla="*/ 6768 w 9876"/>
              <a:gd name="connsiteY156" fmla="*/ 7975 h 9898"/>
              <a:gd name="connsiteX157" fmla="*/ 6815 w 9876"/>
              <a:gd name="connsiteY157" fmla="*/ 7792 h 9898"/>
              <a:gd name="connsiteX158" fmla="*/ 6845 w 9876"/>
              <a:gd name="connsiteY158" fmla="*/ 7602 h 9898"/>
              <a:gd name="connsiteX159" fmla="*/ 6864 w 9876"/>
              <a:gd name="connsiteY159" fmla="*/ 7404 h 9898"/>
              <a:gd name="connsiteX160" fmla="*/ 6880 w 9876"/>
              <a:gd name="connsiteY160" fmla="*/ 7103 h 9898"/>
              <a:gd name="connsiteX161" fmla="*/ 6888 w 9876"/>
              <a:gd name="connsiteY161" fmla="*/ 6902 h 9898"/>
              <a:gd name="connsiteX162" fmla="*/ 6900 w 9876"/>
              <a:gd name="connsiteY162" fmla="*/ 6631 h 9898"/>
              <a:gd name="connsiteX163" fmla="*/ 6914 w 9876"/>
              <a:gd name="connsiteY163" fmla="*/ 6085 h 9898"/>
              <a:gd name="connsiteX164" fmla="*/ 6914 w 9876"/>
              <a:gd name="connsiteY164" fmla="*/ 5538 h 9898"/>
              <a:gd name="connsiteX165" fmla="*/ 6903 w 9876"/>
              <a:gd name="connsiteY165" fmla="*/ 4994 h 9898"/>
              <a:gd name="connsiteX166" fmla="*/ 6894 w 9876"/>
              <a:gd name="connsiteY166" fmla="*/ 4721 h 9898"/>
              <a:gd name="connsiteX167" fmla="*/ 6891 w 9876"/>
              <a:gd name="connsiteY167" fmla="*/ 4658 h 9898"/>
              <a:gd name="connsiteX168" fmla="*/ 6879 w 9876"/>
              <a:gd name="connsiteY168" fmla="*/ 4525 h 9898"/>
              <a:gd name="connsiteX169" fmla="*/ 6860 w 9876"/>
              <a:gd name="connsiteY169" fmla="*/ 4399 h 9898"/>
              <a:gd name="connsiteX170" fmla="*/ 6830 w 9876"/>
              <a:gd name="connsiteY170" fmla="*/ 4276 h 9898"/>
              <a:gd name="connsiteX171" fmla="*/ 6800 w 9876"/>
              <a:gd name="connsiteY171" fmla="*/ 4156 h 9898"/>
              <a:gd name="connsiteX172" fmla="*/ 6759 w 9876"/>
              <a:gd name="connsiteY172" fmla="*/ 4041 h 9898"/>
              <a:gd name="connsiteX173" fmla="*/ 6712 w 9876"/>
              <a:gd name="connsiteY173" fmla="*/ 3930 h 9898"/>
              <a:gd name="connsiteX174" fmla="*/ 6660 w 9876"/>
              <a:gd name="connsiteY174" fmla="*/ 3826 h 9898"/>
              <a:gd name="connsiteX175" fmla="*/ 6601 w 9876"/>
              <a:gd name="connsiteY175" fmla="*/ 3730 h 9898"/>
              <a:gd name="connsiteX176" fmla="*/ 6537 w 9876"/>
              <a:gd name="connsiteY176" fmla="*/ 3642 h 9898"/>
              <a:gd name="connsiteX177" fmla="*/ 6466 w 9876"/>
              <a:gd name="connsiteY177" fmla="*/ 3563 h 9898"/>
              <a:gd name="connsiteX178" fmla="*/ 6390 w 9876"/>
              <a:gd name="connsiteY178" fmla="*/ 3492 h 9898"/>
              <a:gd name="connsiteX179" fmla="*/ 6311 w 9876"/>
              <a:gd name="connsiteY179" fmla="*/ 3434 h 9898"/>
              <a:gd name="connsiteX180" fmla="*/ 6226 w 9876"/>
              <a:gd name="connsiteY180" fmla="*/ 3382 h 9898"/>
              <a:gd name="connsiteX181" fmla="*/ 6135 w 9876"/>
              <a:gd name="connsiteY181" fmla="*/ 3347 h 9898"/>
              <a:gd name="connsiteX182" fmla="*/ 6039 w 9876"/>
              <a:gd name="connsiteY182" fmla="*/ 3324 h 9898"/>
              <a:gd name="connsiteX183" fmla="*/ 5989 w 9876"/>
              <a:gd name="connsiteY183" fmla="*/ 3319 h 9898"/>
              <a:gd name="connsiteX184" fmla="*/ 5964 w 9876"/>
              <a:gd name="connsiteY184" fmla="*/ 3318 h 9898"/>
              <a:gd name="connsiteX185" fmla="*/ 5912 w 9876"/>
              <a:gd name="connsiteY185" fmla="*/ 3323 h 9898"/>
              <a:gd name="connsiteX186" fmla="*/ 5860 w 9876"/>
              <a:gd name="connsiteY186" fmla="*/ 3337 h 9898"/>
              <a:gd name="connsiteX187" fmla="*/ 5811 w 9876"/>
              <a:gd name="connsiteY187" fmla="*/ 3362 h 9898"/>
              <a:gd name="connsiteX188" fmla="*/ 5765 w 9876"/>
              <a:gd name="connsiteY188" fmla="*/ 3398 h 9898"/>
              <a:gd name="connsiteX189" fmla="*/ 5724 w 9876"/>
              <a:gd name="connsiteY189" fmla="*/ 3443 h 9898"/>
              <a:gd name="connsiteX190" fmla="*/ 5692 w 9876"/>
              <a:gd name="connsiteY190" fmla="*/ 3495 h 9898"/>
              <a:gd name="connsiteX191" fmla="*/ 5667 w 9876"/>
              <a:gd name="connsiteY191" fmla="*/ 3555 h 9898"/>
              <a:gd name="connsiteX192" fmla="*/ 5658 w 9876"/>
              <a:gd name="connsiteY192" fmla="*/ 3588 h 9898"/>
              <a:gd name="connsiteX193" fmla="*/ 5654 w 9876"/>
              <a:gd name="connsiteY193" fmla="*/ 3616 h 9898"/>
              <a:gd name="connsiteX194" fmla="*/ 5648 w 9876"/>
              <a:gd name="connsiteY194" fmla="*/ 3668 h 9898"/>
              <a:gd name="connsiteX195" fmla="*/ 5653 w 9876"/>
              <a:gd name="connsiteY195" fmla="*/ 3749 h 9898"/>
              <a:gd name="connsiteX196" fmla="*/ 5674 w 9876"/>
              <a:gd name="connsiteY196" fmla="*/ 3856 h 9898"/>
              <a:gd name="connsiteX197" fmla="*/ 5714 w 9876"/>
              <a:gd name="connsiteY197" fmla="*/ 3950 h 9898"/>
              <a:gd name="connsiteX198" fmla="*/ 5739 w 9876"/>
              <a:gd name="connsiteY198" fmla="*/ 3993 h 9898"/>
              <a:gd name="connsiteX199" fmla="*/ 5787 w 9876"/>
              <a:gd name="connsiteY199" fmla="*/ 4065 h 9898"/>
              <a:gd name="connsiteX200" fmla="*/ 5886 w 9876"/>
              <a:gd name="connsiteY200" fmla="*/ 4186 h 9898"/>
              <a:gd name="connsiteX201" fmla="*/ 5986 w 9876"/>
              <a:gd name="connsiteY201" fmla="*/ 4285 h 9898"/>
              <a:gd name="connsiteX202" fmla="*/ 6091 w 9876"/>
              <a:gd name="connsiteY202" fmla="*/ 4363 h 9898"/>
              <a:gd name="connsiteX203" fmla="*/ 6194 w 9876"/>
              <a:gd name="connsiteY203" fmla="*/ 4415 h 9898"/>
              <a:gd name="connsiteX204" fmla="*/ 6301 w 9876"/>
              <a:gd name="connsiteY204" fmla="*/ 4448 h 9898"/>
              <a:gd name="connsiteX205" fmla="*/ 6408 w 9876"/>
              <a:gd name="connsiteY205" fmla="*/ 4461 h 9898"/>
              <a:gd name="connsiteX206" fmla="*/ 6514 w 9876"/>
              <a:gd name="connsiteY206" fmla="*/ 4451 h 9898"/>
              <a:gd name="connsiteX207" fmla="*/ 6620 w 9876"/>
              <a:gd name="connsiteY207" fmla="*/ 4426 h 9898"/>
              <a:gd name="connsiteX208" fmla="*/ 6726 w 9876"/>
              <a:gd name="connsiteY208" fmla="*/ 4381 h 9898"/>
              <a:gd name="connsiteX209" fmla="*/ 6829 w 9876"/>
              <a:gd name="connsiteY209" fmla="*/ 4324 h 9898"/>
              <a:gd name="connsiteX210" fmla="*/ 6931 w 9876"/>
              <a:gd name="connsiteY210" fmla="*/ 4247 h 9898"/>
              <a:gd name="connsiteX211" fmla="*/ 7028 w 9876"/>
              <a:gd name="connsiteY211" fmla="*/ 4157 h 9898"/>
              <a:gd name="connsiteX212" fmla="*/ 7124 w 9876"/>
              <a:gd name="connsiteY212" fmla="*/ 4054 h 9898"/>
              <a:gd name="connsiteX213" fmla="*/ 7215 w 9876"/>
              <a:gd name="connsiteY213" fmla="*/ 3939 h 9898"/>
              <a:gd name="connsiteX214" fmla="*/ 7299 w 9876"/>
              <a:gd name="connsiteY214" fmla="*/ 3811 h 9898"/>
              <a:gd name="connsiteX215" fmla="*/ 7341 w 9876"/>
              <a:gd name="connsiteY215" fmla="*/ 3743 h 9898"/>
              <a:gd name="connsiteX216" fmla="*/ 7413 w 9876"/>
              <a:gd name="connsiteY216" fmla="*/ 3617 h 9898"/>
              <a:gd name="connsiteX217" fmla="*/ 7545 w 9876"/>
              <a:gd name="connsiteY217" fmla="*/ 3349 h 9898"/>
              <a:gd name="connsiteX218" fmla="*/ 7658 w 9876"/>
              <a:gd name="connsiteY218" fmla="*/ 3063 h 9898"/>
              <a:gd name="connsiteX219" fmla="*/ 7728 w 9876"/>
              <a:gd name="connsiteY219" fmla="*/ 2841 h 9898"/>
              <a:gd name="connsiteX220" fmla="*/ 7770 w 9876"/>
              <a:gd name="connsiteY220" fmla="*/ 2689 h 9898"/>
              <a:gd name="connsiteX221" fmla="*/ 7802 w 9876"/>
              <a:gd name="connsiteY221" fmla="*/ 2535 h 9898"/>
              <a:gd name="connsiteX222" fmla="*/ 7833 w 9876"/>
              <a:gd name="connsiteY222" fmla="*/ 2376 h 9898"/>
              <a:gd name="connsiteX223" fmla="*/ 7853 w 9876"/>
              <a:gd name="connsiteY223" fmla="*/ 2219 h 9898"/>
              <a:gd name="connsiteX224" fmla="*/ 7866 w 9876"/>
              <a:gd name="connsiteY224" fmla="*/ 2059 h 9898"/>
              <a:gd name="connsiteX225" fmla="*/ 7874 w 9876"/>
              <a:gd name="connsiteY225" fmla="*/ 1898 h 9898"/>
              <a:gd name="connsiteX226" fmla="*/ 7872 w 9876"/>
              <a:gd name="connsiteY226" fmla="*/ 1737 h 9898"/>
              <a:gd name="connsiteX227" fmla="*/ 7864 w 9876"/>
              <a:gd name="connsiteY227" fmla="*/ 1575 h 9898"/>
              <a:gd name="connsiteX228" fmla="*/ 7850 w 9876"/>
              <a:gd name="connsiteY228" fmla="*/ 1414 h 9898"/>
              <a:gd name="connsiteX229" fmla="*/ 7839 w 9876"/>
              <a:gd name="connsiteY229" fmla="*/ 1334 h 9898"/>
              <a:gd name="connsiteX230" fmla="*/ 7818 w 9876"/>
              <a:gd name="connsiteY230" fmla="*/ 1224 h 9898"/>
              <a:gd name="connsiteX231" fmla="*/ 7794 w 9876"/>
              <a:gd name="connsiteY231" fmla="*/ 1044 h 9898"/>
              <a:gd name="connsiteX232" fmla="*/ 7785 w 9876"/>
              <a:gd name="connsiteY232" fmla="*/ 921 h 9898"/>
              <a:gd name="connsiteX233" fmla="*/ 7787 w 9876"/>
              <a:gd name="connsiteY233" fmla="*/ 803 h 9898"/>
              <a:gd name="connsiteX234" fmla="*/ 7805 w 9876"/>
              <a:gd name="connsiteY234" fmla="*/ 691 h 9898"/>
              <a:gd name="connsiteX235" fmla="*/ 7836 w 9876"/>
              <a:gd name="connsiteY235" fmla="*/ 617 h 9898"/>
              <a:gd name="connsiteX236" fmla="*/ 7859 w 9876"/>
              <a:gd name="connsiteY236" fmla="*/ 570 h 9898"/>
              <a:gd name="connsiteX237" fmla="*/ 7893 w 9876"/>
              <a:gd name="connsiteY237" fmla="*/ 531 h 9898"/>
              <a:gd name="connsiteX238" fmla="*/ 7930 w 9876"/>
              <a:gd name="connsiteY238" fmla="*/ 495 h 9898"/>
              <a:gd name="connsiteX239" fmla="*/ 7950 w 9876"/>
              <a:gd name="connsiteY239" fmla="*/ 481 h 9898"/>
              <a:gd name="connsiteX240" fmla="*/ 7988 w 9876"/>
              <a:gd name="connsiteY240" fmla="*/ 461 h 9898"/>
              <a:gd name="connsiteX241" fmla="*/ 8058 w 9876"/>
              <a:gd name="connsiteY241" fmla="*/ 447 h 9898"/>
              <a:gd name="connsiteX242" fmla="*/ 8127 w 9876"/>
              <a:gd name="connsiteY242" fmla="*/ 456 h 9898"/>
              <a:gd name="connsiteX243" fmla="*/ 8198 w 9876"/>
              <a:gd name="connsiteY243" fmla="*/ 488 h 9898"/>
              <a:gd name="connsiteX244" fmla="*/ 8266 w 9876"/>
              <a:gd name="connsiteY244" fmla="*/ 536 h 9898"/>
              <a:gd name="connsiteX245" fmla="*/ 8328 w 9876"/>
              <a:gd name="connsiteY245" fmla="*/ 598 h 9898"/>
              <a:gd name="connsiteX246" fmla="*/ 8385 w 9876"/>
              <a:gd name="connsiteY246" fmla="*/ 669 h 9898"/>
              <a:gd name="connsiteX247" fmla="*/ 8432 w 9876"/>
              <a:gd name="connsiteY247" fmla="*/ 740 h 9898"/>
              <a:gd name="connsiteX248" fmla="*/ 8453 w 9876"/>
              <a:gd name="connsiteY248" fmla="*/ 777 h 9898"/>
              <a:gd name="connsiteX249" fmla="*/ 8538 w 9876"/>
              <a:gd name="connsiteY249" fmla="*/ 953 h 9898"/>
              <a:gd name="connsiteX250" fmla="*/ 8683 w 9876"/>
              <a:gd name="connsiteY250" fmla="*/ 1242 h 9898"/>
              <a:gd name="connsiteX251" fmla="*/ 8758 w 9876"/>
              <a:gd name="connsiteY251" fmla="*/ 1370 h 9898"/>
              <a:gd name="connsiteX252" fmla="*/ 8814 w 9876"/>
              <a:gd name="connsiteY252" fmla="*/ 1445 h 9898"/>
              <a:gd name="connsiteX253" fmla="*/ 8871 w 9876"/>
              <a:gd name="connsiteY253" fmla="*/ 1511 h 9898"/>
              <a:gd name="connsiteX254" fmla="*/ 8927 w 9876"/>
              <a:gd name="connsiteY254" fmla="*/ 1560 h 9898"/>
              <a:gd name="connsiteX255" fmla="*/ 8990 w 9876"/>
              <a:gd name="connsiteY255" fmla="*/ 1592 h 9898"/>
              <a:gd name="connsiteX256" fmla="*/ 9054 w 9876"/>
              <a:gd name="connsiteY256" fmla="*/ 1605 h 9898"/>
              <a:gd name="connsiteX257" fmla="*/ 9121 w 9876"/>
              <a:gd name="connsiteY257" fmla="*/ 1597 h 9898"/>
              <a:gd name="connsiteX258" fmla="*/ 9193 w 9876"/>
              <a:gd name="connsiteY258" fmla="*/ 1565 h 9898"/>
              <a:gd name="connsiteX259" fmla="*/ 9268 w 9876"/>
              <a:gd name="connsiteY259" fmla="*/ 1504 h 9898"/>
              <a:gd name="connsiteX260" fmla="*/ 9346 w 9876"/>
              <a:gd name="connsiteY260" fmla="*/ 1412 h 9898"/>
              <a:gd name="connsiteX261" fmla="*/ 9386 w 9876"/>
              <a:gd name="connsiteY261" fmla="*/ 1354 h 9898"/>
              <a:gd name="connsiteX262" fmla="*/ 9426 w 9876"/>
              <a:gd name="connsiteY262" fmla="*/ 1289 h 9898"/>
              <a:gd name="connsiteX263" fmla="*/ 9495 w 9876"/>
              <a:gd name="connsiteY263" fmla="*/ 1149 h 9898"/>
              <a:gd name="connsiteX264" fmla="*/ 9552 w 9876"/>
              <a:gd name="connsiteY264" fmla="*/ 995 h 9898"/>
              <a:gd name="connsiteX265" fmla="*/ 9601 w 9876"/>
              <a:gd name="connsiteY265" fmla="*/ 836 h 9898"/>
              <a:gd name="connsiteX266" fmla="*/ 9622 w 9876"/>
              <a:gd name="connsiteY266" fmla="*/ 756 h 9898"/>
              <a:gd name="connsiteX267" fmla="*/ 9674 w 9876"/>
              <a:gd name="connsiteY267" fmla="*/ 564 h 9898"/>
              <a:gd name="connsiteX268" fmla="*/ 9761 w 9876"/>
              <a:gd name="connsiteY268" fmla="*/ 269 h 9898"/>
              <a:gd name="connsiteX269" fmla="*/ 9832 w 9876"/>
              <a:gd name="connsiteY269" fmla="*/ 85 h 9898"/>
              <a:gd name="connsiteX270" fmla="*/ 9876 w 9876"/>
              <a:gd name="connsiteY270" fmla="*/ 0 h 9898"/>
              <a:gd name="connsiteX0" fmla="*/ 177 w 10000"/>
              <a:gd name="connsiteY0" fmla="*/ 9883 h 9883"/>
              <a:gd name="connsiteX1" fmla="*/ 317 w 10000"/>
              <a:gd name="connsiteY1" fmla="*/ 9753 h 9883"/>
              <a:gd name="connsiteX2" fmla="*/ 449 w 10000"/>
              <a:gd name="connsiteY2" fmla="*/ 9608 h 9883"/>
              <a:gd name="connsiteX3" fmla="*/ 569 w 10000"/>
              <a:gd name="connsiteY3" fmla="*/ 9448 h 9883"/>
              <a:gd name="connsiteX4" fmla="*/ 675 w 10000"/>
              <a:gd name="connsiteY4" fmla="*/ 9278 h 9883"/>
              <a:gd name="connsiteX5" fmla="*/ 769 w 10000"/>
              <a:gd name="connsiteY5" fmla="*/ 9089 h 9883"/>
              <a:gd name="connsiteX6" fmla="*/ 846 w 10000"/>
              <a:gd name="connsiteY6" fmla="*/ 8891 h 9883"/>
              <a:gd name="connsiteX7" fmla="*/ 905 w 10000"/>
              <a:gd name="connsiteY7" fmla="*/ 8675 h 9883"/>
              <a:gd name="connsiteX8" fmla="*/ 926 w 10000"/>
              <a:gd name="connsiteY8" fmla="*/ 8562 h 9883"/>
              <a:gd name="connsiteX9" fmla="*/ 942 w 10000"/>
              <a:gd name="connsiteY9" fmla="*/ 8470 h 9883"/>
              <a:gd name="connsiteX10" fmla="*/ 958 w 10000"/>
              <a:gd name="connsiteY10" fmla="*/ 8283 h 9883"/>
              <a:gd name="connsiteX11" fmla="*/ 961 w 10000"/>
              <a:gd name="connsiteY11" fmla="*/ 8101 h 9883"/>
              <a:gd name="connsiteX12" fmla="*/ 944 w 10000"/>
              <a:gd name="connsiteY12" fmla="*/ 7916 h 9883"/>
              <a:gd name="connsiteX13" fmla="*/ 912 w 10000"/>
              <a:gd name="connsiteY13" fmla="*/ 7738 h 9883"/>
              <a:gd name="connsiteX14" fmla="*/ 861 w 10000"/>
              <a:gd name="connsiteY14" fmla="*/ 7566 h 9883"/>
              <a:gd name="connsiteX15" fmla="*/ 795 w 10000"/>
              <a:gd name="connsiteY15" fmla="*/ 7408 h 9883"/>
              <a:gd name="connsiteX16" fmla="*/ 709 w 10000"/>
              <a:gd name="connsiteY16" fmla="*/ 7257 h 9883"/>
              <a:gd name="connsiteX17" fmla="*/ 657 w 10000"/>
              <a:gd name="connsiteY17" fmla="*/ 7187 h 9883"/>
              <a:gd name="connsiteX18" fmla="*/ 625 w 10000"/>
              <a:gd name="connsiteY18" fmla="*/ 7147 h 9883"/>
              <a:gd name="connsiteX19" fmla="*/ 557 w 10000"/>
              <a:gd name="connsiteY19" fmla="*/ 7083 h 9883"/>
              <a:gd name="connsiteX20" fmla="*/ 492 w 10000"/>
              <a:gd name="connsiteY20" fmla="*/ 7037 h 9883"/>
              <a:gd name="connsiteX21" fmla="*/ 427 w 10000"/>
              <a:gd name="connsiteY21" fmla="*/ 7008 h 9883"/>
              <a:gd name="connsiteX22" fmla="*/ 365 w 10000"/>
              <a:gd name="connsiteY22" fmla="*/ 6997 h 9883"/>
              <a:gd name="connsiteX23" fmla="*/ 304 w 10000"/>
              <a:gd name="connsiteY23" fmla="*/ 7002 h 9883"/>
              <a:gd name="connsiteX24" fmla="*/ 245 w 10000"/>
              <a:gd name="connsiteY24" fmla="*/ 7022 h 9883"/>
              <a:gd name="connsiteX25" fmla="*/ 191 w 10000"/>
              <a:gd name="connsiteY25" fmla="*/ 7055 h 9883"/>
              <a:gd name="connsiteX26" fmla="*/ 144 w 10000"/>
              <a:gd name="connsiteY26" fmla="*/ 7101 h 9883"/>
              <a:gd name="connsiteX27" fmla="*/ 101 w 10000"/>
              <a:gd name="connsiteY27" fmla="*/ 7162 h 9883"/>
              <a:gd name="connsiteX28" fmla="*/ 66 w 10000"/>
              <a:gd name="connsiteY28" fmla="*/ 7234 h 9883"/>
              <a:gd name="connsiteX29" fmla="*/ 35 w 10000"/>
              <a:gd name="connsiteY29" fmla="*/ 7315 h 9883"/>
              <a:gd name="connsiteX30" fmla="*/ 16 w 10000"/>
              <a:gd name="connsiteY30" fmla="*/ 7408 h 9883"/>
              <a:gd name="connsiteX31" fmla="*/ 3 w 10000"/>
              <a:gd name="connsiteY31" fmla="*/ 7504 h 9883"/>
              <a:gd name="connsiteX32" fmla="*/ 0 w 10000"/>
              <a:gd name="connsiteY32" fmla="*/ 7611 h 9883"/>
              <a:gd name="connsiteX33" fmla="*/ 7 w 10000"/>
              <a:gd name="connsiteY33" fmla="*/ 7722 h 9883"/>
              <a:gd name="connsiteX34" fmla="*/ 14 w 10000"/>
              <a:gd name="connsiteY34" fmla="*/ 7779 h 9883"/>
              <a:gd name="connsiteX35" fmla="*/ 29 w 10000"/>
              <a:gd name="connsiteY35" fmla="*/ 7878 h 9883"/>
              <a:gd name="connsiteX36" fmla="*/ 76 w 10000"/>
              <a:gd name="connsiteY36" fmla="*/ 8065 h 9883"/>
              <a:gd name="connsiteX37" fmla="*/ 138 w 10000"/>
              <a:gd name="connsiteY37" fmla="*/ 8246 h 9883"/>
              <a:gd name="connsiteX38" fmla="*/ 214 w 10000"/>
              <a:gd name="connsiteY38" fmla="*/ 8420 h 9883"/>
              <a:gd name="connsiteX39" fmla="*/ 304 w 10000"/>
              <a:gd name="connsiteY39" fmla="*/ 8582 h 9883"/>
              <a:gd name="connsiteX40" fmla="*/ 401 w 10000"/>
              <a:gd name="connsiteY40" fmla="*/ 8735 h 9883"/>
              <a:gd name="connsiteX41" fmla="*/ 510 w 10000"/>
              <a:gd name="connsiteY41" fmla="*/ 8879 h 9883"/>
              <a:gd name="connsiteX42" fmla="*/ 630 w 10000"/>
              <a:gd name="connsiteY42" fmla="*/ 9012 h 9883"/>
              <a:gd name="connsiteX43" fmla="*/ 754 w 10000"/>
              <a:gd name="connsiteY43" fmla="*/ 9135 h 9883"/>
              <a:gd name="connsiteX44" fmla="*/ 886 w 10000"/>
              <a:gd name="connsiteY44" fmla="*/ 9242 h 9883"/>
              <a:gd name="connsiteX45" fmla="*/ 1019 w 10000"/>
              <a:gd name="connsiteY45" fmla="*/ 9336 h 9883"/>
              <a:gd name="connsiteX46" fmla="*/ 1157 w 10000"/>
              <a:gd name="connsiteY46" fmla="*/ 9419 h 9883"/>
              <a:gd name="connsiteX47" fmla="*/ 1294 w 10000"/>
              <a:gd name="connsiteY47" fmla="*/ 9488 h 9883"/>
              <a:gd name="connsiteX48" fmla="*/ 1434 w 10000"/>
              <a:gd name="connsiteY48" fmla="*/ 9540 h 9883"/>
              <a:gd name="connsiteX49" fmla="*/ 1571 w 10000"/>
              <a:gd name="connsiteY49" fmla="*/ 9575 h 9883"/>
              <a:gd name="connsiteX50" fmla="*/ 1705 w 10000"/>
              <a:gd name="connsiteY50" fmla="*/ 9597 h 9883"/>
              <a:gd name="connsiteX51" fmla="*/ 1769 w 10000"/>
              <a:gd name="connsiteY51" fmla="*/ 9598 h 9883"/>
              <a:gd name="connsiteX52" fmla="*/ 1844 w 10000"/>
              <a:gd name="connsiteY52" fmla="*/ 9597 h 9883"/>
              <a:gd name="connsiteX53" fmla="*/ 1992 w 10000"/>
              <a:gd name="connsiteY53" fmla="*/ 9574 h 9883"/>
              <a:gd name="connsiteX54" fmla="*/ 2129 w 10000"/>
              <a:gd name="connsiteY54" fmla="*/ 9524 h 9883"/>
              <a:gd name="connsiteX55" fmla="*/ 2263 w 10000"/>
              <a:gd name="connsiteY55" fmla="*/ 9448 h 9883"/>
              <a:gd name="connsiteX56" fmla="*/ 2382 w 10000"/>
              <a:gd name="connsiteY56" fmla="*/ 9349 h 9883"/>
              <a:gd name="connsiteX57" fmla="*/ 2491 w 10000"/>
              <a:gd name="connsiteY57" fmla="*/ 9220 h 9883"/>
              <a:gd name="connsiteX58" fmla="*/ 2561 w 10000"/>
              <a:gd name="connsiteY58" fmla="*/ 9110 h 9883"/>
              <a:gd name="connsiteX59" fmla="*/ 2602 w 10000"/>
              <a:gd name="connsiteY59" fmla="*/ 9027 h 9883"/>
              <a:gd name="connsiteX60" fmla="*/ 2639 w 10000"/>
              <a:gd name="connsiteY60" fmla="*/ 8938 h 9883"/>
              <a:gd name="connsiteX61" fmla="*/ 2674 w 10000"/>
              <a:gd name="connsiteY61" fmla="*/ 8843 h 9883"/>
              <a:gd name="connsiteX62" fmla="*/ 2687 w 10000"/>
              <a:gd name="connsiteY62" fmla="*/ 8792 h 9883"/>
              <a:gd name="connsiteX63" fmla="*/ 2706 w 10000"/>
              <a:gd name="connsiteY63" fmla="*/ 8712 h 9883"/>
              <a:gd name="connsiteX64" fmla="*/ 2736 w 10000"/>
              <a:gd name="connsiteY64" fmla="*/ 8553 h 9883"/>
              <a:gd name="connsiteX65" fmla="*/ 2750 w 10000"/>
              <a:gd name="connsiteY65" fmla="*/ 8405 h 9883"/>
              <a:gd name="connsiteX66" fmla="*/ 2754 w 10000"/>
              <a:gd name="connsiteY66" fmla="*/ 8260 h 9883"/>
              <a:gd name="connsiteX67" fmla="*/ 2746 w 10000"/>
              <a:gd name="connsiteY67" fmla="*/ 8123 h 9883"/>
              <a:gd name="connsiteX68" fmla="*/ 2727 w 10000"/>
              <a:gd name="connsiteY68" fmla="*/ 7988 h 9883"/>
              <a:gd name="connsiteX69" fmla="*/ 2700 w 10000"/>
              <a:gd name="connsiteY69" fmla="*/ 7855 h 9883"/>
              <a:gd name="connsiteX70" fmla="*/ 2665 w 10000"/>
              <a:gd name="connsiteY70" fmla="*/ 7728 h 9883"/>
              <a:gd name="connsiteX71" fmla="*/ 2600 w 10000"/>
              <a:gd name="connsiteY71" fmla="*/ 7540 h 9883"/>
              <a:gd name="connsiteX72" fmla="*/ 2496 w 10000"/>
              <a:gd name="connsiteY72" fmla="*/ 7293 h 9883"/>
              <a:gd name="connsiteX73" fmla="*/ 2319 w 10000"/>
              <a:gd name="connsiteY73" fmla="*/ 6928 h 9883"/>
              <a:gd name="connsiteX74" fmla="*/ 2199 w 10000"/>
              <a:gd name="connsiteY74" fmla="*/ 6672 h 9883"/>
              <a:gd name="connsiteX75" fmla="*/ 2032 w 10000"/>
              <a:gd name="connsiteY75" fmla="*/ 6327 h 9883"/>
              <a:gd name="connsiteX76" fmla="*/ 1728 w 10000"/>
              <a:gd name="connsiteY76" fmla="*/ 5697 h 9883"/>
              <a:gd name="connsiteX77" fmla="*/ 1579 w 10000"/>
              <a:gd name="connsiteY77" fmla="*/ 5356 h 9883"/>
              <a:gd name="connsiteX78" fmla="*/ 1484 w 10000"/>
              <a:gd name="connsiteY78" fmla="*/ 5122 h 9883"/>
              <a:gd name="connsiteX79" fmla="*/ 1399 w 10000"/>
              <a:gd name="connsiteY79" fmla="*/ 4886 h 9883"/>
              <a:gd name="connsiteX80" fmla="*/ 1327 w 10000"/>
              <a:gd name="connsiteY80" fmla="*/ 4648 h 9883"/>
              <a:gd name="connsiteX81" fmla="*/ 1272 w 10000"/>
              <a:gd name="connsiteY81" fmla="*/ 4408 h 9883"/>
              <a:gd name="connsiteX82" fmla="*/ 1232 w 10000"/>
              <a:gd name="connsiteY82" fmla="*/ 4173 h 9883"/>
              <a:gd name="connsiteX83" fmla="*/ 1213 w 10000"/>
              <a:gd name="connsiteY83" fmla="*/ 3940 h 9883"/>
              <a:gd name="connsiteX84" fmla="*/ 1216 w 10000"/>
              <a:gd name="connsiteY84" fmla="*/ 3768 h 9883"/>
              <a:gd name="connsiteX85" fmla="*/ 1225 w 10000"/>
              <a:gd name="connsiteY85" fmla="*/ 3659 h 9883"/>
              <a:gd name="connsiteX86" fmla="*/ 1241 w 10000"/>
              <a:gd name="connsiteY86" fmla="*/ 3548 h 9883"/>
              <a:gd name="connsiteX87" fmla="*/ 1267 w 10000"/>
              <a:gd name="connsiteY87" fmla="*/ 3441 h 9883"/>
              <a:gd name="connsiteX88" fmla="*/ 1296 w 10000"/>
              <a:gd name="connsiteY88" fmla="*/ 3336 h 9883"/>
              <a:gd name="connsiteX89" fmla="*/ 1337 w 10000"/>
              <a:gd name="connsiteY89" fmla="*/ 3233 h 9883"/>
              <a:gd name="connsiteX90" fmla="*/ 1359 w 10000"/>
              <a:gd name="connsiteY90" fmla="*/ 3184 h 9883"/>
              <a:gd name="connsiteX91" fmla="*/ 1392 w 10000"/>
              <a:gd name="connsiteY91" fmla="*/ 3113 h 9883"/>
              <a:gd name="connsiteX92" fmla="*/ 1470 w 10000"/>
              <a:gd name="connsiteY92" fmla="*/ 2994 h 9883"/>
              <a:gd name="connsiteX93" fmla="*/ 1560 w 10000"/>
              <a:gd name="connsiteY93" fmla="*/ 2888 h 9883"/>
              <a:gd name="connsiteX94" fmla="*/ 1657 w 10000"/>
              <a:gd name="connsiteY94" fmla="*/ 2802 h 9883"/>
              <a:gd name="connsiteX95" fmla="*/ 1762 w 10000"/>
              <a:gd name="connsiteY95" fmla="*/ 2730 h 9883"/>
              <a:gd name="connsiteX96" fmla="*/ 1874 w 10000"/>
              <a:gd name="connsiteY96" fmla="*/ 2671 h 9883"/>
              <a:gd name="connsiteX97" fmla="*/ 1992 w 10000"/>
              <a:gd name="connsiteY97" fmla="*/ 2631 h 9883"/>
              <a:gd name="connsiteX98" fmla="*/ 2110 w 10000"/>
              <a:gd name="connsiteY98" fmla="*/ 2602 h 9883"/>
              <a:gd name="connsiteX99" fmla="*/ 2234 w 10000"/>
              <a:gd name="connsiteY99" fmla="*/ 2585 h 9883"/>
              <a:gd name="connsiteX100" fmla="*/ 2359 w 10000"/>
              <a:gd name="connsiteY100" fmla="*/ 2580 h 9883"/>
              <a:gd name="connsiteX101" fmla="*/ 2485 w 10000"/>
              <a:gd name="connsiteY101" fmla="*/ 2586 h 9883"/>
              <a:gd name="connsiteX102" fmla="*/ 2607 w 10000"/>
              <a:gd name="connsiteY102" fmla="*/ 2604 h 9883"/>
              <a:gd name="connsiteX103" fmla="*/ 2727 w 10000"/>
              <a:gd name="connsiteY103" fmla="*/ 2631 h 9883"/>
              <a:gd name="connsiteX104" fmla="*/ 2844 w 10000"/>
              <a:gd name="connsiteY104" fmla="*/ 2665 h 9883"/>
              <a:gd name="connsiteX105" fmla="*/ 2957 w 10000"/>
              <a:gd name="connsiteY105" fmla="*/ 2708 h 9883"/>
              <a:gd name="connsiteX106" fmla="*/ 3061 w 10000"/>
              <a:gd name="connsiteY106" fmla="*/ 2760 h 9883"/>
              <a:gd name="connsiteX107" fmla="*/ 3113 w 10000"/>
              <a:gd name="connsiteY107" fmla="*/ 2788 h 9883"/>
              <a:gd name="connsiteX108" fmla="*/ 3168 w 10000"/>
              <a:gd name="connsiteY108" fmla="*/ 2822 h 9883"/>
              <a:gd name="connsiteX109" fmla="*/ 3282 w 10000"/>
              <a:gd name="connsiteY109" fmla="*/ 2899 h 9883"/>
              <a:gd name="connsiteX110" fmla="*/ 3389 w 10000"/>
              <a:gd name="connsiteY110" fmla="*/ 2984 h 9883"/>
              <a:gd name="connsiteX111" fmla="*/ 3495 w 10000"/>
              <a:gd name="connsiteY111" fmla="*/ 3075 h 9883"/>
              <a:gd name="connsiteX112" fmla="*/ 3648 w 10000"/>
              <a:gd name="connsiteY112" fmla="*/ 3229 h 9883"/>
              <a:gd name="connsiteX113" fmla="*/ 3842 w 10000"/>
              <a:gd name="connsiteY113" fmla="*/ 3457 h 9883"/>
              <a:gd name="connsiteX114" fmla="*/ 4016 w 10000"/>
              <a:gd name="connsiteY114" fmla="*/ 3709 h 9883"/>
              <a:gd name="connsiteX115" fmla="*/ 4176 w 10000"/>
              <a:gd name="connsiteY115" fmla="*/ 3982 h 9883"/>
              <a:gd name="connsiteX116" fmla="*/ 4321 w 10000"/>
              <a:gd name="connsiteY116" fmla="*/ 4271 h 9883"/>
              <a:gd name="connsiteX117" fmla="*/ 4442 w 10000"/>
              <a:gd name="connsiteY117" fmla="*/ 4572 h 9883"/>
              <a:gd name="connsiteX118" fmla="*/ 4494 w 10000"/>
              <a:gd name="connsiteY118" fmla="*/ 4730 h 9883"/>
              <a:gd name="connsiteX119" fmla="*/ 4534 w 10000"/>
              <a:gd name="connsiteY119" fmla="*/ 4845 h 9883"/>
              <a:gd name="connsiteX120" fmla="*/ 4599 w 10000"/>
              <a:gd name="connsiteY120" fmla="*/ 5084 h 9883"/>
              <a:gd name="connsiteX121" fmla="*/ 4653 w 10000"/>
              <a:gd name="connsiteY121" fmla="*/ 5324 h 9883"/>
              <a:gd name="connsiteX122" fmla="*/ 4697 w 10000"/>
              <a:gd name="connsiteY122" fmla="*/ 5567 h 9883"/>
              <a:gd name="connsiteX123" fmla="*/ 4756 w 10000"/>
              <a:gd name="connsiteY123" fmla="*/ 5937 h 9883"/>
              <a:gd name="connsiteX124" fmla="*/ 4829 w 10000"/>
              <a:gd name="connsiteY124" fmla="*/ 6429 h 9883"/>
              <a:gd name="connsiteX125" fmla="*/ 4888 w 10000"/>
              <a:gd name="connsiteY125" fmla="*/ 6794 h 9883"/>
              <a:gd name="connsiteX126" fmla="*/ 4933 w 10000"/>
              <a:gd name="connsiteY126" fmla="*/ 7035 h 9883"/>
              <a:gd name="connsiteX127" fmla="*/ 4988 w 10000"/>
              <a:gd name="connsiteY127" fmla="*/ 7269 h 9883"/>
              <a:gd name="connsiteX128" fmla="*/ 5052 w 10000"/>
              <a:gd name="connsiteY128" fmla="*/ 7501 h 9883"/>
              <a:gd name="connsiteX129" fmla="*/ 5128 w 10000"/>
              <a:gd name="connsiteY129" fmla="*/ 7727 h 9883"/>
              <a:gd name="connsiteX130" fmla="*/ 5218 w 10000"/>
              <a:gd name="connsiteY130" fmla="*/ 7942 h 9883"/>
              <a:gd name="connsiteX131" fmla="*/ 5328 w 10000"/>
              <a:gd name="connsiteY131" fmla="*/ 8152 h 9883"/>
              <a:gd name="connsiteX132" fmla="*/ 5455 w 10000"/>
              <a:gd name="connsiteY132" fmla="*/ 8351 h 9883"/>
              <a:gd name="connsiteX133" fmla="*/ 5527 w 10000"/>
              <a:gd name="connsiteY133" fmla="*/ 8447 h 9883"/>
              <a:gd name="connsiteX134" fmla="*/ 5558 w 10000"/>
              <a:gd name="connsiteY134" fmla="*/ 8487 h 9883"/>
              <a:gd name="connsiteX135" fmla="*/ 5626 w 10000"/>
              <a:gd name="connsiteY135" fmla="*/ 8558 h 9883"/>
              <a:gd name="connsiteX136" fmla="*/ 5693 w 10000"/>
              <a:gd name="connsiteY136" fmla="*/ 8620 h 9883"/>
              <a:gd name="connsiteX137" fmla="*/ 5762 w 10000"/>
              <a:gd name="connsiteY137" fmla="*/ 8674 h 9883"/>
              <a:gd name="connsiteX138" fmla="*/ 5830 w 10000"/>
              <a:gd name="connsiteY138" fmla="*/ 8715 h 9883"/>
              <a:gd name="connsiteX139" fmla="*/ 5901 w 10000"/>
              <a:gd name="connsiteY139" fmla="*/ 8745 h 9883"/>
              <a:gd name="connsiteX140" fmla="*/ 5971 w 10000"/>
              <a:gd name="connsiteY140" fmla="*/ 8768 h 9883"/>
              <a:gd name="connsiteX141" fmla="*/ 6043 w 10000"/>
              <a:gd name="connsiteY141" fmla="*/ 8781 h 9883"/>
              <a:gd name="connsiteX142" fmla="*/ 6114 w 10000"/>
              <a:gd name="connsiteY142" fmla="*/ 8781 h 9883"/>
              <a:gd name="connsiteX143" fmla="*/ 6185 w 10000"/>
              <a:gd name="connsiteY143" fmla="*/ 8772 h 9883"/>
              <a:gd name="connsiteX144" fmla="*/ 6256 w 10000"/>
              <a:gd name="connsiteY144" fmla="*/ 8751 h 9883"/>
              <a:gd name="connsiteX145" fmla="*/ 6326 w 10000"/>
              <a:gd name="connsiteY145" fmla="*/ 8723 h 9883"/>
              <a:gd name="connsiteX146" fmla="*/ 6397 w 10000"/>
              <a:gd name="connsiteY146" fmla="*/ 8686 h 9883"/>
              <a:gd name="connsiteX147" fmla="*/ 6466 w 10000"/>
              <a:gd name="connsiteY147" fmla="*/ 8634 h 9883"/>
              <a:gd name="connsiteX148" fmla="*/ 6535 w 10000"/>
              <a:gd name="connsiteY148" fmla="*/ 8575 h 9883"/>
              <a:gd name="connsiteX149" fmla="*/ 6603 w 10000"/>
              <a:gd name="connsiteY149" fmla="*/ 8505 h 9883"/>
              <a:gd name="connsiteX150" fmla="*/ 6637 w 10000"/>
              <a:gd name="connsiteY150" fmla="*/ 8466 h 9883"/>
              <a:gd name="connsiteX151" fmla="*/ 6667 w 10000"/>
              <a:gd name="connsiteY151" fmla="*/ 8430 h 9883"/>
              <a:gd name="connsiteX152" fmla="*/ 6721 w 10000"/>
              <a:gd name="connsiteY152" fmla="*/ 8354 h 9883"/>
              <a:gd name="connsiteX153" fmla="*/ 6766 w 10000"/>
              <a:gd name="connsiteY153" fmla="*/ 8272 h 9883"/>
              <a:gd name="connsiteX154" fmla="*/ 6805 w 10000"/>
              <a:gd name="connsiteY154" fmla="*/ 8188 h 9883"/>
              <a:gd name="connsiteX155" fmla="*/ 6853 w 10000"/>
              <a:gd name="connsiteY155" fmla="*/ 8057 h 9883"/>
              <a:gd name="connsiteX156" fmla="*/ 6901 w 10000"/>
              <a:gd name="connsiteY156" fmla="*/ 7872 h 9883"/>
              <a:gd name="connsiteX157" fmla="*/ 6931 w 10000"/>
              <a:gd name="connsiteY157" fmla="*/ 7680 h 9883"/>
              <a:gd name="connsiteX158" fmla="*/ 6950 w 10000"/>
              <a:gd name="connsiteY158" fmla="*/ 7480 h 9883"/>
              <a:gd name="connsiteX159" fmla="*/ 6966 w 10000"/>
              <a:gd name="connsiteY159" fmla="*/ 7176 h 9883"/>
              <a:gd name="connsiteX160" fmla="*/ 6974 w 10000"/>
              <a:gd name="connsiteY160" fmla="*/ 6973 h 9883"/>
              <a:gd name="connsiteX161" fmla="*/ 6987 w 10000"/>
              <a:gd name="connsiteY161" fmla="*/ 6699 h 9883"/>
              <a:gd name="connsiteX162" fmla="*/ 7001 w 10000"/>
              <a:gd name="connsiteY162" fmla="*/ 6148 h 9883"/>
              <a:gd name="connsiteX163" fmla="*/ 7001 w 10000"/>
              <a:gd name="connsiteY163" fmla="*/ 5595 h 9883"/>
              <a:gd name="connsiteX164" fmla="*/ 6990 w 10000"/>
              <a:gd name="connsiteY164" fmla="*/ 5045 h 9883"/>
              <a:gd name="connsiteX165" fmla="*/ 6981 w 10000"/>
              <a:gd name="connsiteY165" fmla="*/ 4770 h 9883"/>
              <a:gd name="connsiteX166" fmla="*/ 6978 w 10000"/>
              <a:gd name="connsiteY166" fmla="*/ 4706 h 9883"/>
              <a:gd name="connsiteX167" fmla="*/ 6965 w 10000"/>
              <a:gd name="connsiteY167" fmla="*/ 4572 h 9883"/>
              <a:gd name="connsiteX168" fmla="*/ 6946 w 10000"/>
              <a:gd name="connsiteY168" fmla="*/ 4444 h 9883"/>
              <a:gd name="connsiteX169" fmla="*/ 6916 w 10000"/>
              <a:gd name="connsiteY169" fmla="*/ 4320 h 9883"/>
              <a:gd name="connsiteX170" fmla="*/ 6885 w 10000"/>
              <a:gd name="connsiteY170" fmla="*/ 4199 h 9883"/>
              <a:gd name="connsiteX171" fmla="*/ 6844 w 10000"/>
              <a:gd name="connsiteY171" fmla="*/ 4083 h 9883"/>
              <a:gd name="connsiteX172" fmla="*/ 6796 w 10000"/>
              <a:gd name="connsiteY172" fmla="*/ 3970 h 9883"/>
              <a:gd name="connsiteX173" fmla="*/ 6744 w 10000"/>
              <a:gd name="connsiteY173" fmla="*/ 3865 h 9883"/>
              <a:gd name="connsiteX174" fmla="*/ 6684 w 10000"/>
              <a:gd name="connsiteY174" fmla="*/ 3768 h 9883"/>
              <a:gd name="connsiteX175" fmla="*/ 6619 w 10000"/>
              <a:gd name="connsiteY175" fmla="*/ 3680 h 9883"/>
              <a:gd name="connsiteX176" fmla="*/ 6547 w 10000"/>
              <a:gd name="connsiteY176" fmla="*/ 3600 h 9883"/>
              <a:gd name="connsiteX177" fmla="*/ 6470 w 10000"/>
              <a:gd name="connsiteY177" fmla="*/ 3528 h 9883"/>
              <a:gd name="connsiteX178" fmla="*/ 6390 w 10000"/>
              <a:gd name="connsiteY178" fmla="*/ 3469 h 9883"/>
              <a:gd name="connsiteX179" fmla="*/ 6304 w 10000"/>
              <a:gd name="connsiteY179" fmla="*/ 3417 h 9883"/>
              <a:gd name="connsiteX180" fmla="*/ 6212 w 10000"/>
              <a:gd name="connsiteY180" fmla="*/ 3381 h 9883"/>
              <a:gd name="connsiteX181" fmla="*/ 6115 w 10000"/>
              <a:gd name="connsiteY181" fmla="*/ 3358 h 9883"/>
              <a:gd name="connsiteX182" fmla="*/ 6064 w 10000"/>
              <a:gd name="connsiteY182" fmla="*/ 3353 h 9883"/>
              <a:gd name="connsiteX183" fmla="*/ 6039 w 10000"/>
              <a:gd name="connsiteY183" fmla="*/ 3352 h 9883"/>
              <a:gd name="connsiteX184" fmla="*/ 5986 w 10000"/>
              <a:gd name="connsiteY184" fmla="*/ 3357 h 9883"/>
              <a:gd name="connsiteX185" fmla="*/ 5934 w 10000"/>
              <a:gd name="connsiteY185" fmla="*/ 3371 h 9883"/>
              <a:gd name="connsiteX186" fmla="*/ 5884 w 10000"/>
              <a:gd name="connsiteY186" fmla="*/ 3397 h 9883"/>
              <a:gd name="connsiteX187" fmla="*/ 5837 w 10000"/>
              <a:gd name="connsiteY187" fmla="*/ 3433 h 9883"/>
              <a:gd name="connsiteX188" fmla="*/ 5796 w 10000"/>
              <a:gd name="connsiteY188" fmla="*/ 3478 h 9883"/>
              <a:gd name="connsiteX189" fmla="*/ 5763 w 10000"/>
              <a:gd name="connsiteY189" fmla="*/ 3531 h 9883"/>
              <a:gd name="connsiteX190" fmla="*/ 5738 w 10000"/>
              <a:gd name="connsiteY190" fmla="*/ 3592 h 9883"/>
              <a:gd name="connsiteX191" fmla="*/ 5729 w 10000"/>
              <a:gd name="connsiteY191" fmla="*/ 3625 h 9883"/>
              <a:gd name="connsiteX192" fmla="*/ 5725 w 10000"/>
              <a:gd name="connsiteY192" fmla="*/ 3653 h 9883"/>
              <a:gd name="connsiteX193" fmla="*/ 5719 w 10000"/>
              <a:gd name="connsiteY193" fmla="*/ 3706 h 9883"/>
              <a:gd name="connsiteX194" fmla="*/ 5724 w 10000"/>
              <a:gd name="connsiteY194" fmla="*/ 3788 h 9883"/>
              <a:gd name="connsiteX195" fmla="*/ 5745 w 10000"/>
              <a:gd name="connsiteY195" fmla="*/ 3896 h 9883"/>
              <a:gd name="connsiteX196" fmla="*/ 5786 w 10000"/>
              <a:gd name="connsiteY196" fmla="*/ 3991 h 9883"/>
              <a:gd name="connsiteX197" fmla="*/ 5811 w 10000"/>
              <a:gd name="connsiteY197" fmla="*/ 4034 h 9883"/>
              <a:gd name="connsiteX198" fmla="*/ 5860 w 10000"/>
              <a:gd name="connsiteY198" fmla="*/ 4107 h 9883"/>
              <a:gd name="connsiteX199" fmla="*/ 5960 w 10000"/>
              <a:gd name="connsiteY199" fmla="*/ 4229 h 9883"/>
              <a:gd name="connsiteX200" fmla="*/ 6061 w 10000"/>
              <a:gd name="connsiteY200" fmla="*/ 4329 h 9883"/>
              <a:gd name="connsiteX201" fmla="*/ 6167 w 10000"/>
              <a:gd name="connsiteY201" fmla="*/ 4408 h 9883"/>
              <a:gd name="connsiteX202" fmla="*/ 6272 w 10000"/>
              <a:gd name="connsiteY202" fmla="*/ 4460 h 9883"/>
              <a:gd name="connsiteX203" fmla="*/ 6380 w 10000"/>
              <a:gd name="connsiteY203" fmla="*/ 4494 h 9883"/>
              <a:gd name="connsiteX204" fmla="*/ 6488 w 10000"/>
              <a:gd name="connsiteY204" fmla="*/ 4507 h 9883"/>
              <a:gd name="connsiteX205" fmla="*/ 6596 w 10000"/>
              <a:gd name="connsiteY205" fmla="*/ 4497 h 9883"/>
              <a:gd name="connsiteX206" fmla="*/ 6703 w 10000"/>
              <a:gd name="connsiteY206" fmla="*/ 4472 h 9883"/>
              <a:gd name="connsiteX207" fmla="*/ 6810 w 10000"/>
              <a:gd name="connsiteY207" fmla="*/ 4426 h 9883"/>
              <a:gd name="connsiteX208" fmla="*/ 6915 w 10000"/>
              <a:gd name="connsiteY208" fmla="*/ 4369 h 9883"/>
              <a:gd name="connsiteX209" fmla="*/ 7018 w 10000"/>
              <a:gd name="connsiteY209" fmla="*/ 4291 h 9883"/>
              <a:gd name="connsiteX210" fmla="*/ 7116 w 10000"/>
              <a:gd name="connsiteY210" fmla="*/ 4200 h 9883"/>
              <a:gd name="connsiteX211" fmla="*/ 7213 w 10000"/>
              <a:gd name="connsiteY211" fmla="*/ 4096 h 9883"/>
              <a:gd name="connsiteX212" fmla="*/ 7306 w 10000"/>
              <a:gd name="connsiteY212" fmla="*/ 3980 h 9883"/>
              <a:gd name="connsiteX213" fmla="*/ 7391 w 10000"/>
              <a:gd name="connsiteY213" fmla="*/ 3850 h 9883"/>
              <a:gd name="connsiteX214" fmla="*/ 7433 w 10000"/>
              <a:gd name="connsiteY214" fmla="*/ 3782 h 9883"/>
              <a:gd name="connsiteX215" fmla="*/ 7506 w 10000"/>
              <a:gd name="connsiteY215" fmla="*/ 3654 h 9883"/>
              <a:gd name="connsiteX216" fmla="*/ 7640 w 10000"/>
              <a:gd name="connsiteY216" fmla="*/ 3384 h 9883"/>
              <a:gd name="connsiteX217" fmla="*/ 7754 w 10000"/>
              <a:gd name="connsiteY217" fmla="*/ 3095 h 9883"/>
              <a:gd name="connsiteX218" fmla="*/ 7825 w 10000"/>
              <a:gd name="connsiteY218" fmla="*/ 2870 h 9883"/>
              <a:gd name="connsiteX219" fmla="*/ 7868 w 10000"/>
              <a:gd name="connsiteY219" fmla="*/ 2717 h 9883"/>
              <a:gd name="connsiteX220" fmla="*/ 7900 w 10000"/>
              <a:gd name="connsiteY220" fmla="*/ 2561 h 9883"/>
              <a:gd name="connsiteX221" fmla="*/ 7931 w 10000"/>
              <a:gd name="connsiteY221" fmla="*/ 2400 h 9883"/>
              <a:gd name="connsiteX222" fmla="*/ 7952 w 10000"/>
              <a:gd name="connsiteY222" fmla="*/ 2242 h 9883"/>
              <a:gd name="connsiteX223" fmla="*/ 7965 w 10000"/>
              <a:gd name="connsiteY223" fmla="*/ 2080 h 9883"/>
              <a:gd name="connsiteX224" fmla="*/ 7973 w 10000"/>
              <a:gd name="connsiteY224" fmla="*/ 1918 h 9883"/>
              <a:gd name="connsiteX225" fmla="*/ 7971 w 10000"/>
              <a:gd name="connsiteY225" fmla="*/ 1755 h 9883"/>
              <a:gd name="connsiteX226" fmla="*/ 7963 w 10000"/>
              <a:gd name="connsiteY226" fmla="*/ 1591 h 9883"/>
              <a:gd name="connsiteX227" fmla="*/ 7949 w 10000"/>
              <a:gd name="connsiteY227" fmla="*/ 1429 h 9883"/>
              <a:gd name="connsiteX228" fmla="*/ 7937 w 10000"/>
              <a:gd name="connsiteY228" fmla="*/ 1348 h 9883"/>
              <a:gd name="connsiteX229" fmla="*/ 7916 w 10000"/>
              <a:gd name="connsiteY229" fmla="*/ 1237 h 9883"/>
              <a:gd name="connsiteX230" fmla="*/ 7892 w 10000"/>
              <a:gd name="connsiteY230" fmla="*/ 1055 h 9883"/>
              <a:gd name="connsiteX231" fmla="*/ 7883 w 10000"/>
              <a:gd name="connsiteY231" fmla="*/ 930 h 9883"/>
              <a:gd name="connsiteX232" fmla="*/ 7885 w 10000"/>
              <a:gd name="connsiteY232" fmla="*/ 811 h 9883"/>
              <a:gd name="connsiteX233" fmla="*/ 7903 w 10000"/>
              <a:gd name="connsiteY233" fmla="*/ 698 h 9883"/>
              <a:gd name="connsiteX234" fmla="*/ 7934 w 10000"/>
              <a:gd name="connsiteY234" fmla="*/ 623 h 9883"/>
              <a:gd name="connsiteX235" fmla="*/ 7958 w 10000"/>
              <a:gd name="connsiteY235" fmla="*/ 576 h 9883"/>
              <a:gd name="connsiteX236" fmla="*/ 7992 w 10000"/>
              <a:gd name="connsiteY236" fmla="*/ 536 h 9883"/>
              <a:gd name="connsiteX237" fmla="*/ 8030 w 10000"/>
              <a:gd name="connsiteY237" fmla="*/ 500 h 9883"/>
              <a:gd name="connsiteX238" fmla="*/ 8050 w 10000"/>
              <a:gd name="connsiteY238" fmla="*/ 486 h 9883"/>
              <a:gd name="connsiteX239" fmla="*/ 8088 w 10000"/>
              <a:gd name="connsiteY239" fmla="*/ 466 h 9883"/>
              <a:gd name="connsiteX240" fmla="*/ 8159 w 10000"/>
              <a:gd name="connsiteY240" fmla="*/ 452 h 9883"/>
              <a:gd name="connsiteX241" fmla="*/ 8229 w 10000"/>
              <a:gd name="connsiteY241" fmla="*/ 461 h 9883"/>
              <a:gd name="connsiteX242" fmla="*/ 8301 w 10000"/>
              <a:gd name="connsiteY242" fmla="*/ 493 h 9883"/>
              <a:gd name="connsiteX243" fmla="*/ 8370 w 10000"/>
              <a:gd name="connsiteY243" fmla="*/ 542 h 9883"/>
              <a:gd name="connsiteX244" fmla="*/ 8433 w 10000"/>
              <a:gd name="connsiteY244" fmla="*/ 604 h 9883"/>
              <a:gd name="connsiteX245" fmla="*/ 8490 w 10000"/>
              <a:gd name="connsiteY245" fmla="*/ 676 h 9883"/>
              <a:gd name="connsiteX246" fmla="*/ 8538 w 10000"/>
              <a:gd name="connsiteY246" fmla="*/ 748 h 9883"/>
              <a:gd name="connsiteX247" fmla="*/ 8559 w 10000"/>
              <a:gd name="connsiteY247" fmla="*/ 785 h 9883"/>
              <a:gd name="connsiteX248" fmla="*/ 8645 w 10000"/>
              <a:gd name="connsiteY248" fmla="*/ 963 h 9883"/>
              <a:gd name="connsiteX249" fmla="*/ 8792 w 10000"/>
              <a:gd name="connsiteY249" fmla="*/ 1255 h 9883"/>
              <a:gd name="connsiteX250" fmla="*/ 8868 w 10000"/>
              <a:gd name="connsiteY250" fmla="*/ 1384 h 9883"/>
              <a:gd name="connsiteX251" fmla="*/ 8925 w 10000"/>
              <a:gd name="connsiteY251" fmla="*/ 1460 h 9883"/>
              <a:gd name="connsiteX252" fmla="*/ 8982 w 10000"/>
              <a:gd name="connsiteY252" fmla="*/ 1527 h 9883"/>
              <a:gd name="connsiteX253" fmla="*/ 9039 w 10000"/>
              <a:gd name="connsiteY253" fmla="*/ 1576 h 9883"/>
              <a:gd name="connsiteX254" fmla="*/ 9103 w 10000"/>
              <a:gd name="connsiteY254" fmla="*/ 1608 h 9883"/>
              <a:gd name="connsiteX255" fmla="*/ 9168 w 10000"/>
              <a:gd name="connsiteY255" fmla="*/ 1622 h 9883"/>
              <a:gd name="connsiteX256" fmla="*/ 9236 w 10000"/>
              <a:gd name="connsiteY256" fmla="*/ 1613 h 9883"/>
              <a:gd name="connsiteX257" fmla="*/ 9308 w 10000"/>
              <a:gd name="connsiteY257" fmla="*/ 1581 h 9883"/>
              <a:gd name="connsiteX258" fmla="*/ 9384 w 10000"/>
              <a:gd name="connsiteY258" fmla="*/ 1519 h 9883"/>
              <a:gd name="connsiteX259" fmla="*/ 9463 w 10000"/>
              <a:gd name="connsiteY259" fmla="*/ 1427 h 9883"/>
              <a:gd name="connsiteX260" fmla="*/ 9504 w 10000"/>
              <a:gd name="connsiteY260" fmla="*/ 1368 h 9883"/>
              <a:gd name="connsiteX261" fmla="*/ 9544 w 10000"/>
              <a:gd name="connsiteY261" fmla="*/ 1302 h 9883"/>
              <a:gd name="connsiteX262" fmla="*/ 9614 w 10000"/>
              <a:gd name="connsiteY262" fmla="*/ 1161 h 9883"/>
              <a:gd name="connsiteX263" fmla="*/ 9672 w 10000"/>
              <a:gd name="connsiteY263" fmla="*/ 1005 h 9883"/>
              <a:gd name="connsiteX264" fmla="*/ 9722 w 10000"/>
              <a:gd name="connsiteY264" fmla="*/ 845 h 9883"/>
              <a:gd name="connsiteX265" fmla="*/ 9743 w 10000"/>
              <a:gd name="connsiteY265" fmla="*/ 764 h 9883"/>
              <a:gd name="connsiteX266" fmla="*/ 9795 w 10000"/>
              <a:gd name="connsiteY266" fmla="*/ 570 h 9883"/>
              <a:gd name="connsiteX267" fmla="*/ 9884 w 10000"/>
              <a:gd name="connsiteY267" fmla="*/ 272 h 9883"/>
              <a:gd name="connsiteX268" fmla="*/ 9955 w 10000"/>
              <a:gd name="connsiteY268" fmla="*/ 86 h 9883"/>
              <a:gd name="connsiteX269" fmla="*/ 10000 w 10000"/>
              <a:gd name="connsiteY269" fmla="*/ 0 h 9883"/>
              <a:gd name="connsiteX0" fmla="*/ 317 w 10000"/>
              <a:gd name="connsiteY0" fmla="*/ 9868 h 9868"/>
              <a:gd name="connsiteX1" fmla="*/ 449 w 10000"/>
              <a:gd name="connsiteY1" fmla="*/ 9722 h 9868"/>
              <a:gd name="connsiteX2" fmla="*/ 569 w 10000"/>
              <a:gd name="connsiteY2" fmla="*/ 9560 h 9868"/>
              <a:gd name="connsiteX3" fmla="*/ 675 w 10000"/>
              <a:gd name="connsiteY3" fmla="*/ 9388 h 9868"/>
              <a:gd name="connsiteX4" fmla="*/ 769 w 10000"/>
              <a:gd name="connsiteY4" fmla="*/ 9197 h 9868"/>
              <a:gd name="connsiteX5" fmla="*/ 846 w 10000"/>
              <a:gd name="connsiteY5" fmla="*/ 8996 h 9868"/>
              <a:gd name="connsiteX6" fmla="*/ 905 w 10000"/>
              <a:gd name="connsiteY6" fmla="*/ 8778 h 9868"/>
              <a:gd name="connsiteX7" fmla="*/ 926 w 10000"/>
              <a:gd name="connsiteY7" fmla="*/ 8663 h 9868"/>
              <a:gd name="connsiteX8" fmla="*/ 942 w 10000"/>
              <a:gd name="connsiteY8" fmla="*/ 8570 h 9868"/>
              <a:gd name="connsiteX9" fmla="*/ 958 w 10000"/>
              <a:gd name="connsiteY9" fmla="*/ 8381 h 9868"/>
              <a:gd name="connsiteX10" fmla="*/ 961 w 10000"/>
              <a:gd name="connsiteY10" fmla="*/ 8197 h 9868"/>
              <a:gd name="connsiteX11" fmla="*/ 944 w 10000"/>
              <a:gd name="connsiteY11" fmla="*/ 8010 h 9868"/>
              <a:gd name="connsiteX12" fmla="*/ 912 w 10000"/>
              <a:gd name="connsiteY12" fmla="*/ 7830 h 9868"/>
              <a:gd name="connsiteX13" fmla="*/ 861 w 10000"/>
              <a:gd name="connsiteY13" fmla="*/ 7656 h 9868"/>
              <a:gd name="connsiteX14" fmla="*/ 795 w 10000"/>
              <a:gd name="connsiteY14" fmla="*/ 7496 h 9868"/>
              <a:gd name="connsiteX15" fmla="*/ 709 w 10000"/>
              <a:gd name="connsiteY15" fmla="*/ 7343 h 9868"/>
              <a:gd name="connsiteX16" fmla="*/ 657 w 10000"/>
              <a:gd name="connsiteY16" fmla="*/ 7272 h 9868"/>
              <a:gd name="connsiteX17" fmla="*/ 625 w 10000"/>
              <a:gd name="connsiteY17" fmla="*/ 7232 h 9868"/>
              <a:gd name="connsiteX18" fmla="*/ 557 w 10000"/>
              <a:gd name="connsiteY18" fmla="*/ 7167 h 9868"/>
              <a:gd name="connsiteX19" fmla="*/ 492 w 10000"/>
              <a:gd name="connsiteY19" fmla="*/ 7120 h 9868"/>
              <a:gd name="connsiteX20" fmla="*/ 427 w 10000"/>
              <a:gd name="connsiteY20" fmla="*/ 7091 h 9868"/>
              <a:gd name="connsiteX21" fmla="*/ 365 w 10000"/>
              <a:gd name="connsiteY21" fmla="*/ 7080 h 9868"/>
              <a:gd name="connsiteX22" fmla="*/ 304 w 10000"/>
              <a:gd name="connsiteY22" fmla="*/ 7085 h 9868"/>
              <a:gd name="connsiteX23" fmla="*/ 245 w 10000"/>
              <a:gd name="connsiteY23" fmla="*/ 7105 h 9868"/>
              <a:gd name="connsiteX24" fmla="*/ 191 w 10000"/>
              <a:gd name="connsiteY24" fmla="*/ 7139 h 9868"/>
              <a:gd name="connsiteX25" fmla="*/ 144 w 10000"/>
              <a:gd name="connsiteY25" fmla="*/ 7185 h 9868"/>
              <a:gd name="connsiteX26" fmla="*/ 101 w 10000"/>
              <a:gd name="connsiteY26" fmla="*/ 7247 h 9868"/>
              <a:gd name="connsiteX27" fmla="*/ 66 w 10000"/>
              <a:gd name="connsiteY27" fmla="*/ 7320 h 9868"/>
              <a:gd name="connsiteX28" fmla="*/ 35 w 10000"/>
              <a:gd name="connsiteY28" fmla="*/ 7402 h 9868"/>
              <a:gd name="connsiteX29" fmla="*/ 16 w 10000"/>
              <a:gd name="connsiteY29" fmla="*/ 7496 h 9868"/>
              <a:gd name="connsiteX30" fmla="*/ 3 w 10000"/>
              <a:gd name="connsiteY30" fmla="*/ 7593 h 9868"/>
              <a:gd name="connsiteX31" fmla="*/ 0 w 10000"/>
              <a:gd name="connsiteY31" fmla="*/ 7701 h 9868"/>
              <a:gd name="connsiteX32" fmla="*/ 7 w 10000"/>
              <a:gd name="connsiteY32" fmla="*/ 7813 h 9868"/>
              <a:gd name="connsiteX33" fmla="*/ 14 w 10000"/>
              <a:gd name="connsiteY33" fmla="*/ 7871 h 9868"/>
              <a:gd name="connsiteX34" fmla="*/ 29 w 10000"/>
              <a:gd name="connsiteY34" fmla="*/ 7971 h 9868"/>
              <a:gd name="connsiteX35" fmla="*/ 76 w 10000"/>
              <a:gd name="connsiteY35" fmla="*/ 8160 h 9868"/>
              <a:gd name="connsiteX36" fmla="*/ 138 w 10000"/>
              <a:gd name="connsiteY36" fmla="*/ 8344 h 9868"/>
              <a:gd name="connsiteX37" fmla="*/ 214 w 10000"/>
              <a:gd name="connsiteY37" fmla="*/ 8520 h 9868"/>
              <a:gd name="connsiteX38" fmla="*/ 304 w 10000"/>
              <a:gd name="connsiteY38" fmla="*/ 8684 h 9868"/>
              <a:gd name="connsiteX39" fmla="*/ 401 w 10000"/>
              <a:gd name="connsiteY39" fmla="*/ 8838 h 9868"/>
              <a:gd name="connsiteX40" fmla="*/ 510 w 10000"/>
              <a:gd name="connsiteY40" fmla="*/ 8984 h 9868"/>
              <a:gd name="connsiteX41" fmla="*/ 630 w 10000"/>
              <a:gd name="connsiteY41" fmla="*/ 9119 h 9868"/>
              <a:gd name="connsiteX42" fmla="*/ 754 w 10000"/>
              <a:gd name="connsiteY42" fmla="*/ 9243 h 9868"/>
              <a:gd name="connsiteX43" fmla="*/ 886 w 10000"/>
              <a:gd name="connsiteY43" fmla="*/ 9351 h 9868"/>
              <a:gd name="connsiteX44" fmla="*/ 1019 w 10000"/>
              <a:gd name="connsiteY44" fmla="*/ 9447 h 9868"/>
              <a:gd name="connsiteX45" fmla="*/ 1157 w 10000"/>
              <a:gd name="connsiteY45" fmla="*/ 9531 h 9868"/>
              <a:gd name="connsiteX46" fmla="*/ 1294 w 10000"/>
              <a:gd name="connsiteY46" fmla="*/ 9600 h 9868"/>
              <a:gd name="connsiteX47" fmla="*/ 1434 w 10000"/>
              <a:gd name="connsiteY47" fmla="*/ 9653 h 9868"/>
              <a:gd name="connsiteX48" fmla="*/ 1571 w 10000"/>
              <a:gd name="connsiteY48" fmla="*/ 9688 h 9868"/>
              <a:gd name="connsiteX49" fmla="*/ 1705 w 10000"/>
              <a:gd name="connsiteY49" fmla="*/ 9711 h 9868"/>
              <a:gd name="connsiteX50" fmla="*/ 1769 w 10000"/>
              <a:gd name="connsiteY50" fmla="*/ 9712 h 9868"/>
              <a:gd name="connsiteX51" fmla="*/ 1844 w 10000"/>
              <a:gd name="connsiteY51" fmla="*/ 9711 h 9868"/>
              <a:gd name="connsiteX52" fmla="*/ 1992 w 10000"/>
              <a:gd name="connsiteY52" fmla="*/ 9687 h 9868"/>
              <a:gd name="connsiteX53" fmla="*/ 2129 w 10000"/>
              <a:gd name="connsiteY53" fmla="*/ 9637 h 9868"/>
              <a:gd name="connsiteX54" fmla="*/ 2263 w 10000"/>
              <a:gd name="connsiteY54" fmla="*/ 9560 h 9868"/>
              <a:gd name="connsiteX55" fmla="*/ 2382 w 10000"/>
              <a:gd name="connsiteY55" fmla="*/ 9460 h 9868"/>
              <a:gd name="connsiteX56" fmla="*/ 2491 w 10000"/>
              <a:gd name="connsiteY56" fmla="*/ 9329 h 9868"/>
              <a:gd name="connsiteX57" fmla="*/ 2561 w 10000"/>
              <a:gd name="connsiteY57" fmla="*/ 9218 h 9868"/>
              <a:gd name="connsiteX58" fmla="*/ 2602 w 10000"/>
              <a:gd name="connsiteY58" fmla="*/ 9134 h 9868"/>
              <a:gd name="connsiteX59" fmla="*/ 2639 w 10000"/>
              <a:gd name="connsiteY59" fmla="*/ 9044 h 9868"/>
              <a:gd name="connsiteX60" fmla="*/ 2674 w 10000"/>
              <a:gd name="connsiteY60" fmla="*/ 8948 h 9868"/>
              <a:gd name="connsiteX61" fmla="*/ 2687 w 10000"/>
              <a:gd name="connsiteY61" fmla="*/ 8896 h 9868"/>
              <a:gd name="connsiteX62" fmla="*/ 2706 w 10000"/>
              <a:gd name="connsiteY62" fmla="*/ 8815 h 9868"/>
              <a:gd name="connsiteX63" fmla="*/ 2736 w 10000"/>
              <a:gd name="connsiteY63" fmla="*/ 8654 h 9868"/>
              <a:gd name="connsiteX64" fmla="*/ 2750 w 10000"/>
              <a:gd name="connsiteY64" fmla="*/ 8505 h 9868"/>
              <a:gd name="connsiteX65" fmla="*/ 2754 w 10000"/>
              <a:gd name="connsiteY65" fmla="*/ 8358 h 9868"/>
              <a:gd name="connsiteX66" fmla="*/ 2746 w 10000"/>
              <a:gd name="connsiteY66" fmla="*/ 8219 h 9868"/>
              <a:gd name="connsiteX67" fmla="*/ 2727 w 10000"/>
              <a:gd name="connsiteY67" fmla="*/ 8083 h 9868"/>
              <a:gd name="connsiteX68" fmla="*/ 2700 w 10000"/>
              <a:gd name="connsiteY68" fmla="*/ 7948 h 9868"/>
              <a:gd name="connsiteX69" fmla="*/ 2665 w 10000"/>
              <a:gd name="connsiteY69" fmla="*/ 7819 h 9868"/>
              <a:gd name="connsiteX70" fmla="*/ 2600 w 10000"/>
              <a:gd name="connsiteY70" fmla="*/ 7629 h 9868"/>
              <a:gd name="connsiteX71" fmla="*/ 2496 w 10000"/>
              <a:gd name="connsiteY71" fmla="*/ 7379 h 9868"/>
              <a:gd name="connsiteX72" fmla="*/ 2319 w 10000"/>
              <a:gd name="connsiteY72" fmla="*/ 7010 h 9868"/>
              <a:gd name="connsiteX73" fmla="*/ 2199 w 10000"/>
              <a:gd name="connsiteY73" fmla="*/ 6751 h 9868"/>
              <a:gd name="connsiteX74" fmla="*/ 2032 w 10000"/>
              <a:gd name="connsiteY74" fmla="*/ 6402 h 9868"/>
              <a:gd name="connsiteX75" fmla="*/ 1728 w 10000"/>
              <a:gd name="connsiteY75" fmla="*/ 5764 h 9868"/>
              <a:gd name="connsiteX76" fmla="*/ 1579 w 10000"/>
              <a:gd name="connsiteY76" fmla="*/ 5419 h 9868"/>
              <a:gd name="connsiteX77" fmla="*/ 1484 w 10000"/>
              <a:gd name="connsiteY77" fmla="*/ 5183 h 9868"/>
              <a:gd name="connsiteX78" fmla="*/ 1399 w 10000"/>
              <a:gd name="connsiteY78" fmla="*/ 4944 h 9868"/>
              <a:gd name="connsiteX79" fmla="*/ 1327 w 10000"/>
              <a:gd name="connsiteY79" fmla="*/ 4703 h 9868"/>
              <a:gd name="connsiteX80" fmla="*/ 1272 w 10000"/>
              <a:gd name="connsiteY80" fmla="*/ 4460 h 9868"/>
              <a:gd name="connsiteX81" fmla="*/ 1232 w 10000"/>
              <a:gd name="connsiteY81" fmla="*/ 4222 h 9868"/>
              <a:gd name="connsiteX82" fmla="*/ 1213 w 10000"/>
              <a:gd name="connsiteY82" fmla="*/ 3987 h 9868"/>
              <a:gd name="connsiteX83" fmla="*/ 1216 w 10000"/>
              <a:gd name="connsiteY83" fmla="*/ 3813 h 9868"/>
              <a:gd name="connsiteX84" fmla="*/ 1225 w 10000"/>
              <a:gd name="connsiteY84" fmla="*/ 3702 h 9868"/>
              <a:gd name="connsiteX85" fmla="*/ 1241 w 10000"/>
              <a:gd name="connsiteY85" fmla="*/ 3590 h 9868"/>
              <a:gd name="connsiteX86" fmla="*/ 1267 w 10000"/>
              <a:gd name="connsiteY86" fmla="*/ 3482 h 9868"/>
              <a:gd name="connsiteX87" fmla="*/ 1296 w 10000"/>
              <a:gd name="connsiteY87" fmla="*/ 3375 h 9868"/>
              <a:gd name="connsiteX88" fmla="*/ 1337 w 10000"/>
              <a:gd name="connsiteY88" fmla="*/ 3271 h 9868"/>
              <a:gd name="connsiteX89" fmla="*/ 1359 w 10000"/>
              <a:gd name="connsiteY89" fmla="*/ 3222 h 9868"/>
              <a:gd name="connsiteX90" fmla="*/ 1392 w 10000"/>
              <a:gd name="connsiteY90" fmla="*/ 3150 h 9868"/>
              <a:gd name="connsiteX91" fmla="*/ 1470 w 10000"/>
              <a:gd name="connsiteY91" fmla="*/ 3029 h 9868"/>
              <a:gd name="connsiteX92" fmla="*/ 1560 w 10000"/>
              <a:gd name="connsiteY92" fmla="*/ 2922 h 9868"/>
              <a:gd name="connsiteX93" fmla="*/ 1657 w 10000"/>
              <a:gd name="connsiteY93" fmla="*/ 2835 h 9868"/>
              <a:gd name="connsiteX94" fmla="*/ 1762 w 10000"/>
              <a:gd name="connsiteY94" fmla="*/ 2762 h 9868"/>
              <a:gd name="connsiteX95" fmla="*/ 1874 w 10000"/>
              <a:gd name="connsiteY95" fmla="*/ 2703 h 9868"/>
              <a:gd name="connsiteX96" fmla="*/ 1992 w 10000"/>
              <a:gd name="connsiteY96" fmla="*/ 2662 h 9868"/>
              <a:gd name="connsiteX97" fmla="*/ 2110 w 10000"/>
              <a:gd name="connsiteY97" fmla="*/ 2633 h 9868"/>
              <a:gd name="connsiteX98" fmla="*/ 2234 w 10000"/>
              <a:gd name="connsiteY98" fmla="*/ 2616 h 9868"/>
              <a:gd name="connsiteX99" fmla="*/ 2359 w 10000"/>
              <a:gd name="connsiteY99" fmla="*/ 2611 h 9868"/>
              <a:gd name="connsiteX100" fmla="*/ 2485 w 10000"/>
              <a:gd name="connsiteY100" fmla="*/ 2617 h 9868"/>
              <a:gd name="connsiteX101" fmla="*/ 2607 w 10000"/>
              <a:gd name="connsiteY101" fmla="*/ 2635 h 9868"/>
              <a:gd name="connsiteX102" fmla="*/ 2727 w 10000"/>
              <a:gd name="connsiteY102" fmla="*/ 2662 h 9868"/>
              <a:gd name="connsiteX103" fmla="*/ 2844 w 10000"/>
              <a:gd name="connsiteY103" fmla="*/ 2697 h 9868"/>
              <a:gd name="connsiteX104" fmla="*/ 2957 w 10000"/>
              <a:gd name="connsiteY104" fmla="*/ 2740 h 9868"/>
              <a:gd name="connsiteX105" fmla="*/ 3061 w 10000"/>
              <a:gd name="connsiteY105" fmla="*/ 2793 h 9868"/>
              <a:gd name="connsiteX106" fmla="*/ 3113 w 10000"/>
              <a:gd name="connsiteY106" fmla="*/ 2821 h 9868"/>
              <a:gd name="connsiteX107" fmla="*/ 3168 w 10000"/>
              <a:gd name="connsiteY107" fmla="*/ 2855 h 9868"/>
              <a:gd name="connsiteX108" fmla="*/ 3282 w 10000"/>
              <a:gd name="connsiteY108" fmla="*/ 2933 h 9868"/>
              <a:gd name="connsiteX109" fmla="*/ 3389 w 10000"/>
              <a:gd name="connsiteY109" fmla="*/ 3019 h 9868"/>
              <a:gd name="connsiteX110" fmla="*/ 3495 w 10000"/>
              <a:gd name="connsiteY110" fmla="*/ 3111 h 9868"/>
              <a:gd name="connsiteX111" fmla="*/ 3648 w 10000"/>
              <a:gd name="connsiteY111" fmla="*/ 3267 h 9868"/>
              <a:gd name="connsiteX112" fmla="*/ 3842 w 10000"/>
              <a:gd name="connsiteY112" fmla="*/ 3498 h 9868"/>
              <a:gd name="connsiteX113" fmla="*/ 4016 w 10000"/>
              <a:gd name="connsiteY113" fmla="*/ 3753 h 9868"/>
              <a:gd name="connsiteX114" fmla="*/ 4176 w 10000"/>
              <a:gd name="connsiteY114" fmla="*/ 4029 h 9868"/>
              <a:gd name="connsiteX115" fmla="*/ 4321 w 10000"/>
              <a:gd name="connsiteY115" fmla="*/ 4322 h 9868"/>
              <a:gd name="connsiteX116" fmla="*/ 4442 w 10000"/>
              <a:gd name="connsiteY116" fmla="*/ 4626 h 9868"/>
              <a:gd name="connsiteX117" fmla="*/ 4494 w 10000"/>
              <a:gd name="connsiteY117" fmla="*/ 4786 h 9868"/>
              <a:gd name="connsiteX118" fmla="*/ 4534 w 10000"/>
              <a:gd name="connsiteY118" fmla="*/ 4902 h 9868"/>
              <a:gd name="connsiteX119" fmla="*/ 4599 w 10000"/>
              <a:gd name="connsiteY119" fmla="*/ 5144 h 9868"/>
              <a:gd name="connsiteX120" fmla="*/ 4653 w 10000"/>
              <a:gd name="connsiteY120" fmla="*/ 5387 h 9868"/>
              <a:gd name="connsiteX121" fmla="*/ 4697 w 10000"/>
              <a:gd name="connsiteY121" fmla="*/ 5633 h 9868"/>
              <a:gd name="connsiteX122" fmla="*/ 4756 w 10000"/>
              <a:gd name="connsiteY122" fmla="*/ 6007 h 9868"/>
              <a:gd name="connsiteX123" fmla="*/ 4829 w 10000"/>
              <a:gd name="connsiteY123" fmla="*/ 6505 h 9868"/>
              <a:gd name="connsiteX124" fmla="*/ 4888 w 10000"/>
              <a:gd name="connsiteY124" fmla="*/ 6874 h 9868"/>
              <a:gd name="connsiteX125" fmla="*/ 4933 w 10000"/>
              <a:gd name="connsiteY125" fmla="*/ 7118 h 9868"/>
              <a:gd name="connsiteX126" fmla="*/ 4988 w 10000"/>
              <a:gd name="connsiteY126" fmla="*/ 7355 h 9868"/>
              <a:gd name="connsiteX127" fmla="*/ 5052 w 10000"/>
              <a:gd name="connsiteY127" fmla="*/ 7590 h 9868"/>
              <a:gd name="connsiteX128" fmla="*/ 5128 w 10000"/>
              <a:gd name="connsiteY128" fmla="*/ 7818 h 9868"/>
              <a:gd name="connsiteX129" fmla="*/ 5218 w 10000"/>
              <a:gd name="connsiteY129" fmla="*/ 8036 h 9868"/>
              <a:gd name="connsiteX130" fmla="*/ 5328 w 10000"/>
              <a:gd name="connsiteY130" fmla="*/ 8249 h 9868"/>
              <a:gd name="connsiteX131" fmla="*/ 5455 w 10000"/>
              <a:gd name="connsiteY131" fmla="*/ 8450 h 9868"/>
              <a:gd name="connsiteX132" fmla="*/ 5527 w 10000"/>
              <a:gd name="connsiteY132" fmla="*/ 8547 h 9868"/>
              <a:gd name="connsiteX133" fmla="*/ 5558 w 10000"/>
              <a:gd name="connsiteY133" fmla="*/ 8587 h 9868"/>
              <a:gd name="connsiteX134" fmla="*/ 5626 w 10000"/>
              <a:gd name="connsiteY134" fmla="*/ 8659 h 9868"/>
              <a:gd name="connsiteX135" fmla="*/ 5693 w 10000"/>
              <a:gd name="connsiteY135" fmla="*/ 8722 h 9868"/>
              <a:gd name="connsiteX136" fmla="*/ 5762 w 10000"/>
              <a:gd name="connsiteY136" fmla="*/ 8777 h 9868"/>
              <a:gd name="connsiteX137" fmla="*/ 5830 w 10000"/>
              <a:gd name="connsiteY137" fmla="*/ 8818 h 9868"/>
              <a:gd name="connsiteX138" fmla="*/ 5901 w 10000"/>
              <a:gd name="connsiteY138" fmla="*/ 8849 h 9868"/>
              <a:gd name="connsiteX139" fmla="*/ 5971 w 10000"/>
              <a:gd name="connsiteY139" fmla="*/ 8872 h 9868"/>
              <a:gd name="connsiteX140" fmla="*/ 6043 w 10000"/>
              <a:gd name="connsiteY140" fmla="*/ 8885 h 9868"/>
              <a:gd name="connsiteX141" fmla="*/ 6114 w 10000"/>
              <a:gd name="connsiteY141" fmla="*/ 8885 h 9868"/>
              <a:gd name="connsiteX142" fmla="*/ 6185 w 10000"/>
              <a:gd name="connsiteY142" fmla="*/ 8876 h 9868"/>
              <a:gd name="connsiteX143" fmla="*/ 6256 w 10000"/>
              <a:gd name="connsiteY143" fmla="*/ 8855 h 9868"/>
              <a:gd name="connsiteX144" fmla="*/ 6326 w 10000"/>
              <a:gd name="connsiteY144" fmla="*/ 8826 h 9868"/>
              <a:gd name="connsiteX145" fmla="*/ 6397 w 10000"/>
              <a:gd name="connsiteY145" fmla="*/ 8789 h 9868"/>
              <a:gd name="connsiteX146" fmla="*/ 6466 w 10000"/>
              <a:gd name="connsiteY146" fmla="*/ 8736 h 9868"/>
              <a:gd name="connsiteX147" fmla="*/ 6535 w 10000"/>
              <a:gd name="connsiteY147" fmla="*/ 8677 h 9868"/>
              <a:gd name="connsiteX148" fmla="*/ 6603 w 10000"/>
              <a:gd name="connsiteY148" fmla="*/ 8606 h 9868"/>
              <a:gd name="connsiteX149" fmla="*/ 6637 w 10000"/>
              <a:gd name="connsiteY149" fmla="*/ 8566 h 9868"/>
              <a:gd name="connsiteX150" fmla="*/ 6667 w 10000"/>
              <a:gd name="connsiteY150" fmla="*/ 8530 h 9868"/>
              <a:gd name="connsiteX151" fmla="*/ 6721 w 10000"/>
              <a:gd name="connsiteY151" fmla="*/ 8453 h 9868"/>
              <a:gd name="connsiteX152" fmla="*/ 6766 w 10000"/>
              <a:gd name="connsiteY152" fmla="*/ 8370 h 9868"/>
              <a:gd name="connsiteX153" fmla="*/ 6805 w 10000"/>
              <a:gd name="connsiteY153" fmla="*/ 8285 h 9868"/>
              <a:gd name="connsiteX154" fmla="*/ 6853 w 10000"/>
              <a:gd name="connsiteY154" fmla="*/ 8152 h 9868"/>
              <a:gd name="connsiteX155" fmla="*/ 6901 w 10000"/>
              <a:gd name="connsiteY155" fmla="*/ 7965 h 9868"/>
              <a:gd name="connsiteX156" fmla="*/ 6931 w 10000"/>
              <a:gd name="connsiteY156" fmla="*/ 7771 h 9868"/>
              <a:gd name="connsiteX157" fmla="*/ 6950 w 10000"/>
              <a:gd name="connsiteY157" fmla="*/ 7569 h 9868"/>
              <a:gd name="connsiteX158" fmla="*/ 6966 w 10000"/>
              <a:gd name="connsiteY158" fmla="*/ 7261 h 9868"/>
              <a:gd name="connsiteX159" fmla="*/ 6974 w 10000"/>
              <a:gd name="connsiteY159" fmla="*/ 7056 h 9868"/>
              <a:gd name="connsiteX160" fmla="*/ 6987 w 10000"/>
              <a:gd name="connsiteY160" fmla="*/ 6778 h 9868"/>
              <a:gd name="connsiteX161" fmla="*/ 7001 w 10000"/>
              <a:gd name="connsiteY161" fmla="*/ 6221 h 9868"/>
              <a:gd name="connsiteX162" fmla="*/ 7001 w 10000"/>
              <a:gd name="connsiteY162" fmla="*/ 5661 h 9868"/>
              <a:gd name="connsiteX163" fmla="*/ 6990 w 10000"/>
              <a:gd name="connsiteY163" fmla="*/ 5105 h 9868"/>
              <a:gd name="connsiteX164" fmla="*/ 6981 w 10000"/>
              <a:gd name="connsiteY164" fmla="*/ 4826 h 9868"/>
              <a:gd name="connsiteX165" fmla="*/ 6978 w 10000"/>
              <a:gd name="connsiteY165" fmla="*/ 4762 h 9868"/>
              <a:gd name="connsiteX166" fmla="*/ 6965 w 10000"/>
              <a:gd name="connsiteY166" fmla="*/ 4626 h 9868"/>
              <a:gd name="connsiteX167" fmla="*/ 6946 w 10000"/>
              <a:gd name="connsiteY167" fmla="*/ 4497 h 9868"/>
              <a:gd name="connsiteX168" fmla="*/ 6916 w 10000"/>
              <a:gd name="connsiteY168" fmla="*/ 4371 h 9868"/>
              <a:gd name="connsiteX169" fmla="*/ 6885 w 10000"/>
              <a:gd name="connsiteY169" fmla="*/ 4249 h 9868"/>
              <a:gd name="connsiteX170" fmla="*/ 6844 w 10000"/>
              <a:gd name="connsiteY170" fmla="*/ 4131 h 9868"/>
              <a:gd name="connsiteX171" fmla="*/ 6796 w 10000"/>
              <a:gd name="connsiteY171" fmla="*/ 4017 h 9868"/>
              <a:gd name="connsiteX172" fmla="*/ 6744 w 10000"/>
              <a:gd name="connsiteY172" fmla="*/ 3911 h 9868"/>
              <a:gd name="connsiteX173" fmla="*/ 6684 w 10000"/>
              <a:gd name="connsiteY173" fmla="*/ 3813 h 9868"/>
              <a:gd name="connsiteX174" fmla="*/ 6619 w 10000"/>
              <a:gd name="connsiteY174" fmla="*/ 3724 h 9868"/>
              <a:gd name="connsiteX175" fmla="*/ 6547 w 10000"/>
              <a:gd name="connsiteY175" fmla="*/ 3643 h 9868"/>
              <a:gd name="connsiteX176" fmla="*/ 6470 w 10000"/>
              <a:gd name="connsiteY176" fmla="*/ 3570 h 9868"/>
              <a:gd name="connsiteX177" fmla="*/ 6390 w 10000"/>
              <a:gd name="connsiteY177" fmla="*/ 3510 h 9868"/>
              <a:gd name="connsiteX178" fmla="*/ 6304 w 10000"/>
              <a:gd name="connsiteY178" fmla="*/ 3457 h 9868"/>
              <a:gd name="connsiteX179" fmla="*/ 6212 w 10000"/>
              <a:gd name="connsiteY179" fmla="*/ 3421 h 9868"/>
              <a:gd name="connsiteX180" fmla="*/ 6115 w 10000"/>
              <a:gd name="connsiteY180" fmla="*/ 3398 h 9868"/>
              <a:gd name="connsiteX181" fmla="*/ 6064 w 10000"/>
              <a:gd name="connsiteY181" fmla="*/ 3393 h 9868"/>
              <a:gd name="connsiteX182" fmla="*/ 6039 w 10000"/>
              <a:gd name="connsiteY182" fmla="*/ 3392 h 9868"/>
              <a:gd name="connsiteX183" fmla="*/ 5986 w 10000"/>
              <a:gd name="connsiteY183" fmla="*/ 3397 h 9868"/>
              <a:gd name="connsiteX184" fmla="*/ 5934 w 10000"/>
              <a:gd name="connsiteY184" fmla="*/ 3411 h 9868"/>
              <a:gd name="connsiteX185" fmla="*/ 5884 w 10000"/>
              <a:gd name="connsiteY185" fmla="*/ 3437 h 9868"/>
              <a:gd name="connsiteX186" fmla="*/ 5837 w 10000"/>
              <a:gd name="connsiteY186" fmla="*/ 3474 h 9868"/>
              <a:gd name="connsiteX187" fmla="*/ 5796 w 10000"/>
              <a:gd name="connsiteY187" fmla="*/ 3519 h 9868"/>
              <a:gd name="connsiteX188" fmla="*/ 5763 w 10000"/>
              <a:gd name="connsiteY188" fmla="*/ 3573 h 9868"/>
              <a:gd name="connsiteX189" fmla="*/ 5738 w 10000"/>
              <a:gd name="connsiteY189" fmla="*/ 3635 h 9868"/>
              <a:gd name="connsiteX190" fmla="*/ 5729 w 10000"/>
              <a:gd name="connsiteY190" fmla="*/ 3668 h 9868"/>
              <a:gd name="connsiteX191" fmla="*/ 5725 w 10000"/>
              <a:gd name="connsiteY191" fmla="*/ 3696 h 9868"/>
              <a:gd name="connsiteX192" fmla="*/ 5719 w 10000"/>
              <a:gd name="connsiteY192" fmla="*/ 3750 h 9868"/>
              <a:gd name="connsiteX193" fmla="*/ 5724 w 10000"/>
              <a:gd name="connsiteY193" fmla="*/ 3833 h 9868"/>
              <a:gd name="connsiteX194" fmla="*/ 5745 w 10000"/>
              <a:gd name="connsiteY194" fmla="*/ 3942 h 9868"/>
              <a:gd name="connsiteX195" fmla="*/ 5786 w 10000"/>
              <a:gd name="connsiteY195" fmla="*/ 4038 h 9868"/>
              <a:gd name="connsiteX196" fmla="*/ 5811 w 10000"/>
              <a:gd name="connsiteY196" fmla="*/ 4082 h 9868"/>
              <a:gd name="connsiteX197" fmla="*/ 5860 w 10000"/>
              <a:gd name="connsiteY197" fmla="*/ 4156 h 9868"/>
              <a:gd name="connsiteX198" fmla="*/ 5960 w 10000"/>
              <a:gd name="connsiteY198" fmla="*/ 4279 h 9868"/>
              <a:gd name="connsiteX199" fmla="*/ 6061 w 10000"/>
              <a:gd name="connsiteY199" fmla="*/ 4380 h 9868"/>
              <a:gd name="connsiteX200" fmla="*/ 6167 w 10000"/>
              <a:gd name="connsiteY200" fmla="*/ 4460 h 9868"/>
              <a:gd name="connsiteX201" fmla="*/ 6272 w 10000"/>
              <a:gd name="connsiteY201" fmla="*/ 4513 h 9868"/>
              <a:gd name="connsiteX202" fmla="*/ 6380 w 10000"/>
              <a:gd name="connsiteY202" fmla="*/ 4547 h 9868"/>
              <a:gd name="connsiteX203" fmla="*/ 6488 w 10000"/>
              <a:gd name="connsiteY203" fmla="*/ 4560 h 9868"/>
              <a:gd name="connsiteX204" fmla="*/ 6596 w 10000"/>
              <a:gd name="connsiteY204" fmla="*/ 4550 h 9868"/>
              <a:gd name="connsiteX205" fmla="*/ 6703 w 10000"/>
              <a:gd name="connsiteY205" fmla="*/ 4525 h 9868"/>
              <a:gd name="connsiteX206" fmla="*/ 6810 w 10000"/>
              <a:gd name="connsiteY206" fmla="*/ 4478 h 9868"/>
              <a:gd name="connsiteX207" fmla="*/ 6915 w 10000"/>
              <a:gd name="connsiteY207" fmla="*/ 4421 h 9868"/>
              <a:gd name="connsiteX208" fmla="*/ 7018 w 10000"/>
              <a:gd name="connsiteY208" fmla="*/ 4342 h 9868"/>
              <a:gd name="connsiteX209" fmla="*/ 7116 w 10000"/>
              <a:gd name="connsiteY209" fmla="*/ 4250 h 9868"/>
              <a:gd name="connsiteX210" fmla="*/ 7213 w 10000"/>
              <a:gd name="connsiteY210" fmla="*/ 4144 h 9868"/>
              <a:gd name="connsiteX211" fmla="*/ 7306 w 10000"/>
              <a:gd name="connsiteY211" fmla="*/ 4027 h 9868"/>
              <a:gd name="connsiteX212" fmla="*/ 7391 w 10000"/>
              <a:gd name="connsiteY212" fmla="*/ 3896 h 9868"/>
              <a:gd name="connsiteX213" fmla="*/ 7433 w 10000"/>
              <a:gd name="connsiteY213" fmla="*/ 3827 h 9868"/>
              <a:gd name="connsiteX214" fmla="*/ 7506 w 10000"/>
              <a:gd name="connsiteY214" fmla="*/ 3697 h 9868"/>
              <a:gd name="connsiteX215" fmla="*/ 7640 w 10000"/>
              <a:gd name="connsiteY215" fmla="*/ 3424 h 9868"/>
              <a:gd name="connsiteX216" fmla="*/ 7754 w 10000"/>
              <a:gd name="connsiteY216" fmla="*/ 3132 h 9868"/>
              <a:gd name="connsiteX217" fmla="*/ 7825 w 10000"/>
              <a:gd name="connsiteY217" fmla="*/ 2904 h 9868"/>
              <a:gd name="connsiteX218" fmla="*/ 7868 w 10000"/>
              <a:gd name="connsiteY218" fmla="*/ 2749 h 9868"/>
              <a:gd name="connsiteX219" fmla="*/ 7900 w 10000"/>
              <a:gd name="connsiteY219" fmla="*/ 2591 h 9868"/>
              <a:gd name="connsiteX220" fmla="*/ 7931 w 10000"/>
              <a:gd name="connsiteY220" fmla="*/ 2428 h 9868"/>
              <a:gd name="connsiteX221" fmla="*/ 7952 w 10000"/>
              <a:gd name="connsiteY221" fmla="*/ 2269 h 9868"/>
              <a:gd name="connsiteX222" fmla="*/ 7965 w 10000"/>
              <a:gd name="connsiteY222" fmla="*/ 2105 h 9868"/>
              <a:gd name="connsiteX223" fmla="*/ 7973 w 10000"/>
              <a:gd name="connsiteY223" fmla="*/ 1941 h 9868"/>
              <a:gd name="connsiteX224" fmla="*/ 7971 w 10000"/>
              <a:gd name="connsiteY224" fmla="*/ 1776 h 9868"/>
              <a:gd name="connsiteX225" fmla="*/ 7963 w 10000"/>
              <a:gd name="connsiteY225" fmla="*/ 1610 h 9868"/>
              <a:gd name="connsiteX226" fmla="*/ 7949 w 10000"/>
              <a:gd name="connsiteY226" fmla="*/ 1446 h 9868"/>
              <a:gd name="connsiteX227" fmla="*/ 7937 w 10000"/>
              <a:gd name="connsiteY227" fmla="*/ 1364 h 9868"/>
              <a:gd name="connsiteX228" fmla="*/ 7916 w 10000"/>
              <a:gd name="connsiteY228" fmla="*/ 1252 h 9868"/>
              <a:gd name="connsiteX229" fmla="*/ 7892 w 10000"/>
              <a:gd name="connsiteY229" fmla="*/ 1067 h 9868"/>
              <a:gd name="connsiteX230" fmla="*/ 7883 w 10000"/>
              <a:gd name="connsiteY230" fmla="*/ 941 h 9868"/>
              <a:gd name="connsiteX231" fmla="*/ 7885 w 10000"/>
              <a:gd name="connsiteY231" fmla="*/ 821 h 9868"/>
              <a:gd name="connsiteX232" fmla="*/ 7903 w 10000"/>
              <a:gd name="connsiteY232" fmla="*/ 706 h 9868"/>
              <a:gd name="connsiteX233" fmla="*/ 7934 w 10000"/>
              <a:gd name="connsiteY233" fmla="*/ 630 h 9868"/>
              <a:gd name="connsiteX234" fmla="*/ 7958 w 10000"/>
              <a:gd name="connsiteY234" fmla="*/ 583 h 9868"/>
              <a:gd name="connsiteX235" fmla="*/ 7992 w 10000"/>
              <a:gd name="connsiteY235" fmla="*/ 542 h 9868"/>
              <a:gd name="connsiteX236" fmla="*/ 8030 w 10000"/>
              <a:gd name="connsiteY236" fmla="*/ 506 h 9868"/>
              <a:gd name="connsiteX237" fmla="*/ 8050 w 10000"/>
              <a:gd name="connsiteY237" fmla="*/ 492 h 9868"/>
              <a:gd name="connsiteX238" fmla="*/ 8088 w 10000"/>
              <a:gd name="connsiteY238" fmla="*/ 472 h 9868"/>
              <a:gd name="connsiteX239" fmla="*/ 8159 w 10000"/>
              <a:gd name="connsiteY239" fmla="*/ 457 h 9868"/>
              <a:gd name="connsiteX240" fmla="*/ 8229 w 10000"/>
              <a:gd name="connsiteY240" fmla="*/ 466 h 9868"/>
              <a:gd name="connsiteX241" fmla="*/ 8301 w 10000"/>
              <a:gd name="connsiteY241" fmla="*/ 499 h 9868"/>
              <a:gd name="connsiteX242" fmla="*/ 8370 w 10000"/>
              <a:gd name="connsiteY242" fmla="*/ 548 h 9868"/>
              <a:gd name="connsiteX243" fmla="*/ 8433 w 10000"/>
              <a:gd name="connsiteY243" fmla="*/ 611 h 9868"/>
              <a:gd name="connsiteX244" fmla="*/ 8490 w 10000"/>
              <a:gd name="connsiteY244" fmla="*/ 684 h 9868"/>
              <a:gd name="connsiteX245" fmla="*/ 8538 w 10000"/>
              <a:gd name="connsiteY245" fmla="*/ 757 h 9868"/>
              <a:gd name="connsiteX246" fmla="*/ 8559 w 10000"/>
              <a:gd name="connsiteY246" fmla="*/ 794 h 9868"/>
              <a:gd name="connsiteX247" fmla="*/ 8645 w 10000"/>
              <a:gd name="connsiteY247" fmla="*/ 974 h 9868"/>
              <a:gd name="connsiteX248" fmla="*/ 8792 w 10000"/>
              <a:gd name="connsiteY248" fmla="*/ 1270 h 9868"/>
              <a:gd name="connsiteX249" fmla="*/ 8868 w 10000"/>
              <a:gd name="connsiteY249" fmla="*/ 1400 h 9868"/>
              <a:gd name="connsiteX250" fmla="*/ 8925 w 10000"/>
              <a:gd name="connsiteY250" fmla="*/ 1477 h 9868"/>
              <a:gd name="connsiteX251" fmla="*/ 8982 w 10000"/>
              <a:gd name="connsiteY251" fmla="*/ 1545 h 9868"/>
              <a:gd name="connsiteX252" fmla="*/ 9039 w 10000"/>
              <a:gd name="connsiteY252" fmla="*/ 1595 h 9868"/>
              <a:gd name="connsiteX253" fmla="*/ 9103 w 10000"/>
              <a:gd name="connsiteY253" fmla="*/ 1627 h 9868"/>
              <a:gd name="connsiteX254" fmla="*/ 9168 w 10000"/>
              <a:gd name="connsiteY254" fmla="*/ 1641 h 9868"/>
              <a:gd name="connsiteX255" fmla="*/ 9236 w 10000"/>
              <a:gd name="connsiteY255" fmla="*/ 1632 h 9868"/>
              <a:gd name="connsiteX256" fmla="*/ 9308 w 10000"/>
              <a:gd name="connsiteY256" fmla="*/ 1600 h 9868"/>
              <a:gd name="connsiteX257" fmla="*/ 9384 w 10000"/>
              <a:gd name="connsiteY257" fmla="*/ 1537 h 9868"/>
              <a:gd name="connsiteX258" fmla="*/ 9463 w 10000"/>
              <a:gd name="connsiteY258" fmla="*/ 1444 h 9868"/>
              <a:gd name="connsiteX259" fmla="*/ 9504 w 10000"/>
              <a:gd name="connsiteY259" fmla="*/ 1384 h 9868"/>
              <a:gd name="connsiteX260" fmla="*/ 9544 w 10000"/>
              <a:gd name="connsiteY260" fmla="*/ 1317 h 9868"/>
              <a:gd name="connsiteX261" fmla="*/ 9614 w 10000"/>
              <a:gd name="connsiteY261" fmla="*/ 1175 h 9868"/>
              <a:gd name="connsiteX262" fmla="*/ 9672 w 10000"/>
              <a:gd name="connsiteY262" fmla="*/ 1017 h 9868"/>
              <a:gd name="connsiteX263" fmla="*/ 9722 w 10000"/>
              <a:gd name="connsiteY263" fmla="*/ 855 h 9868"/>
              <a:gd name="connsiteX264" fmla="*/ 9743 w 10000"/>
              <a:gd name="connsiteY264" fmla="*/ 773 h 9868"/>
              <a:gd name="connsiteX265" fmla="*/ 9795 w 10000"/>
              <a:gd name="connsiteY265" fmla="*/ 577 h 9868"/>
              <a:gd name="connsiteX266" fmla="*/ 9884 w 10000"/>
              <a:gd name="connsiteY266" fmla="*/ 275 h 9868"/>
              <a:gd name="connsiteX267" fmla="*/ 9955 w 10000"/>
              <a:gd name="connsiteY267" fmla="*/ 87 h 9868"/>
              <a:gd name="connsiteX268" fmla="*/ 10000 w 10000"/>
              <a:gd name="connsiteY268" fmla="*/ 0 h 9868"/>
              <a:gd name="connsiteX0" fmla="*/ 449 w 10000"/>
              <a:gd name="connsiteY0" fmla="*/ 9852 h 9852"/>
              <a:gd name="connsiteX1" fmla="*/ 569 w 10000"/>
              <a:gd name="connsiteY1" fmla="*/ 9688 h 9852"/>
              <a:gd name="connsiteX2" fmla="*/ 675 w 10000"/>
              <a:gd name="connsiteY2" fmla="*/ 9514 h 9852"/>
              <a:gd name="connsiteX3" fmla="*/ 769 w 10000"/>
              <a:gd name="connsiteY3" fmla="*/ 9320 h 9852"/>
              <a:gd name="connsiteX4" fmla="*/ 846 w 10000"/>
              <a:gd name="connsiteY4" fmla="*/ 9116 h 9852"/>
              <a:gd name="connsiteX5" fmla="*/ 905 w 10000"/>
              <a:gd name="connsiteY5" fmla="*/ 8895 h 9852"/>
              <a:gd name="connsiteX6" fmla="*/ 926 w 10000"/>
              <a:gd name="connsiteY6" fmla="*/ 8779 h 9852"/>
              <a:gd name="connsiteX7" fmla="*/ 942 w 10000"/>
              <a:gd name="connsiteY7" fmla="*/ 8685 h 9852"/>
              <a:gd name="connsiteX8" fmla="*/ 958 w 10000"/>
              <a:gd name="connsiteY8" fmla="*/ 8493 h 9852"/>
              <a:gd name="connsiteX9" fmla="*/ 961 w 10000"/>
              <a:gd name="connsiteY9" fmla="*/ 8307 h 9852"/>
              <a:gd name="connsiteX10" fmla="*/ 944 w 10000"/>
              <a:gd name="connsiteY10" fmla="*/ 8117 h 9852"/>
              <a:gd name="connsiteX11" fmla="*/ 912 w 10000"/>
              <a:gd name="connsiteY11" fmla="*/ 7935 h 9852"/>
              <a:gd name="connsiteX12" fmla="*/ 861 w 10000"/>
              <a:gd name="connsiteY12" fmla="*/ 7758 h 9852"/>
              <a:gd name="connsiteX13" fmla="*/ 795 w 10000"/>
              <a:gd name="connsiteY13" fmla="*/ 7596 h 9852"/>
              <a:gd name="connsiteX14" fmla="*/ 709 w 10000"/>
              <a:gd name="connsiteY14" fmla="*/ 7441 h 9852"/>
              <a:gd name="connsiteX15" fmla="*/ 657 w 10000"/>
              <a:gd name="connsiteY15" fmla="*/ 7369 h 9852"/>
              <a:gd name="connsiteX16" fmla="*/ 625 w 10000"/>
              <a:gd name="connsiteY16" fmla="*/ 7329 h 9852"/>
              <a:gd name="connsiteX17" fmla="*/ 557 w 10000"/>
              <a:gd name="connsiteY17" fmla="*/ 7263 h 9852"/>
              <a:gd name="connsiteX18" fmla="*/ 492 w 10000"/>
              <a:gd name="connsiteY18" fmla="*/ 7215 h 9852"/>
              <a:gd name="connsiteX19" fmla="*/ 427 w 10000"/>
              <a:gd name="connsiteY19" fmla="*/ 7186 h 9852"/>
              <a:gd name="connsiteX20" fmla="*/ 365 w 10000"/>
              <a:gd name="connsiteY20" fmla="*/ 7175 h 9852"/>
              <a:gd name="connsiteX21" fmla="*/ 304 w 10000"/>
              <a:gd name="connsiteY21" fmla="*/ 7180 h 9852"/>
              <a:gd name="connsiteX22" fmla="*/ 245 w 10000"/>
              <a:gd name="connsiteY22" fmla="*/ 7200 h 9852"/>
              <a:gd name="connsiteX23" fmla="*/ 191 w 10000"/>
              <a:gd name="connsiteY23" fmla="*/ 7234 h 9852"/>
              <a:gd name="connsiteX24" fmla="*/ 144 w 10000"/>
              <a:gd name="connsiteY24" fmla="*/ 7281 h 9852"/>
              <a:gd name="connsiteX25" fmla="*/ 101 w 10000"/>
              <a:gd name="connsiteY25" fmla="*/ 7344 h 9852"/>
              <a:gd name="connsiteX26" fmla="*/ 66 w 10000"/>
              <a:gd name="connsiteY26" fmla="*/ 7418 h 9852"/>
              <a:gd name="connsiteX27" fmla="*/ 35 w 10000"/>
              <a:gd name="connsiteY27" fmla="*/ 7501 h 9852"/>
              <a:gd name="connsiteX28" fmla="*/ 16 w 10000"/>
              <a:gd name="connsiteY28" fmla="*/ 7596 h 9852"/>
              <a:gd name="connsiteX29" fmla="*/ 3 w 10000"/>
              <a:gd name="connsiteY29" fmla="*/ 7695 h 9852"/>
              <a:gd name="connsiteX30" fmla="*/ 0 w 10000"/>
              <a:gd name="connsiteY30" fmla="*/ 7804 h 9852"/>
              <a:gd name="connsiteX31" fmla="*/ 7 w 10000"/>
              <a:gd name="connsiteY31" fmla="*/ 7918 h 9852"/>
              <a:gd name="connsiteX32" fmla="*/ 14 w 10000"/>
              <a:gd name="connsiteY32" fmla="*/ 7976 h 9852"/>
              <a:gd name="connsiteX33" fmla="*/ 29 w 10000"/>
              <a:gd name="connsiteY33" fmla="*/ 8078 h 9852"/>
              <a:gd name="connsiteX34" fmla="*/ 76 w 10000"/>
              <a:gd name="connsiteY34" fmla="*/ 8269 h 9852"/>
              <a:gd name="connsiteX35" fmla="*/ 138 w 10000"/>
              <a:gd name="connsiteY35" fmla="*/ 8456 h 9852"/>
              <a:gd name="connsiteX36" fmla="*/ 214 w 10000"/>
              <a:gd name="connsiteY36" fmla="*/ 8634 h 9852"/>
              <a:gd name="connsiteX37" fmla="*/ 304 w 10000"/>
              <a:gd name="connsiteY37" fmla="*/ 8800 h 9852"/>
              <a:gd name="connsiteX38" fmla="*/ 401 w 10000"/>
              <a:gd name="connsiteY38" fmla="*/ 8956 h 9852"/>
              <a:gd name="connsiteX39" fmla="*/ 510 w 10000"/>
              <a:gd name="connsiteY39" fmla="*/ 9104 h 9852"/>
              <a:gd name="connsiteX40" fmla="*/ 630 w 10000"/>
              <a:gd name="connsiteY40" fmla="*/ 9241 h 9852"/>
              <a:gd name="connsiteX41" fmla="*/ 754 w 10000"/>
              <a:gd name="connsiteY41" fmla="*/ 9367 h 9852"/>
              <a:gd name="connsiteX42" fmla="*/ 886 w 10000"/>
              <a:gd name="connsiteY42" fmla="*/ 9476 h 9852"/>
              <a:gd name="connsiteX43" fmla="*/ 1019 w 10000"/>
              <a:gd name="connsiteY43" fmla="*/ 9573 h 9852"/>
              <a:gd name="connsiteX44" fmla="*/ 1157 w 10000"/>
              <a:gd name="connsiteY44" fmla="*/ 9658 h 9852"/>
              <a:gd name="connsiteX45" fmla="*/ 1294 w 10000"/>
              <a:gd name="connsiteY45" fmla="*/ 9728 h 9852"/>
              <a:gd name="connsiteX46" fmla="*/ 1434 w 10000"/>
              <a:gd name="connsiteY46" fmla="*/ 9782 h 9852"/>
              <a:gd name="connsiteX47" fmla="*/ 1571 w 10000"/>
              <a:gd name="connsiteY47" fmla="*/ 9818 h 9852"/>
              <a:gd name="connsiteX48" fmla="*/ 1705 w 10000"/>
              <a:gd name="connsiteY48" fmla="*/ 9841 h 9852"/>
              <a:gd name="connsiteX49" fmla="*/ 1769 w 10000"/>
              <a:gd name="connsiteY49" fmla="*/ 9842 h 9852"/>
              <a:gd name="connsiteX50" fmla="*/ 1844 w 10000"/>
              <a:gd name="connsiteY50" fmla="*/ 9841 h 9852"/>
              <a:gd name="connsiteX51" fmla="*/ 1992 w 10000"/>
              <a:gd name="connsiteY51" fmla="*/ 9817 h 9852"/>
              <a:gd name="connsiteX52" fmla="*/ 2129 w 10000"/>
              <a:gd name="connsiteY52" fmla="*/ 9766 h 9852"/>
              <a:gd name="connsiteX53" fmla="*/ 2263 w 10000"/>
              <a:gd name="connsiteY53" fmla="*/ 9688 h 9852"/>
              <a:gd name="connsiteX54" fmla="*/ 2382 w 10000"/>
              <a:gd name="connsiteY54" fmla="*/ 9587 h 9852"/>
              <a:gd name="connsiteX55" fmla="*/ 2491 w 10000"/>
              <a:gd name="connsiteY55" fmla="*/ 9454 h 9852"/>
              <a:gd name="connsiteX56" fmla="*/ 2561 w 10000"/>
              <a:gd name="connsiteY56" fmla="*/ 9341 h 9852"/>
              <a:gd name="connsiteX57" fmla="*/ 2602 w 10000"/>
              <a:gd name="connsiteY57" fmla="*/ 9256 h 9852"/>
              <a:gd name="connsiteX58" fmla="*/ 2639 w 10000"/>
              <a:gd name="connsiteY58" fmla="*/ 9165 h 9852"/>
              <a:gd name="connsiteX59" fmla="*/ 2674 w 10000"/>
              <a:gd name="connsiteY59" fmla="*/ 9068 h 9852"/>
              <a:gd name="connsiteX60" fmla="*/ 2687 w 10000"/>
              <a:gd name="connsiteY60" fmla="*/ 9015 h 9852"/>
              <a:gd name="connsiteX61" fmla="*/ 2706 w 10000"/>
              <a:gd name="connsiteY61" fmla="*/ 8933 h 9852"/>
              <a:gd name="connsiteX62" fmla="*/ 2736 w 10000"/>
              <a:gd name="connsiteY62" fmla="*/ 8770 h 9852"/>
              <a:gd name="connsiteX63" fmla="*/ 2750 w 10000"/>
              <a:gd name="connsiteY63" fmla="*/ 8619 h 9852"/>
              <a:gd name="connsiteX64" fmla="*/ 2754 w 10000"/>
              <a:gd name="connsiteY64" fmla="*/ 8470 h 9852"/>
              <a:gd name="connsiteX65" fmla="*/ 2746 w 10000"/>
              <a:gd name="connsiteY65" fmla="*/ 8329 h 9852"/>
              <a:gd name="connsiteX66" fmla="*/ 2727 w 10000"/>
              <a:gd name="connsiteY66" fmla="*/ 8191 h 9852"/>
              <a:gd name="connsiteX67" fmla="*/ 2700 w 10000"/>
              <a:gd name="connsiteY67" fmla="*/ 8054 h 9852"/>
              <a:gd name="connsiteX68" fmla="*/ 2665 w 10000"/>
              <a:gd name="connsiteY68" fmla="*/ 7924 h 9852"/>
              <a:gd name="connsiteX69" fmla="*/ 2600 w 10000"/>
              <a:gd name="connsiteY69" fmla="*/ 7731 h 9852"/>
              <a:gd name="connsiteX70" fmla="*/ 2496 w 10000"/>
              <a:gd name="connsiteY70" fmla="*/ 7478 h 9852"/>
              <a:gd name="connsiteX71" fmla="*/ 2319 w 10000"/>
              <a:gd name="connsiteY71" fmla="*/ 7104 h 9852"/>
              <a:gd name="connsiteX72" fmla="*/ 2199 w 10000"/>
              <a:gd name="connsiteY72" fmla="*/ 6841 h 9852"/>
              <a:gd name="connsiteX73" fmla="*/ 2032 w 10000"/>
              <a:gd name="connsiteY73" fmla="*/ 6488 h 9852"/>
              <a:gd name="connsiteX74" fmla="*/ 1728 w 10000"/>
              <a:gd name="connsiteY74" fmla="*/ 5841 h 9852"/>
              <a:gd name="connsiteX75" fmla="*/ 1579 w 10000"/>
              <a:gd name="connsiteY75" fmla="*/ 5491 h 9852"/>
              <a:gd name="connsiteX76" fmla="*/ 1484 w 10000"/>
              <a:gd name="connsiteY76" fmla="*/ 5252 h 9852"/>
              <a:gd name="connsiteX77" fmla="*/ 1399 w 10000"/>
              <a:gd name="connsiteY77" fmla="*/ 5010 h 9852"/>
              <a:gd name="connsiteX78" fmla="*/ 1327 w 10000"/>
              <a:gd name="connsiteY78" fmla="*/ 4766 h 9852"/>
              <a:gd name="connsiteX79" fmla="*/ 1272 w 10000"/>
              <a:gd name="connsiteY79" fmla="*/ 4520 h 9852"/>
              <a:gd name="connsiteX80" fmla="*/ 1232 w 10000"/>
              <a:gd name="connsiteY80" fmla="*/ 4278 h 9852"/>
              <a:gd name="connsiteX81" fmla="*/ 1213 w 10000"/>
              <a:gd name="connsiteY81" fmla="*/ 4040 h 9852"/>
              <a:gd name="connsiteX82" fmla="*/ 1216 w 10000"/>
              <a:gd name="connsiteY82" fmla="*/ 3864 h 9852"/>
              <a:gd name="connsiteX83" fmla="*/ 1225 w 10000"/>
              <a:gd name="connsiteY83" fmla="*/ 3752 h 9852"/>
              <a:gd name="connsiteX84" fmla="*/ 1241 w 10000"/>
              <a:gd name="connsiteY84" fmla="*/ 3638 h 9852"/>
              <a:gd name="connsiteX85" fmla="*/ 1267 w 10000"/>
              <a:gd name="connsiteY85" fmla="*/ 3529 h 9852"/>
              <a:gd name="connsiteX86" fmla="*/ 1296 w 10000"/>
              <a:gd name="connsiteY86" fmla="*/ 3420 h 9852"/>
              <a:gd name="connsiteX87" fmla="*/ 1337 w 10000"/>
              <a:gd name="connsiteY87" fmla="*/ 3315 h 9852"/>
              <a:gd name="connsiteX88" fmla="*/ 1359 w 10000"/>
              <a:gd name="connsiteY88" fmla="*/ 3265 h 9852"/>
              <a:gd name="connsiteX89" fmla="*/ 1392 w 10000"/>
              <a:gd name="connsiteY89" fmla="*/ 3192 h 9852"/>
              <a:gd name="connsiteX90" fmla="*/ 1470 w 10000"/>
              <a:gd name="connsiteY90" fmla="*/ 3070 h 9852"/>
              <a:gd name="connsiteX91" fmla="*/ 1560 w 10000"/>
              <a:gd name="connsiteY91" fmla="*/ 2961 h 9852"/>
              <a:gd name="connsiteX92" fmla="*/ 1657 w 10000"/>
              <a:gd name="connsiteY92" fmla="*/ 2873 h 9852"/>
              <a:gd name="connsiteX93" fmla="*/ 1762 w 10000"/>
              <a:gd name="connsiteY93" fmla="*/ 2799 h 9852"/>
              <a:gd name="connsiteX94" fmla="*/ 1874 w 10000"/>
              <a:gd name="connsiteY94" fmla="*/ 2739 h 9852"/>
              <a:gd name="connsiteX95" fmla="*/ 1992 w 10000"/>
              <a:gd name="connsiteY95" fmla="*/ 2698 h 9852"/>
              <a:gd name="connsiteX96" fmla="*/ 2110 w 10000"/>
              <a:gd name="connsiteY96" fmla="*/ 2668 h 9852"/>
              <a:gd name="connsiteX97" fmla="*/ 2234 w 10000"/>
              <a:gd name="connsiteY97" fmla="*/ 2651 h 9852"/>
              <a:gd name="connsiteX98" fmla="*/ 2359 w 10000"/>
              <a:gd name="connsiteY98" fmla="*/ 2646 h 9852"/>
              <a:gd name="connsiteX99" fmla="*/ 2485 w 10000"/>
              <a:gd name="connsiteY99" fmla="*/ 2652 h 9852"/>
              <a:gd name="connsiteX100" fmla="*/ 2607 w 10000"/>
              <a:gd name="connsiteY100" fmla="*/ 2670 h 9852"/>
              <a:gd name="connsiteX101" fmla="*/ 2727 w 10000"/>
              <a:gd name="connsiteY101" fmla="*/ 2698 h 9852"/>
              <a:gd name="connsiteX102" fmla="*/ 2844 w 10000"/>
              <a:gd name="connsiteY102" fmla="*/ 2733 h 9852"/>
              <a:gd name="connsiteX103" fmla="*/ 2957 w 10000"/>
              <a:gd name="connsiteY103" fmla="*/ 2777 h 9852"/>
              <a:gd name="connsiteX104" fmla="*/ 3061 w 10000"/>
              <a:gd name="connsiteY104" fmla="*/ 2830 h 9852"/>
              <a:gd name="connsiteX105" fmla="*/ 3113 w 10000"/>
              <a:gd name="connsiteY105" fmla="*/ 2859 h 9852"/>
              <a:gd name="connsiteX106" fmla="*/ 3168 w 10000"/>
              <a:gd name="connsiteY106" fmla="*/ 2893 h 9852"/>
              <a:gd name="connsiteX107" fmla="*/ 3282 w 10000"/>
              <a:gd name="connsiteY107" fmla="*/ 2972 h 9852"/>
              <a:gd name="connsiteX108" fmla="*/ 3389 w 10000"/>
              <a:gd name="connsiteY108" fmla="*/ 3059 h 9852"/>
              <a:gd name="connsiteX109" fmla="*/ 3495 w 10000"/>
              <a:gd name="connsiteY109" fmla="*/ 3153 h 9852"/>
              <a:gd name="connsiteX110" fmla="*/ 3648 w 10000"/>
              <a:gd name="connsiteY110" fmla="*/ 3311 h 9852"/>
              <a:gd name="connsiteX111" fmla="*/ 3842 w 10000"/>
              <a:gd name="connsiteY111" fmla="*/ 3545 h 9852"/>
              <a:gd name="connsiteX112" fmla="*/ 4016 w 10000"/>
              <a:gd name="connsiteY112" fmla="*/ 3803 h 9852"/>
              <a:gd name="connsiteX113" fmla="*/ 4176 w 10000"/>
              <a:gd name="connsiteY113" fmla="*/ 4083 h 9852"/>
              <a:gd name="connsiteX114" fmla="*/ 4321 w 10000"/>
              <a:gd name="connsiteY114" fmla="*/ 4380 h 9852"/>
              <a:gd name="connsiteX115" fmla="*/ 4442 w 10000"/>
              <a:gd name="connsiteY115" fmla="*/ 4688 h 9852"/>
              <a:gd name="connsiteX116" fmla="*/ 4494 w 10000"/>
              <a:gd name="connsiteY116" fmla="*/ 4850 h 9852"/>
              <a:gd name="connsiteX117" fmla="*/ 4534 w 10000"/>
              <a:gd name="connsiteY117" fmla="*/ 4968 h 9852"/>
              <a:gd name="connsiteX118" fmla="*/ 4599 w 10000"/>
              <a:gd name="connsiteY118" fmla="*/ 5213 h 9852"/>
              <a:gd name="connsiteX119" fmla="*/ 4653 w 10000"/>
              <a:gd name="connsiteY119" fmla="*/ 5459 h 9852"/>
              <a:gd name="connsiteX120" fmla="*/ 4697 w 10000"/>
              <a:gd name="connsiteY120" fmla="*/ 5708 h 9852"/>
              <a:gd name="connsiteX121" fmla="*/ 4756 w 10000"/>
              <a:gd name="connsiteY121" fmla="*/ 6087 h 9852"/>
              <a:gd name="connsiteX122" fmla="*/ 4829 w 10000"/>
              <a:gd name="connsiteY122" fmla="*/ 6592 h 9852"/>
              <a:gd name="connsiteX123" fmla="*/ 4888 w 10000"/>
              <a:gd name="connsiteY123" fmla="*/ 6966 h 9852"/>
              <a:gd name="connsiteX124" fmla="*/ 4933 w 10000"/>
              <a:gd name="connsiteY124" fmla="*/ 7213 h 9852"/>
              <a:gd name="connsiteX125" fmla="*/ 4988 w 10000"/>
              <a:gd name="connsiteY125" fmla="*/ 7453 h 9852"/>
              <a:gd name="connsiteX126" fmla="*/ 5052 w 10000"/>
              <a:gd name="connsiteY126" fmla="*/ 7692 h 9852"/>
              <a:gd name="connsiteX127" fmla="*/ 5128 w 10000"/>
              <a:gd name="connsiteY127" fmla="*/ 7923 h 9852"/>
              <a:gd name="connsiteX128" fmla="*/ 5218 w 10000"/>
              <a:gd name="connsiteY128" fmla="*/ 8143 h 9852"/>
              <a:gd name="connsiteX129" fmla="*/ 5328 w 10000"/>
              <a:gd name="connsiteY129" fmla="*/ 8359 h 9852"/>
              <a:gd name="connsiteX130" fmla="*/ 5455 w 10000"/>
              <a:gd name="connsiteY130" fmla="*/ 8563 h 9852"/>
              <a:gd name="connsiteX131" fmla="*/ 5527 w 10000"/>
              <a:gd name="connsiteY131" fmla="*/ 8661 h 9852"/>
              <a:gd name="connsiteX132" fmla="*/ 5558 w 10000"/>
              <a:gd name="connsiteY132" fmla="*/ 8702 h 9852"/>
              <a:gd name="connsiteX133" fmla="*/ 5626 w 10000"/>
              <a:gd name="connsiteY133" fmla="*/ 8775 h 9852"/>
              <a:gd name="connsiteX134" fmla="*/ 5693 w 10000"/>
              <a:gd name="connsiteY134" fmla="*/ 8839 h 9852"/>
              <a:gd name="connsiteX135" fmla="*/ 5762 w 10000"/>
              <a:gd name="connsiteY135" fmla="*/ 8894 h 9852"/>
              <a:gd name="connsiteX136" fmla="*/ 5830 w 10000"/>
              <a:gd name="connsiteY136" fmla="*/ 8936 h 9852"/>
              <a:gd name="connsiteX137" fmla="*/ 5901 w 10000"/>
              <a:gd name="connsiteY137" fmla="*/ 8967 h 9852"/>
              <a:gd name="connsiteX138" fmla="*/ 5971 w 10000"/>
              <a:gd name="connsiteY138" fmla="*/ 8991 h 9852"/>
              <a:gd name="connsiteX139" fmla="*/ 6043 w 10000"/>
              <a:gd name="connsiteY139" fmla="*/ 9004 h 9852"/>
              <a:gd name="connsiteX140" fmla="*/ 6114 w 10000"/>
              <a:gd name="connsiteY140" fmla="*/ 9004 h 9852"/>
              <a:gd name="connsiteX141" fmla="*/ 6185 w 10000"/>
              <a:gd name="connsiteY141" fmla="*/ 8995 h 9852"/>
              <a:gd name="connsiteX142" fmla="*/ 6256 w 10000"/>
              <a:gd name="connsiteY142" fmla="*/ 8973 h 9852"/>
              <a:gd name="connsiteX143" fmla="*/ 6326 w 10000"/>
              <a:gd name="connsiteY143" fmla="*/ 8944 h 9852"/>
              <a:gd name="connsiteX144" fmla="*/ 6397 w 10000"/>
              <a:gd name="connsiteY144" fmla="*/ 8907 h 9852"/>
              <a:gd name="connsiteX145" fmla="*/ 6466 w 10000"/>
              <a:gd name="connsiteY145" fmla="*/ 8853 h 9852"/>
              <a:gd name="connsiteX146" fmla="*/ 6535 w 10000"/>
              <a:gd name="connsiteY146" fmla="*/ 8793 h 9852"/>
              <a:gd name="connsiteX147" fmla="*/ 6603 w 10000"/>
              <a:gd name="connsiteY147" fmla="*/ 8721 h 9852"/>
              <a:gd name="connsiteX148" fmla="*/ 6637 w 10000"/>
              <a:gd name="connsiteY148" fmla="*/ 8681 h 9852"/>
              <a:gd name="connsiteX149" fmla="*/ 6667 w 10000"/>
              <a:gd name="connsiteY149" fmla="*/ 8644 h 9852"/>
              <a:gd name="connsiteX150" fmla="*/ 6721 w 10000"/>
              <a:gd name="connsiteY150" fmla="*/ 8566 h 9852"/>
              <a:gd name="connsiteX151" fmla="*/ 6766 w 10000"/>
              <a:gd name="connsiteY151" fmla="*/ 8482 h 9852"/>
              <a:gd name="connsiteX152" fmla="*/ 6805 w 10000"/>
              <a:gd name="connsiteY152" fmla="*/ 8396 h 9852"/>
              <a:gd name="connsiteX153" fmla="*/ 6853 w 10000"/>
              <a:gd name="connsiteY153" fmla="*/ 8261 h 9852"/>
              <a:gd name="connsiteX154" fmla="*/ 6901 w 10000"/>
              <a:gd name="connsiteY154" fmla="*/ 8072 h 9852"/>
              <a:gd name="connsiteX155" fmla="*/ 6931 w 10000"/>
              <a:gd name="connsiteY155" fmla="*/ 7875 h 9852"/>
              <a:gd name="connsiteX156" fmla="*/ 6950 w 10000"/>
              <a:gd name="connsiteY156" fmla="*/ 7670 h 9852"/>
              <a:gd name="connsiteX157" fmla="*/ 6966 w 10000"/>
              <a:gd name="connsiteY157" fmla="*/ 7358 h 9852"/>
              <a:gd name="connsiteX158" fmla="*/ 6974 w 10000"/>
              <a:gd name="connsiteY158" fmla="*/ 7150 h 9852"/>
              <a:gd name="connsiteX159" fmla="*/ 6987 w 10000"/>
              <a:gd name="connsiteY159" fmla="*/ 6869 h 9852"/>
              <a:gd name="connsiteX160" fmla="*/ 7001 w 10000"/>
              <a:gd name="connsiteY160" fmla="*/ 6304 h 9852"/>
              <a:gd name="connsiteX161" fmla="*/ 7001 w 10000"/>
              <a:gd name="connsiteY161" fmla="*/ 5737 h 9852"/>
              <a:gd name="connsiteX162" fmla="*/ 6990 w 10000"/>
              <a:gd name="connsiteY162" fmla="*/ 5173 h 9852"/>
              <a:gd name="connsiteX163" fmla="*/ 6981 w 10000"/>
              <a:gd name="connsiteY163" fmla="*/ 4891 h 9852"/>
              <a:gd name="connsiteX164" fmla="*/ 6978 w 10000"/>
              <a:gd name="connsiteY164" fmla="*/ 4826 h 9852"/>
              <a:gd name="connsiteX165" fmla="*/ 6965 w 10000"/>
              <a:gd name="connsiteY165" fmla="*/ 4688 h 9852"/>
              <a:gd name="connsiteX166" fmla="*/ 6946 w 10000"/>
              <a:gd name="connsiteY166" fmla="*/ 4557 h 9852"/>
              <a:gd name="connsiteX167" fmla="*/ 6916 w 10000"/>
              <a:gd name="connsiteY167" fmla="*/ 4429 h 9852"/>
              <a:gd name="connsiteX168" fmla="*/ 6885 w 10000"/>
              <a:gd name="connsiteY168" fmla="*/ 4306 h 9852"/>
              <a:gd name="connsiteX169" fmla="*/ 6844 w 10000"/>
              <a:gd name="connsiteY169" fmla="*/ 4186 h 9852"/>
              <a:gd name="connsiteX170" fmla="*/ 6796 w 10000"/>
              <a:gd name="connsiteY170" fmla="*/ 4071 h 9852"/>
              <a:gd name="connsiteX171" fmla="*/ 6744 w 10000"/>
              <a:gd name="connsiteY171" fmla="*/ 3963 h 9852"/>
              <a:gd name="connsiteX172" fmla="*/ 6684 w 10000"/>
              <a:gd name="connsiteY172" fmla="*/ 3864 h 9852"/>
              <a:gd name="connsiteX173" fmla="*/ 6619 w 10000"/>
              <a:gd name="connsiteY173" fmla="*/ 3774 h 9852"/>
              <a:gd name="connsiteX174" fmla="*/ 6547 w 10000"/>
              <a:gd name="connsiteY174" fmla="*/ 3692 h 9852"/>
              <a:gd name="connsiteX175" fmla="*/ 6470 w 10000"/>
              <a:gd name="connsiteY175" fmla="*/ 3618 h 9852"/>
              <a:gd name="connsiteX176" fmla="*/ 6390 w 10000"/>
              <a:gd name="connsiteY176" fmla="*/ 3557 h 9852"/>
              <a:gd name="connsiteX177" fmla="*/ 6304 w 10000"/>
              <a:gd name="connsiteY177" fmla="*/ 3503 h 9852"/>
              <a:gd name="connsiteX178" fmla="*/ 6212 w 10000"/>
              <a:gd name="connsiteY178" fmla="*/ 3467 h 9852"/>
              <a:gd name="connsiteX179" fmla="*/ 6115 w 10000"/>
              <a:gd name="connsiteY179" fmla="*/ 3443 h 9852"/>
              <a:gd name="connsiteX180" fmla="*/ 6064 w 10000"/>
              <a:gd name="connsiteY180" fmla="*/ 3438 h 9852"/>
              <a:gd name="connsiteX181" fmla="*/ 6039 w 10000"/>
              <a:gd name="connsiteY181" fmla="*/ 3437 h 9852"/>
              <a:gd name="connsiteX182" fmla="*/ 5986 w 10000"/>
              <a:gd name="connsiteY182" fmla="*/ 3442 h 9852"/>
              <a:gd name="connsiteX183" fmla="*/ 5934 w 10000"/>
              <a:gd name="connsiteY183" fmla="*/ 3457 h 9852"/>
              <a:gd name="connsiteX184" fmla="*/ 5884 w 10000"/>
              <a:gd name="connsiteY184" fmla="*/ 3483 h 9852"/>
              <a:gd name="connsiteX185" fmla="*/ 5837 w 10000"/>
              <a:gd name="connsiteY185" fmla="*/ 3520 h 9852"/>
              <a:gd name="connsiteX186" fmla="*/ 5796 w 10000"/>
              <a:gd name="connsiteY186" fmla="*/ 3566 h 9852"/>
              <a:gd name="connsiteX187" fmla="*/ 5763 w 10000"/>
              <a:gd name="connsiteY187" fmla="*/ 3621 h 9852"/>
              <a:gd name="connsiteX188" fmla="*/ 5738 w 10000"/>
              <a:gd name="connsiteY188" fmla="*/ 3684 h 9852"/>
              <a:gd name="connsiteX189" fmla="*/ 5729 w 10000"/>
              <a:gd name="connsiteY189" fmla="*/ 3717 h 9852"/>
              <a:gd name="connsiteX190" fmla="*/ 5725 w 10000"/>
              <a:gd name="connsiteY190" fmla="*/ 3745 h 9852"/>
              <a:gd name="connsiteX191" fmla="*/ 5719 w 10000"/>
              <a:gd name="connsiteY191" fmla="*/ 3800 h 9852"/>
              <a:gd name="connsiteX192" fmla="*/ 5724 w 10000"/>
              <a:gd name="connsiteY192" fmla="*/ 3884 h 9852"/>
              <a:gd name="connsiteX193" fmla="*/ 5745 w 10000"/>
              <a:gd name="connsiteY193" fmla="*/ 3995 h 9852"/>
              <a:gd name="connsiteX194" fmla="*/ 5786 w 10000"/>
              <a:gd name="connsiteY194" fmla="*/ 4092 h 9852"/>
              <a:gd name="connsiteX195" fmla="*/ 5811 w 10000"/>
              <a:gd name="connsiteY195" fmla="*/ 4137 h 9852"/>
              <a:gd name="connsiteX196" fmla="*/ 5860 w 10000"/>
              <a:gd name="connsiteY196" fmla="*/ 4212 h 9852"/>
              <a:gd name="connsiteX197" fmla="*/ 5960 w 10000"/>
              <a:gd name="connsiteY197" fmla="*/ 4336 h 9852"/>
              <a:gd name="connsiteX198" fmla="*/ 6061 w 10000"/>
              <a:gd name="connsiteY198" fmla="*/ 4439 h 9852"/>
              <a:gd name="connsiteX199" fmla="*/ 6167 w 10000"/>
              <a:gd name="connsiteY199" fmla="*/ 4520 h 9852"/>
              <a:gd name="connsiteX200" fmla="*/ 6272 w 10000"/>
              <a:gd name="connsiteY200" fmla="*/ 4573 h 9852"/>
              <a:gd name="connsiteX201" fmla="*/ 6380 w 10000"/>
              <a:gd name="connsiteY201" fmla="*/ 4608 h 9852"/>
              <a:gd name="connsiteX202" fmla="*/ 6488 w 10000"/>
              <a:gd name="connsiteY202" fmla="*/ 4621 h 9852"/>
              <a:gd name="connsiteX203" fmla="*/ 6596 w 10000"/>
              <a:gd name="connsiteY203" fmla="*/ 4611 h 9852"/>
              <a:gd name="connsiteX204" fmla="*/ 6703 w 10000"/>
              <a:gd name="connsiteY204" fmla="*/ 4586 h 9852"/>
              <a:gd name="connsiteX205" fmla="*/ 6810 w 10000"/>
              <a:gd name="connsiteY205" fmla="*/ 4538 h 9852"/>
              <a:gd name="connsiteX206" fmla="*/ 6915 w 10000"/>
              <a:gd name="connsiteY206" fmla="*/ 4480 h 9852"/>
              <a:gd name="connsiteX207" fmla="*/ 7018 w 10000"/>
              <a:gd name="connsiteY207" fmla="*/ 4400 h 9852"/>
              <a:gd name="connsiteX208" fmla="*/ 7116 w 10000"/>
              <a:gd name="connsiteY208" fmla="*/ 4307 h 9852"/>
              <a:gd name="connsiteX209" fmla="*/ 7213 w 10000"/>
              <a:gd name="connsiteY209" fmla="*/ 4199 h 9852"/>
              <a:gd name="connsiteX210" fmla="*/ 7306 w 10000"/>
              <a:gd name="connsiteY210" fmla="*/ 4081 h 9852"/>
              <a:gd name="connsiteX211" fmla="*/ 7391 w 10000"/>
              <a:gd name="connsiteY211" fmla="*/ 3948 h 9852"/>
              <a:gd name="connsiteX212" fmla="*/ 7433 w 10000"/>
              <a:gd name="connsiteY212" fmla="*/ 3878 h 9852"/>
              <a:gd name="connsiteX213" fmla="*/ 7506 w 10000"/>
              <a:gd name="connsiteY213" fmla="*/ 3746 h 9852"/>
              <a:gd name="connsiteX214" fmla="*/ 7640 w 10000"/>
              <a:gd name="connsiteY214" fmla="*/ 3470 h 9852"/>
              <a:gd name="connsiteX215" fmla="*/ 7754 w 10000"/>
              <a:gd name="connsiteY215" fmla="*/ 3174 h 9852"/>
              <a:gd name="connsiteX216" fmla="*/ 7825 w 10000"/>
              <a:gd name="connsiteY216" fmla="*/ 2943 h 9852"/>
              <a:gd name="connsiteX217" fmla="*/ 7868 w 10000"/>
              <a:gd name="connsiteY217" fmla="*/ 2786 h 9852"/>
              <a:gd name="connsiteX218" fmla="*/ 7900 w 10000"/>
              <a:gd name="connsiteY218" fmla="*/ 2626 h 9852"/>
              <a:gd name="connsiteX219" fmla="*/ 7931 w 10000"/>
              <a:gd name="connsiteY219" fmla="*/ 2460 h 9852"/>
              <a:gd name="connsiteX220" fmla="*/ 7952 w 10000"/>
              <a:gd name="connsiteY220" fmla="*/ 2299 h 9852"/>
              <a:gd name="connsiteX221" fmla="*/ 7965 w 10000"/>
              <a:gd name="connsiteY221" fmla="*/ 2133 h 9852"/>
              <a:gd name="connsiteX222" fmla="*/ 7973 w 10000"/>
              <a:gd name="connsiteY222" fmla="*/ 1967 h 9852"/>
              <a:gd name="connsiteX223" fmla="*/ 7971 w 10000"/>
              <a:gd name="connsiteY223" fmla="*/ 1800 h 9852"/>
              <a:gd name="connsiteX224" fmla="*/ 7963 w 10000"/>
              <a:gd name="connsiteY224" fmla="*/ 1632 h 9852"/>
              <a:gd name="connsiteX225" fmla="*/ 7949 w 10000"/>
              <a:gd name="connsiteY225" fmla="*/ 1465 h 9852"/>
              <a:gd name="connsiteX226" fmla="*/ 7937 w 10000"/>
              <a:gd name="connsiteY226" fmla="*/ 1382 h 9852"/>
              <a:gd name="connsiteX227" fmla="*/ 7916 w 10000"/>
              <a:gd name="connsiteY227" fmla="*/ 1269 h 9852"/>
              <a:gd name="connsiteX228" fmla="*/ 7892 w 10000"/>
              <a:gd name="connsiteY228" fmla="*/ 1081 h 9852"/>
              <a:gd name="connsiteX229" fmla="*/ 7883 w 10000"/>
              <a:gd name="connsiteY229" fmla="*/ 954 h 9852"/>
              <a:gd name="connsiteX230" fmla="*/ 7885 w 10000"/>
              <a:gd name="connsiteY230" fmla="*/ 832 h 9852"/>
              <a:gd name="connsiteX231" fmla="*/ 7903 w 10000"/>
              <a:gd name="connsiteY231" fmla="*/ 715 h 9852"/>
              <a:gd name="connsiteX232" fmla="*/ 7934 w 10000"/>
              <a:gd name="connsiteY232" fmla="*/ 638 h 9852"/>
              <a:gd name="connsiteX233" fmla="*/ 7958 w 10000"/>
              <a:gd name="connsiteY233" fmla="*/ 591 h 9852"/>
              <a:gd name="connsiteX234" fmla="*/ 7992 w 10000"/>
              <a:gd name="connsiteY234" fmla="*/ 549 h 9852"/>
              <a:gd name="connsiteX235" fmla="*/ 8030 w 10000"/>
              <a:gd name="connsiteY235" fmla="*/ 513 h 9852"/>
              <a:gd name="connsiteX236" fmla="*/ 8050 w 10000"/>
              <a:gd name="connsiteY236" fmla="*/ 499 h 9852"/>
              <a:gd name="connsiteX237" fmla="*/ 8088 w 10000"/>
              <a:gd name="connsiteY237" fmla="*/ 478 h 9852"/>
              <a:gd name="connsiteX238" fmla="*/ 8159 w 10000"/>
              <a:gd name="connsiteY238" fmla="*/ 463 h 9852"/>
              <a:gd name="connsiteX239" fmla="*/ 8229 w 10000"/>
              <a:gd name="connsiteY239" fmla="*/ 472 h 9852"/>
              <a:gd name="connsiteX240" fmla="*/ 8301 w 10000"/>
              <a:gd name="connsiteY240" fmla="*/ 506 h 9852"/>
              <a:gd name="connsiteX241" fmla="*/ 8370 w 10000"/>
              <a:gd name="connsiteY241" fmla="*/ 555 h 9852"/>
              <a:gd name="connsiteX242" fmla="*/ 8433 w 10000"/>
              <a:gd name="connsiteY242" fmla="*/ 619 h 9852"/>
              <a:gd name="connsiteX243" fmla="*/ 8490 w 10000"/>
              <a:gd name="connsiteY243" fmla="*/ 693 h 9852"/>
              <a:gd name="connsiteX244" fmla="*/ 8538 w 10000"/>
              <a:gd name="connsiteY244" fmla="*/ 767 h 9852"/>
              <a:gd name="connsiteX245" fmla="*/ 8559 w 10000"/>
              <a:gd name="connsiteY245" fmla="*/ 805 h 9852"/>
              <a:gd name="connsiteX246" fmla="*/ 8645 w 10000"/>
              <a:gd name="connsiteY246" fmla="*/ 987 h 9852"/>
              <a:gd name="connsiteX247" fmla="*/ 8792 w 10000"/>
              <a:gd name="connsiteY247" fmla="*/ 1287 h 9852"/>
              <a:gd name="connsiteX248" fmla="*/ 8868 w 10000"/>
              <a:gd name="connsiteY248" fmla="*/ 1419 h 9852"/>
              <a:gd name="connsiteX249" fmla="*/ 8925 w 10000"/>
              <a:gd name="connsiteY249" fmla="*/ 1497 h 9852"/>
              <a:gd name="connsiteX250" fmla="*/ 8982 w 10000"/>
              <a:gd name="connsiteY250" fmla="*/ 1566 h 9852"/>
              <a:gd name="connsiteX251" fmla="*/ 9039 w 10000"/>
              <a:gd name="connsiteY251" fmla="*/ 1616 h 9852"/>
              <a:gd name="connsiteX252" fmla="*/ 9103 w 10000"/>
              <a:gd name="connsiteY252" fmla="*/ 1649 h 9852"/>
              <a:gd name="connsiteX253" fmla="*/ 9168 w 10000"/>
              <a:gd name="connsiteY253" fmla="*/ 1663 h 9852"/>
              <a:gd name="connsiteX254" fmla="*/ 9236 w 10000"/>
              <a:gd name="connsiteY254" fmla="*/ 1654 h 9852"/>
              <a:gd name="connsiteX255" fmla="*/ 9308 w 10000"/>
              <a:gd name="connsiteY255" fmla="*/ 1621 h 9852"/>
              <a:gd name="connsiteX256" fmla="*/ 9384 w 10000"/>
              <a:gd name="connsiteY256" fmla="*/ 1558 h 9852"/>
              <a:gd name="connsiteX257" fmla="*/ 9463 w 10000"/>
              <a:gd name="connsiteY257" fmla="*/ 1463 h 9852"/>
              <a:gd name="connsiteX258" fmla="*/ 9504 w 10000"/>
              <a:gd name="connsiteY258" fmla="*/ 1403 h 9852"/>
              <a:gd name="connsiteX259" fmla="*/ 9544 w 10000"/>
              <a:gd name="connsiteY259" fmla="*/ 1335 h 9852"/>
              <a:gd name="connsiteX260" fmla="*/ 9614 w 10000"/>
              <a:gd name="connsiteY260" fmla="*/ 1191 h 9852"/>
              <a:gd name="connsiteX261" fmla="*/ 9672 w 10000"/>
              <a:gd name="connsiteY261" fmla="*/ 1031 h 9852"/>
              <a:gd name="connsiteX262" fmla="*/ 9722 w 10000"/>
              <a:gd name="connsiteY262" fmla="*/ 866 h 9852"/>
              <a:gd name="connsiteX263" fmla="*/ 9743 w 10000"/>
              <a:gd name="connsiteY263" fmla="*/ 783 h 9852"/>
              <a:gd name="connsiteX264" fmla="*/ 9795 w 10000"/>
              <a:gd name="connsiteY264" fmla="*/ 585 h 9852"/>
              <a:gd name="connsiteX265" fmla="*/ 9884 w 10000"/>
              <a:gd name="connsiteY265" fmla="*/ 279 h 9852"/>
              <a:gd name="connsiteX266" fmla="*/ 9955 w 10000"/>
              <a:gd name="connsiteY266" fmla="*/ 88 h 9852"/>
              <a:gd name="connsiteX267" fmla="*/ 10000 w 10000"/>
              <a:gd name="connsiteY267" fmla="*/ 0 h 9852"/>
              <a:gd name="connsiteX0" fmla="*/ 569 w 10000"/>
              <a:gd name="connsiteY0" fmla="*/ 9834 h 9990"/>
              <a:gd name="connsiteX1" fmla="*/ 675 w 10000"/>
              <a:gd name="connsiteY1" fmla="*/ 9657 h 9990"/>
              <a:gd name="connsiteX2" fmla="*/ 769 w 10000"/>
              <a:gd name="connsiteY2" fmla="*/ 9460 h 9990"/>
              <a:gd name="connsiteX3" fmla="*/ 846 w 10000"/>
              <a:gd name="connsiteY3" fmla="*/ 9253 h 9990"/>
              <a:gd name="connsiteX4" fmla="*/ 905 w 10000"/>
              <a:gd name="connsiteY4" fmla="*/ 9029 h 9990"/>
              <a:gd name="connsiteX5" fmla="*/ 926 w 10000"/>
              <a:gd name="connsiteY5" fmla="*/ 8911 h 9990"/>
              <a:gd name="connsiteX6" fmla="*/ 942 w 10000"/>
              <a:gd name="connsiteY6" fmla="*/ 8815 h 9990"/>
              <a:gd name="connsiteX7" fmla="*/ 958 w 10000"/>
              <a:gd name="connsiteY7" fmla="*/ 8621 h 9990"/>
              <a:gd name="connsiteX8" fmla="*/ 961 w 10000"/>
              <a:gd name="connsiteY8" fmla="*/ 8432 h 9990"/>
              <a:gd name="connsiteX9" fmla="*/ 944 w 10000"/>
              <a:gd name="connsiteY9" fmla="*/ 8239 h 9990"/>
              <a:gd name="connsiteX10" fmla="*/ 912 w 10000"/>
              <a:gd name="connsiteY10" fmla="*/ 8054 h 9990"/>
              <a:gd name="connsiteX11" fmla="*/ 861 w 10000"/>
              <a:gd name="connsiteY11" fmla="*/ 7875 h 9990"/>
              <a:gd name="connsiteX12" fmla="*/ 795 w 10000"/>
              <a:gd name="connsiteY12" fmla="*/ 7710 h 9990"/>
              <a:gd name="connsiteX13" fmla="*/ 709 w 10000"/>
              <a:gd name="connsiteY13" fmla="*/ 7553 h 9990"/>
              <a:gd name="connsiteX14" fmla="*/ 657 w 10000"/>
              <a:gd name="connsiteY14" fmla="*/ 7480 h 9990"/>
              <a:gd name="connsiteX15" fmla="*/ 625 w 10000"/>
              <a:gd name="connsiteY15" fmla="*/ 7439 h 9990"/>
              <a:gd name="connsiteX16" fmla="*/ 557 w 10000"/>
              <a:gd name="connsiteY16" fmla="*/ 7372 h 9990"/>
              <a:gd name="connsiteX17" fmla="*/ 492 w 10000"/>
              <a:gd name="connsiteY17" fmla="*/ 7323 h 9990"/>
              <a:gd name="connsiteX18" fmla="*/ 427 w 10000"/>
              <a:gd name="connsiteY18" fmla="*/ 7294 h 9990"/>
              <a:gd name="connsiteX19" fmla="*/ 365 w 10000"/>
              <a:gd name="connsiteY19" fmla="*/ 7283 h 9990"/>
              <a:gd name="connsiteX20" fmla="*/ 304 w 10000"/>
              <a:gd name="connsiteY20" fmla="*/ 7288 h 9990"/>
              <a:gd name="connsiteX21" fmla="*/ 245 w 10000"/>
              <a:gd name="connsiteY21" fmla="*/ 7308 h 9990"/>
              <a:gd name="connsiteX22" fmla="*/ 191 w 10000"/>
              <a:gd name="connsiteY22" fmla="*/ 7343 h 9990"/>
              <a:gd name="connsiteX23" fmla="*/ 144 w 10000"/>
              <a:gd name="connsiteY23" fmla="*/ 7390 h 9990"/>
              <a:gd name="connsiteX24" fmla="*/ 101 w 10000"/>
              <a:gd name="connsiteY24" fmla="*/ 7454 h 9990"/>
              <a:gd name="connsiteX25" fmla="*/ 66 w 10000"/>
              <a:gd name="connsiteY25" fmla="*/ 7529 h 9990"/>
              <a:gd name="connsiteX26" fmla="*/ 35 w 10000"/>
              <a:gd name="connsiteY26" fmla="*/ 7614 h 9990"/>
              <a:gd name="connsiteX27" fmla="*/ 16 w 10000"/>
              <a:gd name="connsiteY27" fmla="*/ 7710 h 9990"/>
              <a:gd name="connsiteX28" fmla="*/ 3 w 10000"/>
              <a:gd name="connsiteY28" fmla="*/ 7811 h 9990"/>
              <a:gd name="connsiteX29" fmla="*/ 0 w 10000"/>
              <a:gd name="connsiteY29" fmla="*/ 7921 h 9990"/>
              <a:gd name="connsiteX30" fmla="*/ 7 w 10000"/>
              <a:gd name="connsiteY30" fmla="*/ 8037 h 9990"/>
              <a:gd name="connsiteX31" fmla="*/ 14 w 10000"/>
              <a:gd name="connsiteY31" fmla="*/ 8096 h 9990"/>
              <a:gd name="connsiteX32" fmla="*/ 29 w 10000"/>
              <a:gd name="connsiteY32" fmla="*/ 8199 h 9990"/>
              <a:gd name="connsiteX33" fmla="*/ 76 w 10000"/>
              <a:gd name="connsiteY33" fmla="*/ 8393 h 9990"/>
              <a:gd name="connsiteX34" fmla="*/ 138 w 10000"/>
              <a:gd name="connsiteY34" fmla="*/ 8583 h 9990"/>
              <a:gd name="connsiteX35" fmla="*/ 214 w 10000"/>
              <a:gd name="connsiteY35" fmla="*/ 8764 h 9990"/>
              <a:gd name="connsiteX36" fmla="*/ 304 w 10000"/>
              <a:gd name="connsiteY36" fmla="*/ 8932 h 9990"/>
              <a:gd name="connsiteX37" fmla="*/ 401 w 10000"/>
              <a:gd name="connsiteY37" fmla="*/ 9091 h 9990"/>
              <a:gd name="connsiteX38" fmla="*/ 510 w 10000"/>
              <a:gd name="connsiteY38" fmla="*/ 9241 h 9990"/>
              <a:gd name="connsiteX39" fmla="*/ 630 w 10000"/>
              <a:gd name="connsiteY39" fmla="*/ 9380 h 9990"/>
              <a:gd name="connsiteX40" fmla="*/ 754 w 10000"/>
              <a:gd name="connsiteY40" fmla="*/ 9508 h 9990"/>
              <a:gd name="connsiteX41" fmla="*/ 886 w 10000"/>
              <a:gd name="connsiteY41" fmla="*/ 9618 h 9990"/>
              <a:gd name="connsiteX42" fmla="*/ 1019 w 10000"/>
              <a:gd name="connsiteY42" fmla="*/ 9717 h 9990"/>
              <a:gd name="connsiteX43" fmla="*/ 1157 w 10000"/>
              <a:gd name="connsiteY43" fmla="*/ 9803 h 9990"/>
              <a:gd name="connsiteX44" fmla="*/ 1294 w 10000"/>
              <a:gd name="connsiteY44" fmla="*/ 9874 h 9990"/>
              <a:gd name="connsiteX45" fmla="*/ 1434 w 10000"/>
              <a:gd name="connsiteY45" fmla="*/ 9929 h 9990"/>
              <a:gd name="connsiteX46" fmla="*/ 1571 w 10000"/>
              <a:gd name="connsiteY46" fmla="*/ 9965 h 9990"/>
              <a:gd name="connsiteX47" fmla="*/ 1705 w 10000"/>
              <a:gd name="connsiteY47" fmla="*/ 9989 h 9990"/>
              <a:gd name="connsiteX48" fmla="*/ 1769 w 10000"/>
              <a:gd name="connsiteY48" fmla="*/ 9990 h 9990"/>
              <a:gd name="connsiteX49" fmla="*/ 1844 w 10000"/>
              <a:gd name="connsiteY49" fmla="*/ 9989 h 9990"/>
              <a:gd name="connsiteX50" fmla="*/ 1992 w 10000"/>
              <a:gd name="connsiteY50" fmla="*/ 9964 h 9990"/>
              <a:gd name="connsiteX51" fmla="*/ 2129 w 10000"/>
              <a:gd name="connsiteY51" fmla="*/ 9913 h 9990"/>
              <a:gd name="connsiteX52" fmla="*/ 2263 w 10000"/>
              <a:gd name="connsiteY52" fmla="*/ 9834 h 9990"/>
              <a:gd name="connsiteX53" fmla="*/ 2382 w 10000"/>
              <a:gd name="connsiteY53" fmla="*/ 9731 h 9990"/>
              <a:gd name="connsiteX54" fmla="*/ 2491 w 10000"/>
              <a:gd name="connsiteY54" fmla="*/ 9596 h 9990"/>
              <a:gd name="connsiteX55" fmla="*/ 2561 w 10000"/>
              <a:gd name="connsiteY55" fmla="*/ 9481 h 9990"/>
              <a:gd name="connsiteX56" fmla="*/ 2602 w 10000"/>
              <a:gd name="connsiteY56" fmla="*/ 9395 h 9990"/>
              <a:gd name="connsiteX57" fmla="*/ 2639 w 10000"/>
              <a:gd name="connsiteY57" fmla="*/ 9303 h 9990"/>
              <a:gd name="connsiteX58" fmla="*/ 2674 w 10000"/>
              <a:gd name="connsiteY58" fmla="*/ 9204 h 9990"/>
              <a:gd name="connsiteX59" fmla="*/ 2687 w 10000"/>
              <a:gd name="connsiteY59" fmla="*/ 9150 h 9990"/>
              <a:gd name="connsiteX60" fmla="*/ 2706 w 10000"/>
              <a:gd name="connsiteY60" fmla="*/ 9067 h 9990"/>
              <a:gd name="connsiteX61" fmla="*/ 2736 w 10000"/>
              <a:gd name="connsiteY61" fmla="*/ 8902 h 9990"/>
              <a:gd name="connsiteX62" fmla="*/ 2750 w 10000"/>
              <a:gd name="connsiteY62" fmla="*/ 8748 h 9990"/>
              <a:gd name="connsiteX63" fmla="*/ 2754 w 10000"/>
              <a:gd name="connsiteY63" fmla="*/ 8597 h 9990"/>
              <a:gd name="connsiteX64" fmla="*/ 2746 w 10000"/>
              <a:gd name="connsiteY64" fmla="*/ 8454 h 9990"/>
              <a:gd name="connsiteX65" fmla="*/ 2727 w 10000"/>
              <a:gd name="connsiteY65" fmla="*/ 8314 h 9990"/>
              <a:gd name="connsiteX66" fmla="*/ 2700 w 10000"/>
              <a:gd name="connsiteY66" fmla="*/ 8175 h 9990"/>
              <a:gd name="connsiteX67" fmla="*/ 2665 w 10000"/>
              <a:gd name="connsiteY67" fmla="*/ 8043 h 9990"/>
              <a:gd name="connsiteX68" fmla="*/ 2600 w 10000"/>
              <a:gd name="connsiteY68" fmla="*/ 7847 h 9990"/>
              <a:gd name="connsiteX69" fmla="*/ 2496 w 10000"/>
              <a:gd name="connsiteY69" fmla="*/ 7590 h 9990"/>
              <a:gd name="connsiteX70" fmla="*/ 2319 w 10000"/>
              <a:gd name="connsiteY70" fmla="*/ 7211 h 9990"/>
              <a:gd name="connsiteX71" fmla="*/ 2199 w 10000"/>
              <a:gd name="connsiteY71" fmla="*/ 6944 h 9990"/>
              <a:gd name="connsiteX72" fmla="*/ 2032 w 10000"/>
              <a:gd name="connsiteY72" fmla="*/ 6585 h 9990"/>
              <a:gd name="connsiteX73" fmla="*/ 1728 w 10000"/>
              <a:gd name="connsiteY73" fmla="*/ 5929 h 9990"/>
              <a:gd name="connsiteX74" fmla="*/ 1579 w 10000"/>
              <a:gd name="connsiteY74" fmla="*/ 5573 h 9990"/>
              <a:gd name="connsiteX75" fmla="*/ 1484 w 10000"/>
              <a:gd name="connsiteY75" fmla="*/ 5331 h 9990"/>
              <a:gd name="connsiteX76" fmla="*/ 1399 w 10000"/>
              <a:gd name="connsiteY76" fmla="*/ 5085 h 9990"/>
              <a:gd name="connsiteX77" fmla="*/ 1327 w 10000"/>
              <a:gd name="connsiteY77" fmla="*/ 4838 h 9990"/>
              <a:gd name="connsiteX78" fmla="*/ 1272 w 10000"/>
              <a:gd name="connsiteY78" fmla="*/ 4588 h 9990"/>
              <a:gd name="connsiteX79" fmla="*/ 1232 w 10000"/>
              <a:gd name="connsiteY79" fmla="*/ 4342 h 9990"/>
              <a:gd name="connsiteX80" fmla="*/ 1213 w 10000"/>
              <a:gd name="connsiteY80" fmla="*/ 4101 h 9990"/>
              <a:gd name="connsiteX81" fmla="*/ 1216 w 10000"/>
              <a:gd name="connsiteY81" fmla="*/ 3922 h 9990"/>
              <a:gd name="connsiteX82" fmla="*/ 1225 w 10000"/>
              <a:gd name="connsiteY82" fmla="*/ 3808 h 9990"/>
              <a:gd name="connsiteX83" fmla="*/ 1241 w 10000"/>
              <a:gd name="connsiteY83" fmla="*/ 3693 h 9990"/>
              <a:gd name="connsiteX84" fmla="*/ 1267 w 10000"/>
              <a:gd name="connsiteY84" fmla="*/ 3582 h 9990"/>
              <a:gd name="connsiteX85" fmla="*/ 1296 w 10000"/>
              <a:gd name="connsiteY85" fmla="*/ 3471 h 9990"/>
              <a:gd name="connsiteX86" fmla="*/ 1337 w 10000"/>
              <a:gd name="connsiteY86" fmla="*/ 3365 h 9990"/>
              <a:gd name="connsiteX87" fmla="*/ 1359 w 10000"/>
              <a:gd name="connsiteY87" fmla="*/ 3314 h 9990"/>
              <a:gd name="connsiteX88" fmla="*/ 1392 w 10000"/>
              <a:gd name="connsiteY88" fmla="*/ 3240 h 9990"/>
              <a:gd name="connsiteX89" fmla="*/ 1470 w 10000"/>
              <a:gd name="connsiteY89" fmla="*/ 3116 h 9990"/>
              <a:gd name="connsiteX90" fmla="*/ 1560 w 10000"/>
              <a:gd name="connsiteY90" fmla="*/ 3005 h 9990"/>
              <a:gd name="connsiteX91" fmla="*/ 1657 w 10000"/>
              <a:gd name="connsiteY91" fmla="*/ 2916 h 9990"/>
              <a:gd name="connsiteX92" fmla="*/ 1762 w 10000"/>
              <a:gd name="connsiteY92" fmla="*/ 2841 h 9990"/>
              <a:gd name="connsiteX93" fmla="*/ 1874 w 10000"/>
              <a:gd name="connsiteY93" fmla="*/ 2780 h 9990"/>
              <a:gd name="connsiteX94" fmla="*/ 1992 w 10000"/>
              <a:gd name="connsiteY94" fmla="*/ 2739 h 9990"/>
              <a:gd name="connsiteX95" fmla="*/ 2110 w 10000"/>
              <a:gd name="connsiteY95" fmla="*/ 2708 h 9990"/>
              <a:gd name="connsiteX96" fmla="*/ 2234 w 10000"/>
              <a:gd name="connsiteY96" fmla="*/ 2691 h 9990"/>
              <a:gd name="connsiteX97" fmla="*/ 2359 w 10000"/>
              <a:gd name="connsiteY97" fmla="*/ 2686 h 9990"/>
              <a:gd name="connsiteX98" fmla="*/ 2485 w 10000"/>
              <a:gd name="connsiteY98" fmla="*/ 2692 h 9990"/>
              <a:gd name="connsiteX99" fmla="*/ 2607 w 10000"/>
              <a:gd name="connsiteY99" fmla="*/ 2710 h 9990"/>
              <a:gd name="connsiteX100" fmla="*/ 2727 w 10000"/>
              <a:gd name="connsiteY100" fmla="*/ 2739 h 9990"/>
              <a:gd name="connsiteX101" fmla="*/ 2844 w 10000"/>
              <a:gd name="connsiteY101" fmla="*/ 2774 h 9990"/>
              <a:gd name="connsiteX102" fmla="*/ 2957 w 10000"/>
              <a:gd name="connsiteY102" fmla="*/ 2819 h 9990"/>
              <a:gd name="connsiteX103" fmla="*/ 3061 w 10000"/>
              <a:gd name="connsiteY103" fmla="*/ 2873 h 9990"/>
              <a:gd name="connsiteX104" fmla="*/ 3113 w 10000"/>
              <a:gd name="connsiteY104" fmla="*/ 2902 h 9990"/>
              <a:gd name="connsiteX105" fmla="*/ 3168 w 10000"/>
              <a:gd name="connsiteY105" fmla="*/ 2936 h 9990"/>
              <a:gd name="connsiteX106" fmla="*/ 3282 w 10000"/>
              <a:gd name="connsiteY106" fmla="*/ 3017 h 9990"/>
              <a:gd name="connsiteX107" fmla="*/ 3389 w 10000"/>
              <a:gd name="connsiteY107" fmla="*/ 3105 h 9990"/>
              <a:gd name="connsiteX108" fmla="*/ 3495 w 10000"/>
              <a:gd name="connsiteY108" fmla="*/ 3200 h 9990"/>
              <a:gd name="connsiteX109" fmla="*/ 3648 w 10000"/>
              <a:gd name="connsiteY109" fmla="*/ 3361 h 9990"/>
              <a:gd name="connsiteX110" fmla="*/ 3842 w 10000"/>
              <a:gd name="connsiteY110" fmla="*/ 3598 h 9990"/>
              <a:gd name="connsiteX111" fmla="*/ 4016 w 10000"/>
              <a:gd name="connsiteY111" fmla="*/ 3860 h 9990"/>
              <a:gd name="connsiteX112" fmla="*/ 4176 w 10000"/>
              <a:gd name="connsiteY112" fmla="*/ 4144 h 9990"/>
              <a:gd name="connsiteX113" fmla="*/ 4321 w 10000"/>
              <a:gd name="connsiteY113" fmla="*/ 4446 h 9990"/>
              <a:gd name="connsiteX114" fmla="*/ 4442 w 10000"/>
              <a:gd name="connsiteY114" fmla="*/ 4758 h 9990"/>
              <a:gd name="connsiteX115" fmla="*/ 4494 w 10000"/>
              <a:gd name="connsiteY115" fmla="*/ 4923 h 9990"/>
              <a:gd name="connsiteX116" fmla="*/ 4534 w 10000"/>
              <a:gd name="connsiteY116" fmla="*/ 5043 h 9990"/>
              <a:gd name="connsiteX117" fmla="*/ 4599 w 10000"/>
              <a:gd name="connsiteY117" fmla="*/ 5291 h 9990"/>
              <a:gd name="connsiteX118" fmla="*/ 4653 w 10000"/>
              <a:gd name="connsiteY118" fmla="*/ 5541 h 9990"/>
              <a:gd name="connsiteX119" fmla="*/ 4697 w 10000"/>
              <a:gd name="connsiteY119" fmla="*/ 5794 h 9990"/>
              <a:gd name="connsiteX120" fmla="*/ 4756 w 10000"/>
              <a:gd name="connsiteY120" fmla="*/ 6178 h 9990"/>
              <a:gd name="connsiteX121" fmla="*/ 4829 w 10000"/>
              <a:gd name="connsiteY121" fmla="*/ 6691 h 9990"/>
              <a:gd name="connsiteX122" fmla="*/ 4888 w 10000"/>
              <a:gd name="connsiteY122" fmla="*/ 7071 h 9990"/>
              <a:gd name="connsiteX123" fmla="*/ 4933 w 10000"/>
              <a:gd name="connsiteY123" fmla="*/ 7321 h 9990"/>
              <a:gd name="connsiteX124" fmla="*/ 4988 w 10000"/>
              <a:gd name="connsiteY124" fmla="*/ 7565 h 9990"/>
              <a:gd name="connsiteX125" fmla="*/ 5052 w 10000"/>
              <a:gd name="connsiteY125" fmla="*/ 7808 h 9990"/>
              <a:gd name="connsiteX126" fmla="*/ 5128 w 10000"/>
              <a:gd name="connsiteY126" fmla="*/ 8042 h 9990"/>
              <a:gd name="connsiteX127" fmla="*/ 5218 w 10000"/>
              <a:gd name="connsiteY127" fmla="*/ 8265 h 9990"/>
              <a:gd name="connsiteX128" fmla="*/ 5328 w 10000"/>
              <a:gd name="connsiteY128" fmla="*/ 8485 h 9990"/>
              <a:gd name="connsiteX129" fmla="*/ 5455 w 10000"/>
              <a:gd name="connsiteY129" fmla="*/ 8692 h 9990"/>
              <a:gd name="connsiteX130" fmla="*/ 5527 w 10000"/>
              <a:gd name="connsiteY130" fmla="*/ 8791 h 9990"/>
              <a:gd name="connsiteX131" fmla="*/ 5558 w 10000"/>
              <a:gd name="connsiteY131" fmla="*/ 8833 h 9990"/>
              <a:gd name="connsiteX132" fmla="*/ 5626 w 10000"/>
              <a:gd name="connsiteY132" fmla="*/ 8907 h 9990"/>
              <a:gd name="connsiteX133" fmla="*/ 5693 w 10000"/>
              <a:gd name="connsiteY133" fmla="*/ 8972 h 9990"/>
              <a:gd name="connsiteX134" fmla="*/ 5762 w 10000"/>
              <a:gd name="connsiteY134" fmla="*/ 9028 h 9990"/>
              <a:gd name="connsiteX135" fmla="*/ 5830 w 10000"/>
              <a:gd name="connsiteY135" fmla="*/ 9070 h 9990"/>
              <a:gd name="connsiteX136" fmla="*/ 5901 w 10000"/>
              <a:gd name="connsiteY136" fmla="*/ 9102 h 9990"/>
              <a:gd name="connsiteX137" fmla="*/ 5971 w 10000"/>
              <a:gd name="connsiteY137" fmla="*/ 9126 h 9990"/>
              <a:gd name="connsiteX138" fmla="*/ 6043 w 10000"/>
              <a:gd name="connsiteY138" fmla="*/ 9139 h 9990"/>
              <a:gd name="connsiteX139" fmla="*/ 6114 w 10000"/>
              <a:gd name="connsiteY139" fmla="*/ 9139 h 9990"/>
              <a:gd name="connsiteX140" fmla="*/ 6185 w 10000"/>
              <a:gd name="connsiteY140" fmla="*/ 9130 h 9990"/>
              <a:gd name="connsiteX141" fmla="*/ 6256 w 10000"/>
              <a:gd name="connsiteY141" fmla="*/ 9108 h 9990"/>
              <a:gd name="connsiteX142" fmla="*/ 6326 w 10000"/>
              <a:gd name="connsiteY142" fmla="*/ 9078 h 9990"/>
              <a:gd name="connsiteX143" fmla="*/ 6397 w 10000"/>
              <a:gd name="connsiteY143" fmla="*/ 9041 h 9990"/>
              <a:gd name="connsiteX144" fmla="*/ 6466 w 10000"/>
              <a:gd name="connsiteY144" fmla="*/ 8986 h 9990"/>
              <a:gd name="connsiteX145" fmla="*/ 6535 w 10000"/>
              <a:gd name="connsiteY145" fmla="*/ 8925 h 9990"/>
              <a:gd name="connsiteX146" fmla="*/ 6603 w 10000"/>
              <a:gd name="connsiteY146" fmla="*/ 8852 h 9990"/>
              <a:gd name="connsiteX147" fmla="*/ 6637 w 10000"/>
              <a:gd name="connsiteY147" fmla="*/ 8811 h 9990"/>
              <a:gd name="connsiteX148" fmla="*/ 6667 w 10000"/>
              <a:gd name="connsiteY148" fmla="*/ 8774 h 9990"/>
              <a:gd name="connsiteX149" fmla="*/ 6721 w 10000"/>
              <a:gd name="connsiteY149" fmla="*/ 8695 h 9990"/>
              <a:gd name="connsiteX150" fmla="*/ 6766 w 10000"/>
              <a:gd name="connsiteY150" fmla="*/ 8609 h 9990"/>
              <a:gd name="connsiteX151" fmla="*/ 6805 w 10000"/>
              <a:gd name="connsiteY151" fmla="*/ 8522 h 9990"/>
              <a:gd name="connsiteX152" fmla="*/ 6853 w 10000"/>
              <a:gd name="connsiteY152" fmla="*/ 8385 h 9990"/>
              <a:gd name="connsiteX153" fmla="*/ 6901 w 10000"/>
              <a:gd name="connsiteY153" fmla="*/ 8193 h 9990"/>
              <a:gd name="connsiteX154" fmla="*/ 6931 w 10000"/>
              <a:gd name="connsiteY154" fmla="*/ 7993 h 9990"/>
              <a:gd name="connsiteX155" fmla="*/ 6950 w 10000"/>
              <a:gd name="connsiteY155" fmla="*/ 7785 h 9990"/>
              <a:gd name="connsiteX156" fmla="*/ 6966 w 10000"/>
              <a:gd name="connsiteY156" fmla="*/ 7469 h 9990"/>
              <a:gd name="connsiteX157" fmla="*/ 6974 w 10000"/>
              <a:gd name="connsiteY157" fmla="*/ 7257 h 9990"/>
              <a:gd name="connsiteX158" fmla="*/ 6987 w 10000"/>
              <a:gd name="connsiteY158" fmla="*/ 6972 h 9990"/>
              <a:gd name="connsiteX159" fmla="*/ 7001 w 10000"/>
              <a:gd name="connsiteY159" fmla="*/ 6399 h 9990"/>
              <a:gd name="connsiteX160" fmla="*/ 7001 w 10000"/>
              <a:gd name="connsiteY160" fmla="*/ 5823 h 9990"/>
              <a:gd name="connsiteX161" fmla="*/ 6990 w 10000"/>
              <a:gd name="connsiteY161" fmla="*/ 5251 h 9990"/>
              <a:gd name="connsiteX162" fmla="*/ 6981 w 10000"/>
              <a:gd name="connsiteY162" fmla="*/ 4964 h 9990"/>
              <a:gd name="connsiteX163" fmla="*/ 6978 w 10000"/>
              <a:gd name="connsiteY163" fmla="*/ 4898 h 9990"/>
              <a:gd name="connsiteX164" fmla="*/ 6965 w 10000"/>
              <a:gd name="connsiteY164" fmla="*/ 4758 h 9990"/>
              <a:gd name="connsiteX165" fmla="*/ 6946 w 10000"/>
              <a:gd name="connsiteY165" fmla="*/ 4625 h 9990"/>
              <a:gd name="connsiteX166" fmla="*/ 6916 w 10000"/>
              <a:gd name="connsiteY166" fmla="*/ 4496 h 9990"/>
              <a:gd name="connsiteX167" fmla="*/ 6885 w 10000"/>
              <a:gd name="connsiteY167" fmla="*/ 4371 h 9990"/>
              <a:gd name="connsiteX168" fmla="*/ 6844 w 10000"/>
              <a:gd name="connsiteY168" fmla="*/ 4249 h 9990"/>
              <a:gd name="connsiteX169" fmla="*/ 6796 w 10000"/>
              <a:gd name="connsiteY169" fmla="*/ 4132 h 9990"/>
              <a:gd name="connsiteX170" fmla="*/ 6744 w 10000"/>
              <a:gd name="connsiteY170" fmla="*/ 4023 h 9990"/>
              <a:gd name="connsiteX171" fmla="*/ 6684 w 10000"/>
              <a:gd name="connsiteY171" fmla="*/ 3922 h 9990"/>
              <a:gd name="connsiteX172" fmla="*/ 6619 w 10000"/>
              <a:gd name="connsiteY172" fmla="*/ 3831 h 9990"/>
              <a:gd name="connsiteX173" fmla="*/ 6547 w 10000"/>
              <a:gd name="connsiteY173" fmla="*/ 3747 h 9990"/>
              <a:gd name="connsiteX174" fmla="*/ 6470 w 10000"/>
              <a:gd name="connsiteY174" fmla="*/ 3672 h 9990"/>
              <a:gd name="connsiteX175" fmla="*/ 6390 w 10000"/>
              <a:gd name="connsiteY175" fmla="*/ 3610 h 9990"/>
              <a:gd name="connsiteX176" fmla="*/ 6304 w 10000"/>
              <a:gd name="connsiteY176" fmla="*/ 3556 h 9990"/>
              <a:gd name="connsiteX177" fmla="*/ 6212 w 10000"/>
              <a:gd name="connsiteY177" fmla="*/ 3519 h 9990"/>
              <a:gd name="connsiteX178" fmla="*/ 6115 w 10000"/>
              <a:gd name="connsiteY178" fmla="*/ 3495 h 9990"/>
              <a:gd name="connsiteX179" fmla="*/ 6064 w 10000"/>
              <a:gd name="connsiteY179" fmla="*/ 3490 h 9990"/>
              <a:gd name="connsiteX180" fmla="*/ 6039 w 10000"/>
              <a:gd name="connsiteY180" fmla="*/ 3489 h 9990"/>
              <a:gd name="connsiteX181" fmla="*/ 5986 w 10000"/>
              <a:gd name="connsiteY181" fmla="*/ 3494 h 9990"/>
              <a:gd name="connsiteX182" fmla="*/ 5934 w 10000"/>
              <a:gd name="connsiteY182" fmla="*/ 3509 h 9990"/>
              <a:gd name="connsiteX183" fmla="*/ 5884 w 10000"/>
              <a:gd name="connsiteY183" fmla="*/ 3535 h 9990"/>
              <a:gd name="connsiteX184" fmla="*/ 5837 w 10000"/>
              <a:gd name="connsiteY184" fmla="*/ 3573 h 9990"/>
              <a:gd name="connsiteX185" fmla="*/ 5796 w 10000"/>
              <a:gd name="connsiteY185" fmla="*/ 3620 h 9990"/>
              <a:gd name="connsiteX186" fmla="*/ 5763 w 10000"/>
              <a:gd name="connsiteY186" fmla="*/ 3675 h 9990"/>
              <a:gd name="connsiteX187" fmla="*/ 5738 w 10000"/>
              <a:gd name="connsiteY187" fmla="*/ 3739 h 9990"/>
              <a:gd name="connsiteX188" fmla="*/ 5729 w 10000"/>
              <a:gd name="connsiteY188" fmla="*/ 3773 h 9990"/>
              <a:gd name="connsiteX189" fmla="*/ 5725 w 10000"/>
              <a:gd name="connsiteY189" fmla="*/ 3801 h 9990"/>
              <a:gd name="connsiteX190" fmla="*/ 5719 w 10000"/>
              <a:gd name="connsiteY190" fmla="*/ 3857 h 9990"/>
              <a:gd name="connsiteX191" fmla="*/ 5724 w 10000"/>
              <a:gd name="connsiteY191" fmla="*/ 3942 h 9990"/>
              <a:gd name="connsiteX192" fmla="*/ 5745 w 10000"/>
              <a:gd name="connsiteY192" fmla="*/ 4055 h 9990"/>
              <a:gd name="connsiteX193" fmla="*/ 5786 w 10000"/>
              <a:gd name="connsiteY193" fmla="*/ 4153 h 9990"/>
              <a:gd name="connsiteX194" fmla="*/ 5811 w 10000"/>
              <a:gd name="connsiteY194" fmla="*/ 4199 h 9990"/>
              <a:gd name="connsiteX195" fmla="*/ 5860 w 10000"/>
              <a:gd name="connsiteY195" fmla="*/ 4275 h 9990"/>
              <a:gd name="connsiteX196" fmla="*/ 5960 w 10000"/>
              <a:gd name="connsiteY196" fmla="*/ 4401 h 9990"/>
              <a:gd name="connsiteX197" fmla="*/ 6061 w 10000"/>
              <a:gd name="connsiteY197" fmla="*/ 4506 h 9990"/>
              <a:gd name="connsiteX198" fmla="*/ 6167 w 10000"/>
              <a:gd name="connsiteY198" fmla="*/ 4588 h 9990"/>
              <a:gd name="connsiteX199" fmla="*/ 6272 w 10000"/>
              <a:gd name="connsiteY199" fmla="*/ 4642 h 9990"/>
              <a:gd name="connsiteX200" fmla="*/ 6380 w 10000"/>
              <a:gd name="connsiteY200" fmla="*/ 4677 h 9990"/>
              <a:gd name="connsiteX201" fmla="*/ 6488 w 10000"/>
              <a:gd name="connsiteY201" fmla="*/ 4690 h 9990"/>
              <a:gd name="connsiteX202" fmla="*/ 6596 w 10000"/>
              <a:gd name="connsiteY202" fmla="*/ 4680 h 9990"/>
              <a:gd name="connsiteX203" fmla="*/ 6703 w 10000"/>
              <a:gd name="connsiteY203" fmla="*/ 4655 h 9990"/>
              <a:gd name="connsiteX204" fmla="*/ 6810 w 10000"/>
              <a:gd name="connsiteY204" fmla="*/ 4606 h 9990"/>
              <a:gd name="connsiteX205" fmla="*/ 6915 w 10000"/>
              <a:gd name="connsiteY205" fmla="*/ 4547 h 9990"/>
              <a:gd name="connsiteX206" fmla="*/ 7018 w 10000"/>
              <a:gd name="connsiteY206" fmla="*/ 4466 h 9990"/>
              <a:gd name="connsiteX207" fmla="*/ 7116 w 10000"/>
              <a:gd name="connsiteY207" fmla="*/ 4372 h 9990"/>
              <a:gd name="connsiteX208" fmla="*/ 7213 w 10000"/>
              <a:gd name="connsiteY208" fmla="*/ 4262 h 9990"/>
              <a:gd name="connsiteX209" fmla="*/ 7306 w 10000"/>
              <a:gd name="connsiteY209" fmla="*/ 4142 h 9990"/>
              <a:gd name="connsiteX210" fmla="*/ 7391 w 10000"/>
              <a:gd name="connsiteY210" fmla="*/ 4007 h 9990"/>
              <a:gd name="connsiteX211" fmla="*/ 7433 w 10000"/>
              <a:gd name="connsiteY211" fmla="*/ 3936 h 9990"/>
              <a:gd name="connsiteX212" fmla="*/ 7506 w 10000"/>
              <a:gd name="connsiteY212" fmla="*/ 3802 h 9990"/>
              <a:gd name="connsiteX213" fmla="*/ 7640 w 10000"/>
              <a:gd name="connsiteY213" fmla="*/ 3522 h 9990"/>
              <a:gd name="connsiteX214" fmla="*/ 7754 w 10000"/>
              <a:gd name="connsiteY214" fmla="*/ 3222 h 9990"/>
              <a:gd name="connsiteX215" fmla="*/ 7825 w 10000"/>
              <a:gd name="connsiteY215" fmla="*/ 2987 h 9990"/>
              <a:gd name="connsiteX216" fmla="*/ 7868 w 10000"/>
              <a:gd name="connsiteY216" fmla="*/ 2828 h 9990"/>
              <a:gd name="connsiteX217" fmla="*/ 7900 w 10000"/>
              <a:gd name="connsiteY217" fmla="*/ 2665 h 9990"/>
              <a:gd name="connsiteX218" fmla="*/ 7931 w 10000"/>
              <a:gd name="connsiteY218" fmla="*/ 2497 h 9990"/>
              <a:gd name="connsiteX219" fmla="*/ 7952 w 10000"/>
              <a:gd name="connsiteY219" fmla="*/ 2334 h 9990"/>
              <a:gd name="connsiteX220" fmla="*/ 7965 w 10000"/>
              <a:gd name="connsiteY220" fmla="*/ 2165 h 9990"/>
              <a:gd name="connsiteX221" fmla="*/ 7973 w 10000"/>
              <a:gd name="connsiteY221" fmla="*/ 1997 h 9990"/>
              <a:gd name="connsiteX222" fmla="*/ 7971 w 10000"/>
              <a:gd name="connsiteY222" fmla="*/ 1827 h 9990"/>
              <a:gd name="connsiteX223" fmla="*/ 7963 w 10000"/>
              <a:gd name="connsiteY223" fmla="*/ 1657 h 9990"/>
              <a:gd name="connsiteX224" fmla="*/ 7949 w 10000"/>
              <a:gd name="connsiteY224" fmla="*/ 1487 h 9990"/>
              <a:gd name="connsiteX225" fmla="*/ 7937 w 10000"/>
              <a:gd name="connsiteY225" fmla="*/ 1403 h 9990"/>
              <a:gd name="connsiteX226" fmla="*/ 7916 w 10000"/>
              <a:gd name="connsiteY226" fmla="*/ 1288 h 9990"/>
              <a:gd name="connsiteX227" fmla="*/ 7892 w 10000"/>
              <a:gd name="connsiteY227" fmla="*/ 1097 h 9990"/>
              <a:gd name="connsiteX228" fmla="*/ 7883 w 10000"/>
              <a:gd name="connsiteY228" fmla="*/ 968 h 9990"/>
              <a:gd name="connsiteX229" fmla="*/ 7885 w 10000"/>
              <a:gd name="connsiteY229" fmla="*/ 844 h 9990"/>
              <a:gd name="connsiteX230" fmla="*/ 7903 w 10000"/>
              <a:gd name="connsiteY230" fmla="*/ 726 h 9990"/>
              <a:gd name="connsiteX231" fmla="*/ 7934 w 10000"/>
              <a:gd name="connsiteY231" fmla="*/ 648 h 9990"/>
              <a:gd name="connsiteX232" fmla="*/ 7958 w 10000"/>
              <a:gd name="connsiteY232" fmla="*/ 600 h 9990"/>
              <a:gd name="connsiteX233" fmla="*/ 7992 w 10000"/>
              <a:gd name="connsiteY233" fmla="*/ 557 h 9990"/>
              <a:gd name="connsiteX234" fmla="*/ 8030 w 10000"/>
              <a:gd name="connsiteY234" fmla="*/ 521 h 9990"/>
              <a:gd name="connsiteX235" fmla="*/ 8050 w 10000"/>
              <a:gd name="connsiteY235" fmla="*/ 506 h 9990"/>
              <a:gd name="connsiteX236" fmla="*/ 8088 w 10000"/>
              <a:gd name="connsiteY236" fmla="*/ 485 h 9990"/>
              <a:gd name="connsiteX237" fmla="*/ 8159 w 10000"/>
              <a:gd name="connsiteY237" fmla="*/ 470 h 9990"/>
              <a:gd name="connsiteX238" fmla="*/ 8229 w 10000"/>
              <a:gd name="connsiteY238" fmla="*/ 479 h 9990"/>
              <a:gd name="connsiteX239" fmla="*/ 8301 w 10000"/>
              <a:gd name="connsiteY239" fmla="*/ 514 h 9990"/>
              <a:gd name="connsiteX240" fmla="*/ 8370 w 10000"/>
              <a:gd name="connsiteY240" fmla="*/ 563 h 9990"/>
              <a:gd name="connsiteX241" fmla="*/ 8433 w 10000"/>
              <a:gd name="connsiteY241" fmla="*/ 628 h 9990"/>
              <a:gd name="connsiteX242" fmla="*/ 8490 w 10000"/>
              <a:gd name="connsiteY242" fmla="*/ 703 h 9990"/>
              <a:gd name="connsiteX243" fmla="*/ 8538 w 10000"/>
              <a:gd name="connsiteY243" fmla="*/ 779 h 9990"/>
              <a:gd name="connsiteX244" fmla="*/ 8559 w 10000"/>
              <a:gd name="connsiteY244" fmla="*/ 817 h 9990"/>
              <a:gd name="connsiteX245" fmla="*/ 8645 w 10000"/>
              <a:gd name="connsiteY245" fmla="*/ 1002 h 9990"/>
              <a:gd name="connsiteX246" fmla="*/ 8792 w 10000"/>
              <a:gd name="connsiteY246" fmla="*/ 1306 h 9990"/>
              <a:gd name="connsiteX247" fmla="*/ 8868 w 10000"/>
              <a:gd name="connsiteY247" fmla="*/ 1440 h 9990"/>
              <a:gd name="connsiteX248" fmla="*/ 8925 w 10000"/>
              <a:gd name="connsiteY248" fmla="*/ 1519 h 9990"/>
              <a:gd name="connsiteX249" fmla="*/ 8982 w 10000"/>
              <a:gd name="connsiteY249" fmla="*/ 1590 h 9990"/>
              <a:gd name="connsiteX250" fmla="*/ 9039 w 10000"/>
              <a:gd name="connsiteY250" fmla="*/ 1640 h 9990"/>
              <a:gd name="connsiteX251" fmla="*/ 9103 w 10000"/>
              <a:gd name="connsiteY251" fmla="*/ 1674 h 9990"/>
              <a:gd name="connsiteX252" fmla="*/ 9168 w 10000"/>
              <a:gd name="connsiteY252" fmla="*/ 1688 h 9990"/>
              <a:gd name="connsiteX253" fmla="*/ 9236 w 10000"/>
              <a:gd name="connsiteY253" fmla="*/ 1679 h 9990"/>
              <a:gd name="connsiteX254" fmla="*/ 9308 w 10000"/>
              <a:gd name="connsiteY254" fmla="*/ 1645 h 9990"/>
              <a:gd name="connsiteX255" fmla="*/ 9384 w 10000"/>
              <a:gd name="connsiteY255" fmla="*/ 1581 h 9990"/>
              <a:gd name="connsiteX256" fmla="*/ 9463 w 10000"/>
              <a:gd name="connsiteY256" fmla="*/ 1485 h 9990"/>
              <a:gd name="connsiteX257" fmla="*/ 9504 w 10000"/>
              <a:gd name="connsiteY257" fmla="*/ 1424 h 9990"/>
              <a:gd name="connsiteX258" fmla="*/ 9544 w 10000"/>
              <a:gd name="connsiteY258" fmla="*/ 1355 h 9990"/>
              <a:gd name="connsiteX259" fmla="*/ 9614 w 10000"/>
              <a:gd name="connsiteY259" fmla="*/ 1209 h 9990"/>
              <a:gd name="connsiteX260" fmla="*/ 9672 w 10000"/>
              <a:gd name="connsiteY260" fmla="*/ 1046 h 9990"/>
              <a:gd name="connsiteX261" fmla="*/ 9722 w 10000"/>
              <a:gd name="connsiteY261" fmla="*/ 879 h 9990"/>
              <a:gd name="connsiteX262" fmla="*/ 9743 w 10000"/>
              <a:gd name="connsiteY262" fmla="*/ 795 h 9990"/>
              <a:gd name="connsiteX263" fmla="*/ 9795 w 10000"/>
              <a:gd name="connsiteY263" fmla="*/ 594 h 9990"/>
              <a:gd name="connsiteX264" fmla="*/ 9884 w 10000"/>
              <a:gd name="connsiteY264" fmla="*/ 283 h 9990"/>
              <a:gd name="connsiteX265" fmla="*/ 9955 w 10000"/>
              <a:gd name="connsiteY265" fmla="*/ 89 h 9990"/>
              <a:gd name="connsiteX266" fmla="*/ 10000 w 10000"/>
              <a:gd name="connsiteY266" fmla="*/ 0 h 9990"/>
              <a:gd name="connsiteX0" fmla="*/ 675 w 10000"/>
              <a:gd name="connsiteY0" fmla="*/ 9667 h 10000"/>
              <a:gd name="connsiteX1" fmla="*/ 769 w 10000"/>
              <a:gd name="connsiteY1" fmla="*/ 9469 h 10000"/>
              <a:gd name="connsiteX2" fmla="*/ 846 w 10000"/>
              <a:gd name="connsiteY2" fmla="*/ 9262 h 10000"/>
              <a:gd name="connsiteX3" fmla="*/ 905 w 10000"/>
              <a:gd name="connsiteY3" fmla="*/ 9038 h 10000"/>
              <a:gd name="connsiteX4" fmla="*/ 926 w 10000"/>
              <a:gd name="connsiteY4" fmla="*/ 8920 h 10000"/>
              <a:gd name="connsiteX5" fmla="*/ 942 w 10000"/>
              <a:gd name="connsiteY5" fmla="*/ 8824 h 10000"/>
              <a:gd name="connsiteX6" fmla="*/ 958 w 10000"/>
              <a:gd name="connsiteY6" fmla="*/ 8630 h 10000"/>
              <a:gd name="connsiteX7" fmla="*/ 961 w 10000"/>
              <a:gd name="connsiteY7" fmla="*/ 8440 h 10000"/>
              <a:gd name="connsiteX8" fmla="*/ 944 w 10000"/>
              <a:gd name="connsiteY8" fmla="*/ 8247 h 10000"/>
              <a:gd name="connsiteX9" fmla="*/ 912 w 10000"/>
              <a:gd name="connsiteY9" fmla="*/ 8062 h 10000"/>
              <a:gd name="connsiteX10" fmla="*/ 861 w 10000"/>
              <a:gd name="connsiteY10" fmla="*/ 7883 h 10000"/>
              <a:gd name="connsiteX11" fmla="*/ 795 w 10000"/>
              <a:gd name="connsiteY11" fmla="*/ 7718 h 10000"/>
              <a:gd name="connsiteX12" fmla="*/ 709 w 10000"/>
              <a:gd name="connsiteY12" fmla="*/ 7561 h 10000"/>
              <a:gd name="connsiteX13" fmla="*/ 657 w 10000"/>
              <a:gd name="connsiteY13" fmla="*/ 7487 h 10000"/>
              <a:gd name="connsiteX14" fmla="*/ 625 w 10000"/>
              <a:gd name="connsiteY14" fmla="*/ 7446 h 10000"/>
              <a:gd name="connsiteX15" fmla="*/ 557 w 10000"/>
              <a:gd name="connsiteY15" fmla="*/ 7379 h 10000"/>
              <a:gd name="connsiteX16" fmla="*/ 492 w 10000"/>
              <a:gd name="connsiteY16" fmla="*/ 7330 h 10000"/>
              <a:gd name="connsiteX17" fmla="*/ 427 w 10000"/>
              <a:gd name="connsiteY17" fmla="*/ 7301 h 10000"/>
              <a:gd name="connsiteX18" fmla="*/ 365 w 10000"/>
              <a:gd name="connsiteY18" fmla="*/ 7290 h 10000"/>
              <a:gd name="connsiteX19" fmla="*/ 304 w 10000"/>
              <a:gd name="connsiteY19" fmla="*/ 7295 h 10000"/>
              <a:gd name="connsiteX20" fmla="*/ 245 w 10000"/>
              <a:gd name="connsiteY20" fmla="*/ 7315 h 10000"/>
              <a:gd name="connsiteX21" fmla="*/ 191 w 10000"/>
              <a:gd name="connsiteY21" fmla="*/ 7350 h 10000"/>
              <a:gd name="connsiteX22" fmla="*/ 144 w 10000"/>
              <a:gd name="connsiteY22" fmla="*/ 7397 h 10000"/>
              <a:gd name="connsiteX23" fmla="*/ 101 w 10000"/>
              <a:gd name="connsiteY23" fmla="*/ 7461 h 10000"/>
              <a:gd name="connsiteX24" fmla="*/ 66 w 10000"/>
              <a:gd name="connsiteY24" fmla="*/ 7537 h 10000"/>
              <a:gd name="connsiteX25" fmla="*/ 35 w 10000"/>
              <a:gd name="connsiteY25" fmla="*/ 7622 h 10000"/>
              <a:gd name="connsiteX26" fmla="*/ 16 w 10000"/>
              <a:gd name="connsiteY26" fmla="*/ 7718 h 10000"/>
              <a:gd name="connsiteX27" fmla="*/ 3 w 10000"/>
              <a:gd name="connsiteY27" fmla="*/ 7819 h 10000"/>
              <a:gd name="connsiteX28" fmla="*/ 0 w 10000"/>
              <a:gd name="connsiteY28" fmla="*/ 7929 h 10000"/>
              <a:gd name="connsiteX29" fmla="*/ 7 w 10000"/>
              <a:gd name="connsiteY29" fmla="*/ 8045 h 10000"/>
              <a:gd name="connsiteX30" fmla="*/ 14 w 10000"/>
              <a:gd name="connsiteY30" fmla="*/ 8104 h 10000"/>
              <a:gd name="connsiteX31" fmla="*/ 29 w 10000"/>
              <a:gd name="connsiteY31" fmla="*/ 8207 h 10000"/>
              <a:gd name="connsiteX32" fmla="*/ 76 w 10000"/>
              <a:gd name="connsiteY32" fmla="*/ 8401 h 10000"/>
              <a:gd name="connsiteX33" fmla="*/ 138 w 10000"/>
              <a:gd name="connsiteY33" fmla="*/ 8592 h 10000"/>
              <a:gd name="connsiteX34" fmla="*/ 214 w 10000"/>
              <a:gd name="connsiteY34" fmla="*/ 8773 h 10000"/>
              <a:gd name="connsiteX35" fmla="*/ 304 w 10000"/>
              <a:gd name="connsiteY35" fmla="*/ 8941 h 10000"/>
              <a:gd name="connsiteX36" fmla="*/ 401 w 10000"/>
              <a:gd name="connsiteY36" fmla="*/ 9100 h 10000"/>
              <a:gd name="connsiteX37" fmla="*/ 510 w 10000"/>
              <a:gd name="connsiteY37" fmla="*/ 9250 h 10000"/>
              <a:gd name="connsiteX38" fmla="*/ 630 w 10000"/>
              <a:gd name="connsiteY38" fmla="*/ 9389 h 10000"/>
              <a:gd name="connsiteX39" fmla="*/ 754 w 10000"/>
              <a:gd name="connsiteY39" fmla="*/ 9518 h 10000"/>
              <a:gd name="connsiteX40" fmla="*/ 886 w 10000"/>
              <a:gd name="connsiteY40" fmla="*/ 9628 h 10000"/>
              <a:gd name="connsiteX41" fmla="*/ 1019 w 10000"/>
              <a:gd name="connsiteY41" fmla="*/ 9727 h 10000"/>
              <a:gd name="connsiteX42" fmla="*/ 1157 w 10000"/>
              <a:gd name="connsiteY42" fmla="*/ 9813 h 10000"/>
              <a:gd name="connsiteX43" fmla="*/ 1294 w 10000"/>
              <a:gd name="connsiteY43" fmla="*/ 9884 h 10000"/>
              <a:gd name="connsiteX44" fmla="*/ 1434 w 10000"/>
              <a:gd name="connsiteY44" fmla="*/ 9939 h 10000"/>
              <a:gd name="connsiteX45" fmla="*/ 1571 w 10000"/>
              <a:gd name="connsiteY45" fmla="*/ 9975 h 10000"/>
              <a:gd name="connsiteX46" fmla="*/ 1705 w 10000"/>
              <a:gd name="connsiteY46" fmla="*/ 9999 h 10000"/>
              <a:gd name="connsiteX47" fmla="*/ 1769 w 10000"/>
              <a:gd name="connsiteY47" fmla="*/ 10000 h 10000"/>
              <a:gd name="connsiteX48" fmla="*/ 1844 w 10000"/>
              <a:gd name="connsiteY48" fmla="*/ 9999 h 10000"/>
              <a:gd name="connsiteX49" fmla="*/ 1992 w 10000"/>
              <a:gd name="connsiteY49" fmla="*/ 9974 h 10000"/>
              <a:gd name="connsiteX50" fmla="*/ 2129 w 10000"/>
              <a:gd name="connsiteY50" fmla="*/ 9923 h 10000"/>
              <a:gd name="connsiteX51" fmla="*/ 2263 w 10000"/>
              <a:gd name="connsiteY51" fmla="*/ 9844 h 10000"/>
              <a:gd name="connsiteX52" fmla="*/ 2382 w 10000"/>
              <a:gd name="connsiteY52" fmla="*/ 9741 h 10000"/>
              <a:gd name="connsiteX53" fmla="*/ 2491 w 10000"/>
              <a:gd name="connsiteY53" fmla="*/ 9606 h 10000"/>
              <a:gd name="connsiteX54" fmla="*/ 2561 w 10000"/>
              <a:gd name="connsiteY54" fmla="*/ 9490 h 10000"/>
              <a:gd name="connsiteX55" fmla="*/ 2602 w 10000"/>
              <a:gd name="connsiteY55" fmla="*/ 9404 h 10000"/>
              <a:gd name="connsiteX56" fmla="*/ 2639 w 10000"/>
              <a:gd name="connsiteY56" fmla="*/ 9312 h 10000"/>
              <a:gd name="connsiteX57" fmla="*/ 2674 w 10000"/>
              <a:gd name="connsiteY57" fmla="*/ 9213 h 10000"/>
              <a:gd name="connsiteX58" fmla="*/ 2687 w 10000"/>
              <a:gd name="connsiteY58" fmla="*/ 9159 h 10000"/>
              <a:gd name="connsiteX59" fmla="*/ 2706 w 10000"/>
              <a:gd name="connsiteY59" fmla="*/ 9076 h 10000"/>
              <a:gd name="connsiteX60" fmla="*/ 2736 w 10000"/>
              <a:gd name="connsiteY60" fmla="*/ 8911 h 10000"/>
              <a:gd name="connsiteX61" fmla="*/ 2750 w 10000"/>
              <a:gd name="connsiteY61" fmla="*/ 8757 h 10000"/>
              <a:gd name="connsiteX62" fmla="*/ 2754 w 10000"/>
              <a:gd name="connsiteY62" fmla="*/ 8606 h 10000"/>
              <a:gd name="connsiteX63" fmla="*/ 2746 w 10000"/>
              <a:gd name="connsiteY63" fmla="*/ 8462 h 10000"/>
              <a:gd name="connsiteX64" fmla="*/ 2727 w 10000"/>
              <a:gd name="connsiteY64" fmla="*/ 8322 h 10000"/>
              <a:gd name="connsiteX65" fmla="*/ 2700 w 10000"/>
              <a:gd name="connsiteY65" fmla="*/ 8183 h 10000"/>
              <a:gd name="connsiteX66" fmla="*/ 2665 w 10000"/>
              <a:gd name="connsiteY66" fmla="*/ 8051 h 10000"/>
              <a:gd name="connsiteX67" fmla="*/ 2600 w 10000"/>
              <a:gd name="connsiteY67" fmla="*/ 7855 h 10000"/>
              <a:gd name="connsiteX68" fmla="*/ 2496 w 10000"/>
              <a:gd name="connsiteY68" fmla="*/ 7598 h 10000"/>
              <a:gd name="connsiteX69" fmla="*/ 2319 w 10000"/>
              <a:gd name="connsiteY69" fmla="*/ 7218 h 10000"/>
              <a:gd name="connsiteX70" fmla="*/ 2199 w 10000"/>
              <a:gd name="connsiteY70" fmla="*/ 6951 h 10000"/>
              <a:gd name="connsiteX71" fmla="*/ 2032 w 10000"/>
              <a:gd name="connsiteY71" fmla="*/ 6592 h 10000"/>
              <a:gd name="connsiteX72" fmla="*/ 1728 w 10000"/>
              <a:gd name="connsiteY72" fmla="*/ 5935 h 10000"/>
              <a:gd name="connsiteX73" fmla="*/ 1579 w 10000"/>
              <a:gd name="connsiteY73" fmla="*/ 5579 h 10000"/>
              <a:gd name="connsiteX74" fmla="*/ 1484 w 10000"/>
              <a:gd name="connsiteY74" fmla="*/ 5336 h 10000"/>
              <a:gd name="connsiteX75" fmla="*/ 1399 w 10000"/>
              <a:gd name="connsiteY75" fmla="*/ 5090 h 10000"/>
              <a:gd name="connsiteX76" fmla="*/ 1327 w 10000"/>
              <a:gd name="connsiteY76" fmla="*/ 4843 h 10000"/>
              <a:gd name="connsiteX77" fmla="*/ 1272 w 10000"/>
              <a:gd name="connsiteY77" fmla="*/ 4593 h 10000"/>
              <a:gd name="connsiteX78" fmla="*/ 1232 w 10000"/>
              <a:gd name="connsiteY78" fmla="*/ 4346 h 10000"/>
              <a:gd name="connsiteX79" fmla="*/ 1213 w 10000"/>
              <a:gd name="connsiteY79" fmla="*/ 4105 h 10000"/>
              <a:gd name="connsiteX80" fmla="*/ 1216 w 10000"/>
              <a:gd name="connsiteY80" fmla="*/ 3926 h 10000"/>
              <a:gd name="connsiteX81" fmla="*/ 1225 w 10000"/>
              <a:gd name="connsiteY81" fmla="*/ 3812 h 10000"/>
              <a:gd name="connsiteX82" fmla="*/ 1241 w 10000"/>
              <a:gd name="connsiteY82" fmla="*/ 3697 h 10000"/>
              <a:gd name="connsiteX83" fmla="*/ 1267 w 10000"/>
              <a:gd name="connsiteY83" fmla="*/ 3586 h 10000"/>
              <a:gd name="connsiteX84" fmla="*/ 1296 w 10000"/>
              <a:gd name="connsiteY84" fmla="*/ 3474 h 10000"/>
              <a:gd name="connsiteX85" fmla="*/ 1337 w 10000"/>
              <a:gd name="connsiteY85" fmla="*/ 3368 h 10000"/>
              <a:gd name="connsiteX86" fmla="*/ 1359 w 10000"/>
              <a:gd name="connsiteY86" fmla="*/ 3317 h 10000"/>
              <a:gd name="connsiteX87" fmla="*/ 1392 w 10000"/>
              <a:gd name="connsiteY87" fmla="*/ 3243 h 10000"/>
              <a:gd name="connsiteX88" fmla="*/ 1470 w 10000"/>
              <a:gd name="connsiteY88" fmla="*/ 3119 h 10000"/>
              <a:gd name="connsiteX89" fmla="*/ 1560 w 10000"/>
              <a:gd name="connsiteY89" fmla="*/ 3008 h 10000"/>
              <a:gd name="connsiteX90" fmla="*/ 1657 w 10000"/>
              <a:gd name="connsiteY90" fmla="*/ 2919 h 10000"/>
              <a:gd name="connsiteX91" fmla="*/ 1762 w 10000"/>
              <a:gd name="connsiteY91" fmla="*/ 2844 h 10000"/>
              <a:gd name="connsiteX92" fmla="*/ 1874 w 10000"/>
              <a:gd name="connsiteY92" fmla="*/ 2783 h 10000"/>
              <a:gd name="connsiteX93" fmla="*/ 1992 w 10000"/>
              <a:gd name="connsiteY93" fmla="*/ 2742 h 10000"/>
              <a:gd name="connsiteX94" fmla="*/ 2110 w 10000"/>
              <a:gd name="connsiteY94" fmla="*/ 2711 h 10000"/>
              <a:gd name="connsiteX95" fmla="*/ 2234 w 10000"/>
              <a:gd name="connsiteY95" fmla="*/ 2694 h 10000"/>
              <a:gd name="connsiteX96" fmla="*/ 2359 w 10000"/>
              <a:gd name="connsiteY96" fmla="*/ 2689 h 10000"/>
              <a:gd name="connsiteX97" fmla="*/ 2485 w 10000"/>
              <a:gd name="connsiteY97" fmla="*/ 2695 h 10000"/>
              <a:gd name="connsiteX98" fmla="*/ 2607 w 10000"/>
              <a:gd name="connsiteY98" fmla="*/ 2713 h 10000"/>
              <a:gd name="connsiteX99" fmla="*/ 2727 w 10000"/>
              <a:gd name="connsiteY99" fmla="*/ 2742 h 10000"/>
              <a:gd name="connsiteX100" fmla="*/ 2844 w 10000"/>
              <a:gd name="connsiteY100" fmla="*/ 2777 h 10000"/>
              <a:gd name="connsiteX101" fmla="*/ 2957 w 10000"/>
              <a:gd name="connsiteY101" fmla="*/ 2822 h 10000"/>
              <a:gd name="connsiteX102" fmla="*/ 3061 w 10000"/>
              <a:gd name="connsiteY102" fmla="*/ 2876 h 10000"/>
              <a:gd name="connsiteX103" fmla="*/ 3113 w 10000"/>
              <a:gd name="connsiteY103" fmla="*/ 2905 h 10000"/>
              <a:gd name="connsiteX104" fmla="*/ 3168 w 10000"/>
              <a:gd name="connsiteY104" fmla="*/ 2939 h 10000"/>
              <a:gd name="connsiteX105" fmla="*/ 3282 w 10000"/>
              <a:gd name="connsiteY105" fmla="*/ 3020 h 10000"/>
              <a:gd name="connsiteX106" fmla="*/ 3389 w 10000"/>
              <a:gd name="connsiteY106" fmla="*/ 3108 h 10000"/>
              <a:gd name="connsiteX107" fmla="*/ 3495 w 10000"/>
              <a:gd name="connsiteY107" fmla="*/ 3203 h 10000"/>
              <a:gd name="connsiteX108" fmla="*/ 3648 w 10000"/>
              <a:gd name="connsiteY108" fmla="*/ 3364 h 10000"/>
              <a:gd name="connsiteX109" fmla="*/ 3842 w 10000"/>
              <a:gd name="connsiteY109" fmla="*/ 3602 h 10000"/>
              <a:gd name="connsiteX110" fmla="*/ 4016 w 10000"/>
              <a:gd name="connsiteY110" fmla="*/ 3864 h 10000"/>
              <a:gd name="connsiteX111" fmla="*/ 4176 w 10000"/>
              <a:gd name="connsiteY111" fmla="*/ 4148 h 10000"/>
              <a:gd name="connsiteX112" fmla="*/ 4321 w 10000"/>
              <a:gd name="connsiteY112" fmla="*/ 4450 h 10000"/>
              <a:gd name="connsiteX113" fmla="*/ 4442 w 10000"/>
              <a:gd name="connsiteY113" fmla="*/ 4763 h 10000"/>
              <a:gd name="connsiteX114" fmla="*/ 4494 w 10000"/>
              <a:gd name="connsiteY114" fmla="*/ 4928 h 10000"/>
              <a:gd name="connsiteX115" fmla="*/ 4534 w 10000"/>
              <a:gd name="connsiteY115" fmla="*/ 5048 h 10000"/>
              <a:gd name="connsiteX116" fmla="*/ 4599 w 10000"/>
              <a:gd name="connsiteY116" fmla="*/ 5296 h 10000"/>
              <a:gd name="connsiteX117" fmla="*/ 4653 w 10000"/>
              <a:gd name="connsiteY117" fmla="*/ 5547 h 10000"/>
              <a:gd name="connsiteX118" fmla="*/ 4697 w 10000"/>
              <a:gd name="connsiteY118" fmla="*/ 5800 h 10000"/>
              <a:gd name="connsiteX119" fmla="*/ 4756 w 10000"/>
              <a:gd name="connsiteY119" fmla="*/ 6184 h 10000"/>
              <a:gd name="connsiteX120" fmla="*/ 4829 w 10000"/>
              <a:gd name="connsiteY120" fmla="*/ 6698 h 10000"/>
              <a:gd name="connsiteX121" fmla="*/ 4888 w 10000"/>
              <a:gd name="connsiteY121" fmla="*/ 7078 h 10000"/>
              <a:gd name="connsiteX122" fmla="*/ 4933 w 10000"/>
              <a:gd name="connsiteY122" fmla="*/ 7328 h 10000"/>
              <a:gd name="connsiteX123" fmla="*/ 4988 w 10000"/>
              <a:gd name="connsiteY123" fmla="*/ 7573 h 10000"/>
              <a:gd name="connsiteX124" fmla="*/ 5052 w 10000"/>
              <a:gd name="connsiteY124" fmla="*/ 7816 h 10000"/>
              <a:gd name="connsiteX125" fmla="*/ 5128 w 10000"/>
              <a:gd name="connsiteY125" fmla="*/ 8050 h 10000"/>
              <a:gd name="connsiteX126" fmla="*/ 5218 w 10000"/>
              <a:gd name="connsiteY126" fmla="*/ 8273 h 10000"/>
              <a:gd name="connsiteX127" fmla="*/ 5328 w 10000"/>
              <a:gd name="connsiteY127" fmla="*/ 8493 h 10000"/>
              <a:gd name="connsiteX128" fmla="*/ 5455 w 10000"/>
              <a:gd name="connsiteY128" fmla="*/ 8701 h 10000"/>
              <a:gd name="connsiteX129" fmla="*/ 5527 w 10000"/>
              <a:gd name="connsiteY129" fmla="*/ 8800 h 10000"/>
              <a:gd name="connsiteX130" fmla="*/ 5558 w 10000"/>
              <a:gd name="connsiteY130" fmla="*/ 8842 h 10000"/>
              <a:gd name="connsiteX131" fmla="*/ 5626 w 10000"/>
              <a:gd name="connsiteY131" fmla="*/ 8916 h 10000"/>
              <a:gd name="connsiteX132" fmla="*/ 5693 w 10000"/>
              <a:gd name="connsiteY132" fmla="*/ 8981 h 10000"/>
              <a:gd name="connsiteX133" fmla="*/ 5762 w 10000"/>
              <a:gd name="connsiteY133" fmla="*/ 9037 h 10000"/>
              <a:gd name="connsiteX134" fmla="*/ 5830 w 10000"/>
              <a:gd name="connsiteY134" fmla="*/ 9079 h 10000"/>
              <a:gd name="connsiteX135" fmla="*/ 5901 w 10000"/>
              <a:gd name="connsiteY135" fmla="*/ 9111 h 10000"/>
              <a:gd name="connsiteX136" fmla="*/ 5971 w 10000"/>
              <a:gd name="connsiteY136" fmla="*/ 9135 h 10000"/>
              <a:gd name="connsiteX137" fmla="*/ 6043 w 10000"/>
              <a:gd name="connsiteY137" fmla="*/ 9148 h 10000"/>
              <a:gd name="connsiteX138" fmla="*/ 6114 w 10000"/>
              <a:gd name="connsiteY138" fmla="*/ 9148 h 10000"/>
              <a:gd name="connsiteX139" fmla="*/ 6185 w 10000"/>
              <a:gd name="connsiteY139" fmla="*/ 9139 h 10000"/>
              <a:gd name="connsiteX140" fmla="*/ 6256 w 10000"/>
              <a:gd name="connsiteY140" fmla="*/ 9117 h 10000"/>
              <a:gd name="connsiteX141" fmla="*/ 6326 w 10000"/>
              <a:gd name="connsiteY141" fmla="*/ 9087 h 10000"/>
              <a:gd name="connsiteX142" fmla="*/ 6397 w 10000"/>
              <a:gd name="connsiteY142" fmla="*/ 9050 h 10000"/>
              <a:gd name="connsiteX143" fmla="*/ 6466 w 10000"/>
              <a:gd name="connsiteY143" fmla="*/ 8995 h 10000"/>
              <a:gd name="connsiteX144" fmla="*/ 6535 w 10000"/>
              <a:gd name="connsiteY144" fmla="*/ 8934 h 10000"/>
              <a:gd name="connsiteX145" fmla="*/ 6603 w 10000"/>
              <a:gd name="connsiteY145" fmla="*/ 8861 h 10000"/>
              <a:gd name="connsiteX146" fmla="*/ 6637 w 10000"/>
              <a:gd name="connsiteY146" fmla="*/ 8820 h 10000"/>
              <a:gd name="connsiteX147" fmla="*/ 6667 w 10000"/>
              <a:gd name="connsiteY147" fmla="*/ 8783 h 10000"/>
              <a:gd name="connsiteX148" fmla="*/ 6721 w 10000"/>
              <a:gd name="connsiteY148" fmla="*/ 8704 h 10000"/>
              <a:gd name="connsiteX149" fmla="*/ 6766 w 10000"/>
              <a:gd name="connsiteY149" fmla="*/ 8618 h 10000"/>
              <a:gd name="connsiteX150" fmla="*/ 6805 w 10000"/>
              <a:gd name="connsiteY150" fmla="*/ 8531 h 10000"/>
              <a:gd name="connsiteX151" fmla="*/ 6853 w 10000"/>
              <a:gd name="connsiteY151" fmla="*/ 8393 h 10000"/>
              <a:gd name="connsiteX152" fmla="*/ 6901 w 10000"/>
              <a:gd name="connsiteY152" fmla="*/ 8201 h 10000"/>
              <a:gd name="connsiteX153" fmla="*/ 6931 w 10000"/>
              <a:gd name="connsiteY153" fmla="*/ 8001 h 10000"/>
              <a:gd name="connsiteX154" fmla="*/ 6950 w 10000"/>
              <a:gd name="connsiteY154" fmla="*/ 7793 h 10000"/>
              <a:gd name="connsiteX155" fmla="*/ 6966 w 10000"/>
              <a:gd name="connsiteY155" fmla="*/ 7476 h 10000"/>
              <a:gd name="connsiteX156" fmla="*/ 6974 w 10000"/>
              <a:gd name="connsiteY156" fmla="*/ 7264 h 10000"/>
              <a:gd name="connsiteX157" fmla="*/ 6987 w 10000"/>
              <a:gd name="connsiteY157" fmla="*/ 6979 h 10000"/>
              <a:gd name="connsiteX158" fmla="*/ 7001 w 10000"/>
              <a:gd name="connsiteY158" fmla="*/ 6405 h 10000"/>
              <a:gd name="connsiteX159" fmla="*/ 7001 w 10000"/>
              <a:gd name="connsiteY159" fmla="*/ 5829 h 10000"/>
              <a:gd name="connsiteX160" fmla="*/ 6990 w 10000"/>
              <a:gd name="connsiteY160" fmla="*/ 5256 h 10000"/>
              <a:gd name="connsiteX161" fmla="*/ 6981 w 10000"/>
              <a:gd name="connsiteY161" fmla="*/ 4969 h 10000"/>
              <a:gd name="connsiteX162" fmla="*/ 6978 w 10000"/>
              <a:gd name="connsiteY162" fmla="*/ 4903 h 10000"/>
              <a:gd name="connsiteX163" fmla="*/ 6965 w 10000"/>
              <a:gd name="connsiteY163" fmla="*/ 4763 h 10000"/>
              <a:gd name="connsiteX164" fmla="*/ 6946 w 10000"/>
              <a:gd name="connsiteY164" fmla="*/ 4630 h 10000"/>
              <a:gd name="connsiteX165" fmla="*/ 6916 w 10000"/>
              <a:gd name="connsiteY165" fmla="*/ 4501 h 10000"/>
              <a:gd name="connsiteX166" fmla="*/ 6885 w 10000"/>
              <a:gd name="connsiteY166" fmla="*/ 4375 h 10000"/>
              <a:gd name="connsiteX167" fmla="*/ 6844 w 10000"/>
              <a:gd name="connsiteY167" fmla="*/ 4253 h 10000"/>
              <a:gd name="connsiteX168" fmla="*/ 6796 w 10000"/>
              <a:gd name="connsiteY168" fmla="*/ 4136 h 10000"/>
              <a:gd name="connsiteX169" fmla="*/ 6744 w 10000"/>
              <a:gd name="connsiteY169" fmla="*/ 4027 h 10000"/>
              <a:gd name="connsiteX170" fmla="*/ 6684 w 10000"/>
              <a:gd name="connsiteY170" fmla="*/ 3926 h 10000"/>
              <a:gd name="connsiteX171" fmla="*/ 6619 w 10000"/>
              <a:gd name="connsiteY171" fmla="*/ 3835 h 10000"/>
              <a:gd name="connsiteX172" fmla="*/ 6547 w 10000"/>
              <a:gd name="connsiteY172" fmla="*/ 3751 h 10000"/>
              <a:gd name="connsiteX173" fmla="*/ 6470 w 10000"/>
              <a:gd name="connsiteY173" fmla="*/ 3676 h 10000"/>
              <a:gd name="connsiteX174" fmla="*/ 6390 w 10000"/>
              <a:gd name="connsiteY174" fmla="*/ 3614 h 10000"/>
              <a:gd name="connsiteX175" fmla="*/ 6304 w 10000"/>
              <a:gd name="connsiteY175" fmla="*/ 3560 h 10000"/>
              <a:gd name="connsiteX176" fmla="*/ 6212 w 10000"/>
              <a:gd name="connsiteY176" fmla="*/ 3523 h 10000"/>
              <a:gd name="connsiteX177" fmla="*/ 6115 w 10000"/>
              <a:gd name="connsiteY177" fmla="*/ 3498 h 10000"/>
              <a:gd name="connsiteX178" fmla="*/ 6064 w 10000"/>
              <a:gd name="connsiteY178" fmla="*/ 3493 h 10000"/>
              <a:gd name="connsiteX179" fmla="*/ 6039 w 10000"/>
              <a:gd name="connsiteY179" fmla="*/ 3492 h 10000"/>
              <a:gd name="connsiteX180" fmla="*/ 5986 w 10000"/>
              <a:gd name="connsiteY180" fmla="*/ 3497 h 10000"/>
              <a:gd name="connsiteX181" fmla="*/ 5934 w 10000"/>
              <a:gd name="connsiteY181" fmla="*/ 3513 h 10000"/>
              <a:gd name="connsiteX182" fmla="*/ 5884 w 10000"/>
              <a:gd name="connsiteY182" fmla="*/ 3539 h 10000"/>
              <a:gd name="connsiteX183" fmla="*/ 5837 w 10000"/>
              <a:gd name="connsiteY183" fmla="*/ 3577 h 10000"/>
              <a:gd name="connsiteX184" fmla="*/ 5796 w 10000"/>
              <a:gd name="connsiteY184" fmla="*/ 3624 h 10000"/>
              <a:gd name="connsiteX185" fmla="*/ 5763 w 10000"/>
              <a:gd name="connsiteY185" fmla="*/ 3679 h 10000"/>
              <a:gd name="connsiteX186" fmla="*/ 5738 w 10000"/>
              <a:gd name="connsiteY186" fmla="*/ 3743 h 10000"/>
              <a:gd name="connsiteX187" fmla="*/ 5729 w 10000"/>
              <a:gd name="connsiteY187" fmla="*/ 3777 h 10000"/>
              <a:gd name="connsiteX188" fmla="*/ 5725 w 10000"/>
              <a:gd name="connsiteY188" fmla="*/ 3805 h 10000"/>
              <a:gd name="connsiteX189" fmla="*/ 5719 w 10000"/>
              <a:gd name="connsiteY189" fmla="*/ 3861 h 10000"/>
              <a:gd name="connsiteX190" fmla="*/ 5724 w 10000"/>
              <a:gd name="connsiteY190" fmla="*/ 3946 h 10000"/>
              <a:gd name="connsiteX191" fmla="*/ 5745 w 10000"/>
              <a:gd name="connsiteY191" fmla="*/ 4059 h 10000"/>
              <a:gd name="connsiteX192" fmla="*/ 5786 w 10000"/>
              <a:gd name="connsiteY192" fmla="*/ 4157 h 10000"/>
              <a:gd name="connsiteX193" fmla="*/ 5811 w 10000"/>
              <a:gd name="connsiteY193" fmla="*/ 4203 h 10000"/>
              <a:gd name="connsiteX194" fmla="*/ 5860 w 10000"/>
              <a:gd name="connsiteY194" fmla="*/ 4279 h 10000"/>
              <a:gd name="connsiteX195" fmla="*/ 5960 w 10000"/>
              <a:gd name="connsiteY195" fmla="*/ 4405 h 10000"/>
              <a:gd name="connsiteX196" fmla="*/ 6061 w 10000"/>
              <a:gd name="connsiteY196" fmla="*/ 4511 h 10000"/>
              <a:gd name="connsiteX197" fmla="*/ 6167 w 10000"/>
              <a:gd name="connsiteY197" fmla="*/ 4593 h 10000"/>
              <a:gd name="connsiteX198" fmla="*/ 6272 w 10000"/>
              <a:gd name="connsiteY198" fmla="*/ 4647 h 10000"/>
              <a:gd name="connsiteX199" fmla="*/ 6380 w 10000"/>
              <a:gd name="connsiteY199" fmla="*/ 4682 h 10000"/>
              <a:gd name="connsiteX200" fmla="*/ 6488 w 10000"/>
              <a:gd name="connsiteY200" fmla="*/ 4695 h 10000"/>
              <a:gd name="connsiteX201" fmla="*/ 6596 w 10000"/>
              <a:gd name="connsiteY201" fmla="*/ 4685 h 10000"/>
              <a:gd name="connsiteX202" fmla="*/ 6703 w 10000"/>
              <a:gd name="connsiteY202" fmla="*/ 4660 h 10000"/>
              <a:gd name="connsiteX203" fmla="*/ 6810 w 10000"/>
              <a:gd name="connsiteY203" fmla="*/ 4611 h 10000"/>
              <a:gd name="connsiteX204" fmla="*/ 6915 w 10000"/>
              <a:gd name="connsiteY204" fmla="*/ 4552 h 10000"/>
              <a:gd name="connsiteX205" fmla="*/ 7018 w 10000"/>
              <a:gd name="connsiteY205" fmla="*/ 4470 h 10000"/>
              <a:gd name="connsiteX206" fmla="*/ 7116 w 10000"/>
              <a:gd name="connsiteY206" fmla="*/ 4376 h 10000"/>
              <a:gd name="connsiteX207" fmla="*/ 7213 w 10000"/>
              <a:gd name="connsiteY207" fmla="*/ 4266 h 10000"/>
              <a:gd name="connsiteX208" fmla="*/ 7306 w 10000"/>
              <a:gd name="connsiteY208" fmla="*/ 4146 h 10000"/>
              <a:gd name="connsiteX209" fmla="*/ 7391 w 10000"/>
              <a:gd name="connsiteY209" fmla="*/ 4011 h 10000"/>
              <a:gd name="connsiteX210" fmla="*/ 7433 w 10000"/>
              <a:gd name="connsiteY210" fmla="*/ 3940 h 10000"/>
              <a:gd name="connsiteX211" fmla="*/ 7506 w 10000"/>
              <a:gd name="connsiteY211" fmla="*/ 3806 h 10000"/>
              <a:gd name="connsiteX212" fmla="*/ 7640 w 10000"/>
              <a:gd name="connsiteY212" fmla="*/ 3526 h 10000"/>
              <a:gd name="connsiteX213" fmla="*/ 7754 w 10000"/>
              <a:gd name="connsiteY213" fmla="*/ 3225 h 10000"/>
              <a:gd name="connsiteX214" fmla="*/ 7825 w 10000"/>
              <a:gd name="connsiteY214" fmla="*/ 2990 h 10000"/>
              <a:gd name="connsiteX215" fmla="*/ 7868 w 10000"/>
              <a:gd name="connsiteY215" fmla="*/ 2831 h 10000"/>
              <a:gd name="connsiteX216" fmla="*/ 7900 w 10000"/>
              <a:gd name="connsiteY216" fmla="*/ 2668 h 10000"/>
              <a:gd name="connsiteX217" fmla="*/ 7931 w 10000"/>
              <a:gd name="connsiteY217" fmla="*/ 2499 h 10000"/>
              <a:gd name="connsiteX218" fmla="*/ 7952 w 10000"/>
              <a:gd name="connsiteY218" fmla="*/ 2336 h 10000"/>
              <a:gd name="connsiteX219" fmla="*/ 7965 w 10000"/>
              <a:gd name="connsiteY219" fmla="*/ 2167 h 10000"/>
              <a:gd name="connsiteX220" fmla="*/ 7973 w 10000"/>
              <a:gd name="connsiteY220" fmla="*/ 1999 h 10000"/>
              <a:gd name="connsiteX221" fmla="*/ 7971 w 10000"/>
              <a:gd name="connsiteY221" fmla="*/ 1829 h 10000"/>
              <a:gd name="connsiteX222" fmla="*/ 7963 w 10000"/>
              <a:gd name="connsiteY222" fmla="*/ 1659 h 10000"/>
              <a:gd name="connsiteX223" fmla="*/ 7949 w 10000"/>
              <a:gd name="connsiteY223" fmla="*/ 1488 h 10000"/>
              <a:gd name="connsiteX224" fmla="*/ 7937 w 10000"/>
              <a:gd name="connsiteY224" fmla="*/ 1404 h 10000"/>
              <a:gd name="connsiteX225" fmla="*/ 7916 w 10000"/>
              <a:gd name="connsiteY225" fmla="*/ 1289 h 10000"/>
              <a:gd name="connsiteX226" fmla="*/ 7892 w 10000"/>
              <a:gd name="connsiteY226" fmla="*/ 1098 h 10000"/>
              <a:gd name="connsiteX227" fmla="*/ 7883 w 10000"/>
              <a:gd name="connsiteY227" fmla="*/ 969 h 10000"/>
              <a:gd name="connsiteX228" fmla="*/ 7885 w 10000"/>
              <a:gd name="connsiteY228" fmla="*/ 845 h 10000"/>
              <a:gd name="connsiteX229" fmla="*/ 7903 w 10000"/>
              <a:gd name="connsiteY229" fmla="*/ 727 h 10000"/>
              <a:gd name="connsiteX230" fmla="*/ 7934 w 10000"/>
              <a:gd name="connsiteY230" fmla="*/ 649 h 10000"/>
              <a:gd name="connsiteX231" fmla="*/ 7958 w 10000"/>
              <a:gd name="connsiteY231" fmla="*/ 601 h 10000"/>
              <a:gd name="connsiteX232" fmla="*/ 7992 w 10000"/>
              <a:gd name="connsiteY232" fmla="*/ 558 h 10000"/>
              <a:gd name="connsiteX233" fmla="*/ 8030 w 10000"/>
              <a:gd name="connsiteY233" fmla="*/ 522 h 10000"/>
              <a:gd name="connsiteX234" fmla="*/ 8050 w 10000"/>
              <a:gd name="connsiteY234" fmla="*/ 507 h 10000"/>
              <a:gd name="connsiteX235" fmla="*/ 8088 w 10000"/>
              <a:gd name="connsiteY235" fmla="*/ 485 h 10000"/>
              <a:gd name="connsiteX236" fmla="*/ 8159 w 10000"/>
              <a:gd name="connsiteY236" fmla="*/ 470 h 10000"/>
              <a:gd name="connsiteX237" fmla="*/ 8229 w 10000"/>
              <a:gd name="connsiteY237" fmla="*/ 479 h 10000"/>
              <a:gd name="connsiteX238" fmla="*/ 8301 w 10000"/>
              <a:gd name="connsiteY238" fmla="*/ 515 h 10000"/>
              <a:gd name="connsiteX239" fmla="*/ 8370 w 10000"/>
              <a:gd name="connsiteY239" fmla="*/ 564 h 10000"/>
              <a:gd name="connsiteX240" fmla="*/ 8433 w 10000"/>
              <a:gd name="connsiteY240" fmla="*/ 629 h 10000"/>
              <a:gd name="connsiteX241" fmla="*/ 8490 w 10000"/>
              <a:gd name="connsiteY241" fmla="*/ 704 h 10000"/>
              <a:gd name="connsiteX242" fmla="*/ 8538 w 10000"/>
              <a:gd name="connsiteY242" fmla="*/ 780 h 10000"/>
              <a:gd name="connsiteX243" fmla="*/ 8559 w 10000"/>
              <a:gd name="connsiteY243" fmla="*/ 818 h 10000"/>
              <a:gd name="connsiteX244" fmla="*/ 8645 w 10000"/>
              <a:gd name="connsiteY244" fmla="*/ 1003 h 10000"/>
              <a:gd name="connsiteX245" fmla="*/ 8792 w 10000"/>
              <a:gd name="connsiteY245" fmla="*/ 1307 h 10000"/>
              <a:gd name="connsiteX246" fmla="*/ 8868 w 10000"/>
              <a:gd name="connsiteY246" fmla="*/ 1441 h 10000"/>
              <a:gd name="connsiteX247" fmla="*/ 8925 w 10000"/>
              <a:gd name="connsiteY247" fmla="*/ 1521 h 10000"/>
              <a:gd name="connsiteX248" fmla="*/ 8982 w 10000"/>
              <a:gd name="connsiteY248" fmla="*/ 1592 h 10000"/>
              <a:gd name="connsiteX249" fmla="*/ 9039 w 10000"/>
              <a:gd name="connsiteY249" fmla="*/ 1642 h 10000"/>
              <a:gd name="connsiteX250" fmla="*/ 9103 w 10000"/>
              <a:gd name="connsiteY250" fmla="*/ 1676 h 10000"/>
              <a:gd name="connsiteX251" fmla="*/ 9168 w 10000"/>
              <a:gd name="connsiteY251" fmla="*/ 1690 h 10000"/>
              <a:gd name="connsiteX252" fmla="*/ 9236 w 10000"/>
              <a:gd name="connsiteY252" fmla="*/ 1681 h 10000"/>
              <a:gd name="connsiteX253" fmla="*/ 9308 w 10000"/>
              <a:gd name="connsiteY253" fmla="*/ 1647 h 10000"/>
              <a:gd name="connsiteX254" fmla="*/ 9384 w 10000"/>
              <a:gd name="connsiteY254" fmla="*/ 1583 h 10000"/>
              <a:gd name="connsiteX255" fmla="*/ 9463 w 10000"/>
              <a:gd name="connsiteY255" fmla="*/ 1486 h 10000"/>
              <a:gd name="connsiteX256" fmla="*/ 9504 w 10000"/>
              <a:gd name="connsiteY256" fmla="*/ 1425 h 10000"/>
              <a:gd name="connsiteX257" fmla="*/ 9544 w 10000"/>
              <a:gd name="connsiteY257" fmla="*/ 1356 h 10000"/>
              <a:gd name="connsiteX258" fmla="*/ 9614 w 10000"/>
              <a:gd name="connsiteY258" fmla="*/ 1210 h 10000"/>
              <a:gd name="connsiteX259" fmla="*/ 9672 w 10000"/>
              <a:gd name="connsiteY259" fmla="*/ 1047 h 10000"/>
              <a:gd name="connsiteX260" fmla="*/ 9722 w 10000"/>
              <a:gd name="connsiteY260" fmla="*/ 880 h 10000"/>
              <a:gd name="connsiteX261" fmla="*/ 9743 w 10000"/>
              <a:gd name="connsiteY261" fmla="*/ 796 h 10000"/>
              <a:gd name="connsiteX262" fmla="*/ 9795 w 10000"/>
              <a:gd name="connsiteY262" fmla="*/ 595 h 10000"/>
              <a:gd name="connsiteX263" fmla="*/ 9884 w 10000"/>
              <a:gd name="connsiteY263" fmla="*/ 283 h 10000"/>
              <a:gd name="connsiteX264" fmla="*/ 9955 w 10000"/>
              <a:gd name="connsiteY264" fmla="*/ 89 h 10000"/>
              <a:gd name="connsiteX265" fmla="*/ 10000 w 10000"/>
              <a:gd name="connsiteY265" fmla="*/ 0 h 10000"/>
              <a:gd name="connsiteX0" fmla="*/ 769 w 10000"/>
              <a:gd name="connsiteY0" fmla="*/ 9469 h 10000"/>
              <a:gd name="connsiteX1" fmla="*/ 846 w 10000"/>
              <a:gd name="connsiteY1" fmla="*/ 9262 h 10000"/>
              <a:gd name="connsiteX2" fmla="*/ 905 w 10000"/>
              <a:gd name="connsiteY2" fmla="*/ 9038 h 10000"/>
              <a:gd name="connsiteX3" fmla="*/ 926 w 10000"/>
              <a:gd name="connsiteY3" fmla="*/ 8920 h 10000"/>
              <a:gd name="connsiteX4" fmla="*/ 942 w 10000"/>
              <a:gd name="connsiteY4" fmla="*/ 8824 h 10000"/>
              <a:gd name="connsiteX5" fmla="*/ 958 w 10000"/>
              <a:gd name="connsiteY5" fmla="*/ 8630 h 10000"/>
              <a:gd name="connsiteX6" fmla="*/ 961 w 10000"/>
              <a:gd name="connsiteY6" fmla="*/ 8440 h 10000"/>
              <a:gd name="connsiteX7" fmla="*/ 944 w 10000"/>
              <a:gd name="connsiteY7" fmla="*/ 8247 h 10000"/>
              <a:gd name="connsiteX8" fmla="*/ 912 w 10000"/>
              <a:gd name="connsiteY8" fmla="*/ 8062 h 10000"/>
              <a:gd name="connsiteX9" fmla="*/ 861 w 10000"/>
              <a:gd name="connsiteY9" fmla="*/ 7883 h 10000"/>
              <a:gd name="connsiteX10" fmla="*/ 795 w 10000"/>
              <a:gd name="connsiteY10" fmla="*/ 7718 h 10000"/>
              <a:gd name="connsiteX11" fmla="*/ 709 w 10000"/>
              <a:gd name="connsiteY11" fmla="*/ 7561 h 10000"/>
              <a:gd name="connsiteX12" fmla="*/ 657 w 10000"/>
              <a:gd name="connsiteY12" fmla="*/ 7487 h 10000"/>
              <a:gd name="connsiteX13" fmla="*/ 625 w 10000"/>
              <a:gd name="connsiteY13" fmla="*/ 7446 h 10000"/>
              <a:gd name="connsiteX14" fmla="*/ 557 w 10000"/>
              <a:gd name="connsiteY14" fmla="*/ 7379 h 10000"/>
              <a:gd name="connsiteX15" fmla="*/ 492 w 10000"/>
              <a:gd name="connsiteY15" fmla="*/ 7330 h 10000"/>
              <a:gd name="connsiteX16" fmla="*/ 427 w 10000"/>
              <a:gd name="connsiteY16" fmla="*/ 7301 h 10000"/>
              <a:gd name="connsiteX17" fmla="*/ 365 w 10000"/>
              <a:gd name="connsiteY17" fmla="*/ 7290 h 10000"/>
              <a:gd name="connsiteX18" fmla="*/ 304 w 10000"/>
              <a:gd name="connsiteY18" fmla="*/ 7295 h 10000"/>
              <a:gd name="connsiteX19" fmla="*/ 245 w 10000"/>
              <a:gd name="connsiteY19" fmla="*/ 7315 h 10000"/>
              <a:gd name="connsiteX20" fmla="*/ 191 w 10000"/>
              <a:gd name="connsiteY20" fmla="*/ 7350 h 10000"/>
              <a:gd name="connsiteX21" fmla="*/ 144 w 10000"/>
              <a:gd name="connsiteY21" fmla="*/ 7397 h 10000"/>
              <a:gd name="connsiteX22" fmla="*/ 101 w 10000"/>
              <a:gd name="connsiteY22" fmla="*/ 7461 h 10000"/>
              <a:gd name="connsiteX23" fmla="*/ 66 w 10000"/>
              <a:gd name="connsiteY23" fmla="*/ 7537 h 10000"/>
              <a:gd name="connsiteX24" fmla="*/ 35 w 10000"/>
              <a:gd name="connsiteY24" fmla="*/ 7622 h 10000"/>
              <a:gd name="connsiteX25" fmla="*/ 16 w 10000"/>
              <a:gd name="connsiteY25" fmla="*/ 7718 h 10000"/>
              <a:gd name="connsiteX26" fmla="*/ 3 w 10000"/>
              <a:gd name="connsiteY26" fmla="*/ 7819 h 10000"/>
              <a:gd name="connsiteX27" fmla="*/ 0 w 10000"/>
              <a:gd name="connsiteY27" fmla="*/ 7929 h 10000"/>
              <a:gd name="connsiteX28" fmla="*/ 7 w 10000"/>
              <a:gd name="connsiteY28" fmla="*/ 8045 h 10000"/>
              <a:gd name="connsiteX29" fmla="*/ 14 w 10000"/>
              <a:gd name="connsiteY29" fmla="*/ 8104 h 10000"/>
              <a:gd name="connsiteX30" fmla="*/ 29 w 10000"/>
              <a:gd name="connsiteY30" fmla="*/ 8207 h 10000"/>
              <a:gd name="connsiteX31" fmla="*/ 76 w 10000"/>
              <a:gd name="connsiteY31" fmla="*/ 8401 h 10000"/>
              <a:gd name="connsiteX32" fmla="*/ 138 w 10000"/>
              <a:gd name="connsiteY32" fmla="*/ 8592 h 10000"/>
              <a:gd name="connsiteX33" fmla="*/ 214 w 10000"/>
              <a:gd name="connsiteY33" fmla="*/ 8773 h 10000"/>
              <a:gd name="connsiteX34" fmla="*/ 304 w 10000"/>
              <a:gd name="connsiteY34" fmla="*/ 8941 h 10000"/>
              <a:gd name="connsiteX35" fmla="*/ 401 w 10000"/>
              <a:gd name="connsiteY35" fmla="*/ 9100 h 10000"/>
              <a:gd name="connsiteX36" fmla="*/ 510 w 10000"/>
              <a:gd name="connsiteY36" fmla="*/ 9250 h 10000"/>
              <a:gd name="connsiteX37" fmla="*/ 630 w 10000"/>
              <a:gd name="connsiteY37" fmla="*/ 9389 h 10000"/>
              <a:gd name="connsiteX38" fmla="*/ 754 w 10000"/>
              <a:gd name="connsiteY38" fmla="*/ 9518 h 10000"/>
              <a:gd name="connsiteX39" fmla="*/ 886 w 10000"/>
              <a:gd name="connsiteY39" fmla="*/ 9628 h 10000"/>
              <a:gd name="connsiteX40" fmla="*/ 1019 w 10000"/>
              <a:gd name="connsiteY40" fmla="*/ 9727 h 10000"/>
              <a:gd name="connsiteX41" fmla="*/ 1157 w 10000"/>
              <a:gd name="connsiteY41" fmla="*/ 9813 h 10000"/>
              <a:gd name="connsiteX42" fmla="*/ 1294 w 10000"/>
              <a:gd name="connsiteY42" fmla="*/ 9884 h 10000"/>
              <a:gd name="connsiteX43" fmla="*/ 1434 w 10000"/>
              <a:gd name="connsiteY43" fmla="*/ 9939 h 10000"/>
              <a:gd name="connsiteX44" fmla="*/ 1571 w 10000"/>
              <a:gd name="connsiteY44" fmla="*/ 9975 h 10000"/>
              <a:gd name="connsiteX45" fmla="*/ 1705 w 10000"/>
              <a:gd name="connsiteY45" fmla="*/ 9999 h 10000"/>
              <a:gd name="connsiteX46" fmla="*/ 1769 w 10000"/>
              <a:gd name="connsiteY46" fmla="*/ 10000 h 10000"/>
              <a:gd name="connsiteX47" fmla="*/ 1844 w 10000"/>
              <a:gd name="connsiteY47" fmla="*/ 9999 h 10000"/>
              <a:gd name="connsiteX48" fmla="*/ 1992 w 10000"/>
              <a:gd name="connsiteY48" fmla="*/ 9974 h 10000"/>
              <a:gd name="connsiteX49" fmla="*/ 2129 w 10000"/>
              <a:gd name="connsiteY49" fmla="*/ 9923 h 10000"/>
              <a:gd name="connsiteX50" fmla="*/ 2263 w 10000"/>
              <a:gd name="connsiteY50" fmla="*/ 9844 h 10000"/>
              <a:gd name="connsiteX51" fmla="*/ 2382 w 10000"/>
              <a:gd name="connsiteY51" fmla="*/ 9741 h 10000"/>
              <a:gd name="connsiteX52" fmla="*/ 2491 w 10000"/>
              <a:gd name="connsiteY52" fmla="*/ 9606 h 10000"/>
              <a:gd name="connsiteX53" fmla="*/ 2561 w 10000"/>
              <a:gd name="connsiteY53" fmla="*/ 9490 h 10000"/>
              <a:gd name="connsiteX54" fmla="*/ 2602 w 10000"/>
              <a:gd name="connsiteY54" fmla="*/ 9404 h 10000"/>
              <a:gd name="connsiteX55" fmla="*/ 2639 w 10000"/>
              <a:gd name="connsiteY55" fmla="*/ 9312 h 10000"/>
              <a:gd name="connsiteX56" fmla="*/ 2674 w 10000"/>
              <a:gd name="connsiteY56" fmla="*/ 9213 h 10000"/>
              <a:gd name="connsiteX57" fmla="*/ 2687 w 10000"/>
              <a:gd name="connsiteY57" fmla="*/ 9159 h 10000"/>
              <a:gd name="connsiteX58" fmla="*/ 2706 w 10000"/>
              <a:gd name="connsiteY58" fmla="*/ 9076 h 10000"/>
              <a:gd name="connsiteX59" fmla="*/ 2736 w 10000"/>
              <a:gd name="connsiteY59" fmla="*/ 8911 h 10000"/>
              <a:gd name="connsiteX60" fmla="*/ 2750 w 10000"/>
              <a:gd name="connsiteY60" fmla="*/ 8757 h 10000"/>
              <a:gd name="connsiteX61" fmla="*/ 2754 w 10000"/>
              <a:gd name="connsiteY61" fmla="*/ 8606 h 10000"/>
              <a:gd name="connsiteX62" fmla="*/ 2746 w 10000"/>
              <a:gd name="connsiteY62" fmla="*/ 8462 h 10000"/>
              <a:gd name="connsiteX63" fmla="*/ 2727 w 10000"/>
              <a:gd name="connsiteY63" fmla="*/ 8322 h 10000"/>
              <a:gd name="connsiteX64" fmla="*/ 2700 w 10000"/>
              <a:gd name="connsiteY64" fmla="*/ 8183 h 10000"/>
              <a:gd name="connsiteX65" fmla="*/ 2665 w 10000"/>
              <a:gd name="connsiteY65" fmla="*/ 8051 h 10000"/>
              <a:gd name="connsiteX66" fmla="*/ 2600 w 10000"/>
              <a:gd name="connsiteY66" fmla="*/ 7855 h 10000"/>
              <a:gd name="connsiteX67" fmla="*/ 2496 w 10000"/>
              <a:gd name="connsiteY67" fmla="*/ 7598 h 10000"/>
              <a:gd name="connsiteX68" fmla="*/ 2319 w 10000"/>
              <a:gd name="connsiteY68" fmla="*/ 7218 h 10000"/>
              <a:gd name="connsiteX69" fmla="*/ 2199 w 10000"/>
              <a:gd name="connsiteY69" fmla="*/ 6951 h 10000"/>
              <a:gd name="connsiteX70" fmla="*/ 2032 w 10000"/>
              <a:gd name="connsiteY70" fmla="*/ 6592 h 10000"/>
              <a:gd name="connsiteX71" fmla="*/ 1728 w 10000"/>
              <a:gd name="connsiteY71" fmla="*/ 5935 h 10000"/>
              <a:gd name="connsiteX72" fmla="*/ 1579 w 10000"/>
              <a:gd name="connsiteY72" fmla="*/ 5579 h 10000"/>
              <a:gd name="connsiteX73" fmla="*/ 1484 w 10000"/>
              <a:gd name="connsiteY73" fmla="*/ 5336 h 10000"/>
              <a:gd name="connsiteX74" fmla="*/ 1399 w 10000"/>
              <a:gd name="connsiteY74" fmla="*/ 5090 h 10000"/>
              <a:gd name="connsiteX75" fmla="*/ 1327 w 10000"/>
              <a:gd name="connsiteY75" fmla="*/ 4843 h 10000"/>
              <a:gd name="connsiteX76" fmla="*/ 1272 w 10000"/>
              <a:gd name="connsiteY76" fmla="*/ 4593 h 10000"/>
              <a:gd name="connsiteX77" fmla="*/ 1232 w 10000"/>
              <a:gd name="connsiteY77" fmla="*/ 4346 h 10000"/>
              <a:gd name="connsiteX78" fmla="*/ 1213 w 10000"/>
              <a:gd name="connsiteY78" fmla="*/ 4105 h 10000"/>
              <a:gd name="connsiteX79" fmla="*/ 1216 w 10000"/>
              <a:gd name="connsiteY79" fmla="*/ 3926 h 10000"/>
              <a:gd name="connsiteX80" fmla="*/ 1225 w 10000"/>
              <a:gd name="connsiteY80" fmla="*/ 3812 h 10000"/>
              <a:gd name="connsiteX81" fmla="*/ 1241 w 10000"/>
              <a:gd name="connsiteY81" fmla="*/ 3697 h 10000"/>
              <a:gd name="connsiteX82" fmla="*/ 1267 w 10000"/>
              <a:gd name="connsiteY82" fmla="*/ 3586 h 10000"/>
              <a:gd name="connsiteX83" fmla="*/ 1296 w 10000"/>
              <a:gd name="connsiteY83" fmla="*/ 3474 h 10000"/>
              <a:gd name="connsiteX84" fmla="*/ 1337 w 10000"/>
              <a:gd name="connsiteY84" fmla="*/ 3368 h 10000"/>
              <a:gd name="connsiteX85" fmla="*/ 1359 w 10000"/>
              <a:gd name="connsiteY85" fmla="*/ 3317 h 10000"/>
              <a:gd name="connsiteX86" fmla="*/ 1392 w 10000"/>
              <a:gd name="connsiteY86" fmla="*/ 3243 h 10000"/>
              <a:gd name="connsiteX87" fmla="*/ 1470 w 10000"/>
              <a:gd name="connsiteY87" fmla="*/ 3119 h 10000"/>
              <a:gd name="connsiteX88" fmla="*/ 1560 w 10000"/>
              <a:gd name="connsiteY88" fmla="*/ 3008 h 10000"/>
              <a:gd name="connsiteX89" fmla="*/ 1657 w 10000"/>
              <a:gd name="connsiteY89" fmla="*/ 2919 h 10000"/>
              <a:gd name="connsiteX90" fmla="*/ 1762 w 10000"/>
              <a:gd name="connsiteY90" fmla="*/ 2844 h 10000"/>
              <a:gd name="connsiteX91" fmla="*/ 1874 w 10000"/>
              <a:gd name="connsiteY91" fmla="*/ 2783 h 10000"/>
              <a:gd name="connsiteX92" fmla="*/ 1992 w 10000"/>
              <a:gd name="connsiteY92" fmla="*/ 2742 h 10000"/>
              <a:gd name="connsiteX93" fmla="*/ 2110 w 10000"/>
              <a:gd name="connsiteY93" fmla="*/ 2711 h 10000"/>
              <a:gd name="connsiteX94" fmla="*/ 2234 w 10000"/>
              <a:gd name="connsiteY94" fmla="*/ 2694 h 10000"/>
              <a:gd name="connsiteX95" fmla="*/ 2359 w 10000"/>
              <a:gd name="connsiteY95" fmla="*/ 2689 h 10000"/>
              <a:gd name="connsiteX96" fmla="*/ 2485 w 10000"/>
              <a:gd name="connsiteY96" fmla="*/ 2695 h 10000"/>
              <a:gd name="connsiteX97" fmla="*/ 2607 w 10000"/>
              <a:gd name="connsiteY97" fmla="*/ 2713 h 10000"/>
              <a:gd name="connsiteX98" fmla="*/ 2727 w 10000"/>
              <a:gd name="connsiteY98" fmla="*/ 2742 h 10000"/>
              <a:gd name="connsiteX99" fmla="*/ 2844 w 10000"/>
              <a:gd name="connsiteY99" fmla="*/ 2777 h 10000"/>
              <a:gd name="connsiteX100" fmla="*/ 2957 w 10000"/>
              <a:gd name="connsiteY100" fmla="*/ 2822 h 10000"/>
              <a:gd name="connsiteX101" fmla="*/ 3061 w 10000"/>
              <a:gd name="connsiteY101" fmla="*/ 2876 h 10000"/>
              <a:gd name="connsiteX102" fmla="*/ 3113 w 10000"/>
              <a:gd name="connsiteY102" fmla="*/ 2905 h 10000"/>
              <a:gd name="connsiteX103" fmla="*/ 3168 w 10000"/>
              <a:gd name="connsiteY103" fmla="*/ 2939 h 10000"/>
              <a:gd name="connsiteX104" fmla="*/ 3282 w 10000"/>
              <a:gd name="connsiteY104" fmla="*/ 3020 h 10000"/>
              <a:gd name="connsiteX105" fmla="*/ 3389 w 10000"/>
              <a:gd name="connsiteY105" fmla="*/ 3108 h 10000"/>
              <a:gd name="connsiteX106" fmla="*/ 3495 w 10000"/>
              <a:gd name="connsiteY106" fmla="*/ 3203 h 10000"/>
              <a:gd name="connsiteX107" fmla="*/ 3648 w 10000"/>
              <a:gd name="connsiteY107" fmla="*/ 3364 h 10000"/>
              <a:gd name="connsiteX108" fmla="*/ 3842 w 10000"/>
              <a:gd name="connsiteY108" fmla="*/ 3602 h 10000"/>
              <a:gd name="connsiteX109" fmla="*/ 4016 w 10000"/>
              <a:gd name="connsiteY109" fmla="*/ 3864 h 10000"/>
              <a:gd name="connsiteX110" fmla="*/ 4176 w 10000"/>
              <a:gd name="connsiteY110" fmla="*/ 4148 h 10000"/>
              <a:gd name="connsiteX111" fmla="*/ 4321 w 10000"/>
              <a:gd name="connsiteY111" fmla="*/ 4450 h 10000"/>
              <a:gd name="connsiteX112" fmla="*/ 4442 w 10000"/>
              <a:gd name="connsiteY112" fmla="*/ 4763 h 10000"/>
              <a:gd name="connsiteX113" fmla="*/ 4494 w 10000"/>
              <a:gd name="connsiteY113" fmla="*/ 4928 h 10000"/>
              <a:gd name="connsiteX114" fmla="*/ 4534 w 10000"/>
              <a:gd name="connsiteY114" fmla="*/ 5048 h 10000"/>
              <a:gd name="connsiteX115" fmla="*/ 4599 w 10000"/>
              <a:gd name="connsiteY115" fmla="*/ 5296 h 10000"/>
              <a:gd name="connsiteX116" fmla="*/ 4653 w 10000"/>
              <a:gd name="connsiteY116" fmla="*/ 5547 h 10000"/>
              <a:gd name="connsiteX117" fmla="*/ 4697 w 10000"/>
              <a:gd name="connsiteY117" fmla="*/ 5800 h 10000"/>
              <a:gd name="connsiteX118" fmla="*/ 4756 w 10000"/>
              <a:gd name="connsiteY118" fmla="*/ 6184 h 10000"/>
              <a:gd name="connsiteX119" fmla="*/ 4829 w 10000"/>
              <a:gd name="connsiteY119" fmla="*/ 6698 h 10000"/>
              <a:gd name="connsiteX120" fmla="*/ 4888 w 10000"/>
              <a:gd name="connsiteY120" fmla="*/ 7078 h 10000"/>
              <a:gd name="connsiteX121" fmla="*/ 4933 w 10000"/>
              <a:gd name="connsiteY121" fmla="*/ 7328 h 10000"/>
              <a:gd name="connsiteX122" fmla="*/ 4988 w 10000"/>
              <a:gd name="connsiteY122" fmla="*/ 7573 h 10000"/>
              <a:gd name="connsiteX123" fmla="*/ 5052 w 10000"/>
              <a:gd name="connsiteY123" fmla="*/ 7816 h 10000"/>
              <a:gd name="connsiteX124" fmla="*/ 5128 w 10000"/>
              <a:gd name="connsiteY124" fmla="*/ 8050 h 10000"/>
              <a:gd name="connsiteX125" fmla="*/ 5218 w 10000"/>
              <a:gd name="connsiteY125" fmla="*/ 8273 h 10000"/>
              <a:gd name="connsiteX126" fmla="*/ 5328 w 10000"/>
              <a:gd name="connsiteY126" fmla="*/ 8493 h 10000"/>
              <a:gd name="connsiteX127" fmla="*/ 5455 w 10000"/>
              <a:gd name="connsiteY127" fmla="*/ 8701 h 10000"/>
              <a:gd name="connsiteX128" fmla="*/ 5527 w 10000"/>
              <a:gd name="connsiteY128" fmla="*/ 8800 h 10000"/>
              <a:gd name="connsiteX129" fmla="*/ 5558 w 10000"/>
              <a:gd name="connsiteY129" fmla="*/ 8842 h 10000"/>
              <a:gd name="connsiteX130" fmla="*/ 5626 w 10000"/>
              <a:gd name="connsiteY130" fmla="*/ 8916 h 10000"/>
              <a:gd name="connsiteX131" fmla="*/ 5693 w 10000"/>
              <a:gd name="connsiteY131" fmla="*/ 8981 h 10000"/>
              <a:gd name="connsiteX132" fmla="*/ 5762 w 10000"/>
              <a:gd name="connsiteY132" fmla="*/ 9037 h 10000"/>
              <a:gd name="connsiteX133" fmla="*/ 5830 w 10000"/>
              <a:gd name="connsiteY133" fmla="*/ 9079 h 10000"/>
              <a:gd name="connsiteX134" fmla="*/ 5901 w 10000"/>
              <a:gd name="connsiteY134" fmla="*/ 9111 h 10000"/>
              <a:gd name="connsiteX135" fmla="*/ 5971 w 10000"/>
              <a:gd name="connsiteY135" fmla="*/ 9135 h 10000"/>
              <a:gd name="connsiteX136" fmla="*/ 6043 w 10000"/>
              <a:gd name="connsiteY136" fmla="*/ 9148 h 10000"/>
              <a:gd name="connsiteX137" fmla="*/ 6114 w 10000"/>
              <a:gd name="connsiteY137" fmla="*/ 9148 h 10000"/>
              <a:gd name="connsiteX138" fmla="*/ 6185 w 10000"/>
              <a:gd name="connsiteY138" fmla="*/ 9139 h 10000"/>
              <a:gd name="connsiteX139" fmla="*/ 6256 w 10000"/>
              <a:gd name="connsiteY139" fmla="*/ 9117 h 10000"/>
              <a:gd name="connsiteX140" fmla="*/ 6326 w 10000"/>
              <a:gd name="connsiteY140" fmla="*/ 9087 h 10000"/>
              <a:gd name="connsiteX141" fmla="*/ 6397 w 10000"/>
              <a:gd name="connsiteY141" fmla="*/ 9050 h 10000"/>
              <a:gd name="connsiteX142" fmla="*/ 6466 w 10000"/>
              <a:gd name="connsiteY142" fmla="*/ 8995 h 10000"/>
              <a:gd name="connsiteX143" fmla="*/ 6535 w 10000"/>
              <a:gd name="connsiteY143" fmla="*/ 8934 h 10000"/>
              <a:gd name="connsiteX144" fmla="*/ 6603 w 10000"/>
              <a:gd name="connsiteY144" fmla="*/ 8861 h 10000"/>
              <a:gd name="connsiteX145" fmla="*/ 6637 w 10000"/>
              <a:gd name="connsiteY145" fmla="*/ 8820 h 10000"/>
              <a:gd name="connsiteX146" fmla="*/ 6667 w 10000"/>
              <a:gd name="connsiteY146" fmla="*/ 8783 h 10000"/>
              <a:gd name="connsiteX147" fmla="*/ 6721 w 10000"/>
              <a:gd name="connsiteY147" fmla="*/ 8704 h 10000"/>
              <a:gd name="connsiteX148" fmla="*/ 6766 w 10000"/>
              <a:gd name="connsiteY148" fmla="*/ 8618 h 10000"/>
              <a:gd name="connsiteX149" fmla="*/ 6805 w 10000"/>
              <a:gd name="connsiteY149" fmla="*/ 8531 h 10000"/>
              <a:gd name="connsiteX150" fmla="*/ 6853 w 10000"/>
              <a:gd name="connsiteY150" fmla="*/ 8393 h 10000"/>
              <a:gd name="connsiteX151" fmla="*/ 6901 w 10000"/>
              <a:gd name="connsiteY151" fmla="*/ 8201 h 10000"/>
              <a:gd name="connsiteX152" fmla="*/ 6931 w 10000"/>
              <a:gd name="connsiteY152" fmla="*/ 8001 h 10000"/>
              <a:gd name="connsiteX153" fmla="*/ 6950 w 10000"/>
              <a:gd name="connsiteY153" fmla="*/ 7793 h 10000"/>
              <a:gd name="connsiteX154" fmla="*/ 6966 w 10000"/>
              <a:gd name="connsiteY154" fmla="*/ 7476 h 10000"/>
              <a:gd name="connsiteX155" fmla="*/ 6974 w 10000"/>
              <a:gd name="connsiteY155" fmla="*/ 7264 h 10000"/>
              <a:gd name="connsiteX156" fmla="*/ 6987 w 10000"/>
              <a:gd name="connsiteY156" fmla="*/ 6979 h 10000"/>
              <a:gd name="connsiteX157" fmla="*/ 7001 w 10000"/>
              <a:gd name="connsiteY157" fmla="*/ 6405 h 10000"/>
              <a:gd name="connsiteX158" fmla="*/ 7001 w 10000"/>
              <a:gd name="connsiteY158" fmla="*/ 5829 h 10000"/>
              <a:gd name="connsiteX159" fmla="*/ 6990 w 10000"/>
              <a:gd name="connsiteY159" fmla="*/ 5256 h 10000"/>
              <a:gd name="connsiteX160" fmla="*/ 6981 w 10000"/>
              <a:gd name="connsiteY160" fmla="*/ 4969 h 10000"/>
              <a:gd name="connsiteX161" fmla="*/ 6978 w 10000"/>
              <a:gd name="connsiteY161" fmla="*/ 4903 h 10000"/>
              <a:gd name="connsiteX162" fmla="*/ 6965 w 10000"/>
              <a:gd name="connsiteY162" fmla="*/ 4763 h 10000"/>
              <a:gd name="connsiteX163" fmla="*/ 6946 w 10000"/>
              <a:gd name="connsiteY163" fmla="*/ 4630 h 10000"/>
              <a:gd name="connsiteX164" fmla="*/ 6916 w 10000"/>
              <a:gd name="connsiteY164" fmla="*/ 4501 h 10000"/>
              <a:gd name="connsiteX165" fmla="*/ 6885 w 10000"/>
              <a:gd name="connsiteY165" fmla="*/ 4375 h 10000"/>
              <a:gd name="connsiteX166" fmla="*/ 6844 w 10000"/>
              <a:gd name="connsiteY166" fmla="*/ 4253 h 10000"/>
              <a:gd name="connsiteX167" fmla="*/ 6796 w 10000"/>
              <a:gd name="connsiteY167" fmla="*/ 4136 h 10000"/>
              <a:gd name="connsiteX168" fmla="*/ 6744 w 10000"/>
              <a:gd name="connsiteY168" fmla="*/ 4027 h 10000"/>
              <a:gd name="connsiteX169" fmla="*/ 6684 w 10000"/>
              <a:gd name="connsiteY169" fmla="*/ 3926 h 10000"/>
              <a:gd name="connsiteX170" fmla="*/ 6619 w 10000"/>
              <a:gd name="connsiteY170" fmla="*/ 3835 h 10000"/>
              <a:gd name="connsiteX171" fmla="*/ 6547 w 10000"/>
              <a:gd name="connsiteY171" fmla="*/ 3751 h 10000"/>
              <a:gd name="connsiteX172" fmla="*/ 6470 w 10000"/>
              <a:gd name="connsiteY172" fmla="*/ 3676 h 10000"/>
              <a:gd name="connsiteX173" fmla="*/ 6390 w 10000"/>
              <a:gd name="connsiteY173" fmla="*/ 3614 h 10000"/>
              <a:gd name="connsiteX174" fmla="*/ 6304 w 10000"/>
              <a:gd name="connsiteY174" fmla="*/ 3560 h 10000"/>
              <a:gd name="connsiteX175" fmla="*/ 6212 w 10000"/>
              <a:gd name="connsiteY175" fmla="*/ 3523 h 10000"/>
              <a:gd name="connsiteX176" fmla="*/ 6115 w 10000"/>
              <a:gd name="connsiteY176" fmla="*/ 3498 h 10000"/>
              <a:gd name="connsiteX177" fmla="*/ 6064 w 10000"/>
              <a:gd name="connsiteY177" fmla="*/ 3493 h 10000"/>
              <a:gd name="connsiteX178" fmla="*/ 6039 w 10000"/>
              <a:gd name="connsiteY178" fmla="*/ 3492 h 10000"/>
              <a:gd name="connsiteX179" fmla="*/ 5986 w 10000"/>
              <a:gd name="connsiteY179" fmla="*/ 3497 h 10000"/>
              <a:gd name="connsiteX180" fmla="*/ 5934 w 10000"/>
              <a:gd name="connsiteY180" fmla="*/ 3513 h 10000"/>
              <a:gd name="connsiteX181" fmla="*/ 5884 w 10000"/>
              <a:gd name="connsiteY181" fmla="*/ 3539 h 10000"/>
              <a:gd name="connsiteX182" fmla="*/ 5837 w 10000"/>
              <a:gd name="connsiteY182" fmla="*/ 3577 h 10000"/>
              <a:gd name="connsiteX183" fmla="*/ 5796 w 10000"/>
              <a:gd name="connsiteY183" fmla="*/ 3624 h 10000"/>
              <a:gd name="connsiteX184" fmla="*/ 5763 w 10000"/>
              <a:gd name="connsiteY184" fmla="*/ 3679 h 10000"/>
              <a:gd name="connsiteX185" fmla="*/ 5738 w 10000"/>
              <a:gd name="connsiteY185" fmla="*/ 3743 h 10000"/>
              <a:gd name="connsiteX186" fmla="*/ 5729 w 10000"/>
              <a:gd name="connsiteY186" fmla="*/ 3777 h 10000"/>
              <a:gd name="connsiteX187" fmla="*/ 5725 w 10000"/>
              <a:gd name="connsiteY187" fmla="*/ 3805 h 10000"/>
              <a:gd name="connsiteX188" fmla="*/ 5719 w 10000"/>
              <a:gd name="connsiteY188" fmla="*/ 3861 h 10000"/>
              <a:gd name="connsiteX189" fmla="*/ 5724 w 10000"/>
              <a:gd name="connsiteY189" fmla="*/ 3946 h 10000"/>
              <a:gd name="connsiteX190" fmla="*/ 5745 w 10000"/>
              <a:gd name="connsiteY190" fmla="*/ 4059 h 10000"/>
              <a:gd name="connsiteX191" fmla="*/ 5786 w 10000"/>
              <a:gd name="connsiteY191" fmla="*/ 4157 h 10000"/>
              <a:gd name="connsiteX192" fmla="*/ 5811 w 10000"/>
              <a:gd name="connsiteY192" fmla="*/ 4203 h 10000"/>
              <a:gd name="connsiteX193" fmla="*/ 5860 w 10000"/>
              <a:gd name="connsiteY193" fmla="*/ 4279 h 10000"/>
              <a:gd name="connsiteX194" fmla="*/ 5960 w 10000"/>
              <a:gd name="connsiteY194" fmla="*/ 4405 h 10000"/>
              <a:gd name="connsiteX195" fmla="*/ 6061 w 10000"/>
              <a:gd name="connsiteY195" fmla="*/ 4511 h 10000"/>
              <a:gd name="connsiteX196" fmla="*/ 6167 w 10000"/>
              <a:gd name="connsiteY196" fmla="*/ 4593 h 10000"/>
              <a:gd name="connsiteX197" fmla="*/ 6272 w 10000"/>
              <a:gd name="connsiteY197" fmla="*/ 4647 h 10000"/>
              <a:gd name="connsiteX198" fmla="*/ 6380 w 10000"/>
              <a:gd name="connsiteY198" fmla="*/ 4682 h 10000"/>
              <a:gd name="connsiteX199" fmla="*/ 6488 w 10000"/>
              <a:gd name="connsiteY199" fmla="*/ 4695 h 10000"/>
              <a:gd name="connsiteX200" fmla="*/ 6596 w 10000"/>
              <a:gd name="connsiteY200" fmla="*/ 4685 h 10000"/>
              <a:gd name="connsiteX201" fmla="*/ 6703 w 10000"/>
              <a:gd name="connsiteY201" fmla="*/ 4660 h 10000"/>
              <a:gd name="connsiteX202" fmla="*/ 6810 w 10000"/>
              <a:gd name="connsiteY202" fmla="*/ 4611 h 10000"/>
              <a:gd name="connsiteX203" fmla="*/ 6915 w 10000"/>
              <a:gd name="connsiteY203" fmla="*/ 4552 h 10000"/>
              <a:gd name="connsiteX204" fmla="*/ 7018 w 10000"/>
              <a:gd name="connsiteY204" fmla="*/ 4470 h 10000"/>
              <a:gd name="connsiteX205" fmla="*/ 7116 w 10000"/>
              <a:gd name="connsiteY205" fmla="*/ 4376 h 10000"/>
              <a:gd name="connsiteX206" fmla="*/ 7213 w 10000"/>
              <a:gd name="connsiteY206" fmla="*/ 4266 h 10000"/>
              <a:gd name="connsiteX207" fmla="*/ 7306 w 10000"/>
              <a:gd name="connsiteY207" fmla="*/ 4146 h 10000"/>
              <a:gd name="connsiteX208" fmla="*/ 7391 w 10000"/>
              <a:gd name="connsiteY208" fmla="*/ 4011 h 10000"/>
              <a:gd name="connsiteX209" fmla="*/ 7433 w 10000"/>
              <a:gd name="connsiteY209" fmla="*/ 3940 h 10000"/>
              <a:gd name="connsiteX210" fmla="*/ 7506 w 10000"/>
              <a:gd name="connsiteY210" fmla="*/ 3806 h 10000"/>
              <a:gd name="connsiteX211" fmla="*/ 7640 w 10000"/>
              <a:gd name="connsiteY211" fmla="*/ 3526 h 10000"/>
              <a:gd name="connsiteX212" fmla="*/ 7754 w 10000"/>
              <a:gd name="connsiteY212" fmla="*/ 3225 h 10000"/>
              <a:gd name="connsiteX213" fmla="*/ 7825 w 10000"/>
              <a:gd name="connsiteY213" fmla="*/ 2990 h 10000"/>
              <a:gd name="connsiteX214" fmla="*/ 7868 w 10000"/>
              <a:gd name="connsiteY214" fmla="*/ 2831 h 10000"/>
              <a:gd name="connsiteX215" fmla="*/ 7900 w 10000"/>
              <a:gd name="connsiteY215" fmla="*/ 2668 h 10000"/>
              <a:gd name="connsiteX216" fmla="*/ 7931 w 10000"/>
              <a:gd name="connsiteY216" fmla="*/ 2499 h 10000"/>
              <a:gd name="connsiteX217" fmla="*/ 7952 w 10000"/>
              <a:gd name="connsiteY217" fmla="*/ 2336 h 10000"/>
              <a:gd name="connsiteX218" fmla="*/ 7965 w 10000"/>
              <a:gd name="connsiteY218" fmla="*/ 2167 h 10000"/>
              <a:gd name="connsiteX219" fmla="*/ 7973 w 10000"/>
              <a:gd name="connsiteY219" fmla="*/ 1999 h 10000"/>
              <a:gd name="connsiteX220" fmla="*/ 7971 w 10000"/>
              <a:gd name="connsiteY220" fmla="*/ 1829 h 10000"/>
              <a:gd name="connsiteX221" fmla="*/ 7963 w 10000"/>
              <a:gd name="connsiteY221" fmla="*/ 1659 h 10000"/>
              <a:gd name="connsiteX222" fmla="*/ 7949 w 10000"/>
              <a:gd name="connsiteY222" fmla="*/ 1488 h 10000"/>
              <a:gd name="connsiteX223" fmla="*/ 7937 w 10000"/>
              <a:gd name="connsiteY223" fmla="*/ 1404 h 10000"/>
              <a:gd name="connsiteX224" fmla="*/ 7916 w 10000"/>
              <a:gd name="connsiteY224" fmla="*/ 1289 h 10000"/>
              <a:gd name="connsiteX225" fmla="*/ 7892 w 10000"/>
              <a:gd name="connsiteY225" fmla="*/ 1098 h 10000"/>
              <a:gd name="connsiteX226" fmla="*/ 7883 w 10000"/>
              <a:gd name="connsiteY226" fmla="*/ 969 h 10000"/>
              <a:gd name="connsiteX227" fmla="*/ 7885 w 10000"/>
              <a:gd name="connsiteY227" fmla="*/ 845 h 10000"/>
              <a:gd name="connsiteX228" fmla="*/ 7903 w 10000"/>
              <a:gd name="connsiteY228" fmla="*/ 727 h 10000"/>
              <a:gd name="connsiteX229" fmla="*/ 7934 w 10000"/>
              <a:gd name="connsiteY229" fmla="*/ 649 h 10000"/>
              <a:gd name="connsiteX230" fmla="*/ 7958 w 10000"/>
              <a:gd name="connsiteY230" fmla="*/ 601 h 10000"/>
              <a:gd name="connsiteX231" fmla="*/ 7992 w 10000"/>
              <a:gd name="connsiteY231" fmla="*/ 558 h 10000"/>
              <a:gd name="connsiteX232" fmla="*/ 8030 w 10000"/>
              <a:gd name="connsiteY232" fmla="*/ 522 h 10000"/>
              <a:gd name="connsiteX233" fmla="*/ 8050 w 10000"/>
              <a:gd name="connsiteY233" fmla="*/ 507 h 10000"/>
              <a:gd name="connsiteX234" fmla="*/ 8088 w 10000"/>
              <a:gd name="connsiteY234" fmla="*/ 485 h 10000"/>
              <a:gd name="connsiteX235" fmla="*/ 8159 w 10000"/>
              <a:gd name="connsiteY235" fmla="*/ 470 h 10000"/>
              <a:gd name="connsiteX236" fmla="*/ 8229 w 10000"/>
              <a:gd name="connsiteY236" fmla="*/ 479 h 10000"/>
              <a:gd name="connsiteX237" fmla="*/ 8301 w 10000"/>
              <a:gd name="connsiteY237" fmla="*/ 515 h 10000"/>
              <a:gd name="connsiteX238" fmla="*/ 8370 w 10000"/>
              <a:gd name="connsiteY238" fmla="*/ 564 h 10000"/>
              <a:gd name="connsiteX239" fmla="*/ 8433 w 10000"/>
              <a:gd name="connsiteY239" fmla="*/ 629 h 10000"/>
              <a:gd name="connsiteX240" fmla="*/ 8490 w 10000"/>
              <a:gd name="connsiteY240" fmla="*/ 704 h 10000"/>
              <a:gd name="connsiteX241" fmla="*/ 8538 w 10000"/>
              <a:gd name="connsiteY241" fmla="*/ 780 h 10000"/>
              <a:gd name="connsiteX242" fmla="*/ 8559 w 10000"/>
              <a:gd name="connsiteY242" fmla="*/ 818 h 10000"/>
              <a:gd name="connsiteX243" fmla="*/ 8645 w 10000"/>
              <a:gd name="connsiteY243" fmla="*/ 1003 h 10000"/>
              <a:gd name="connsiteX244" fmla="*/ 8792 w 10000"/>
              <a:gd name="connsiteY244" fmla="*/ 1307 h 10000"/>
              <a:gd name="connsiteX245" fmla="*/ 8868 w 10000"/>
              <a:gd name="connsiteY245" fmla="*/ 1441 h 10000"/>
              <a:gd name="connsiteX246" fmla="*/ 8925 w 10000"/>
              <a:gd name="connsiteY246" fmla="*/ 1521 h 10000"/>
              <a:gd name="connsiteX247" fmla="*/ 8982 w 10000"/>
              <a:gd name="connsiteY247" fmla="*/ 1592 h 10000"/>
              <a:gd name="connsiteX248" fmla="*/ 9039 w 10000"/>
              <a:gd name="connsiteY248" fmla="*/ 1642 h 10000"/>
              <a:gd name="connsiteX249" fmla="*/ 9103 w 10000"/>
              <a:gd name="connsiteY249" fmla="*/ 1676 h 10000"/>
              <a:gd name="connsiteX250" fmla="*/ 9168 w 10000"/>
              <a:gd name="connsiteY250" fmla="*/ 1690 h 10000"/>
              <a:gd name="connsiteX251" fmla="*/ 9236 w 10000"/>
              <a:gd name="connsiteY251" fmla="*/ 1681 h 10000"/>
              <a:gd name="connsiteX252" fmla="*/ 9308 w 10000"/>
              <a:gd name="connsiteY252" fmla="*/ 1647 h 10000"/>
              <a:gd name="connsiteX253" fmla="*/ 9384 w 10000"/>
              <a:gd name="connsiteY253" fmla="*/ 1583 h 10000"/>
              <a:gd name="connsiteX254" fmla="*/ 9463 w 10000"/>
              <a:gd name="connsiteY254" fmla="*/ 1486 h 10000"/>
              <a:gd name="connsiteX255" fmla="*/ 9504 w 10000"/>
              <a:gd name="connsiteY255" fmla="*/ 1425 h 10000"/>
              <a:gd name="connsiteX256" fmla="*/ 9544 w 10000"/>
              <a:gd name="connsiteY256" fmla="*/ 1356 h 10000"/>
              <a:gd name="connsiteX257" fmla="*/ 9614 w 10000"/>
              <a:gd name="connsiteY257" fmla="*/ 1210 h 10000"/>
              <a:gd name="connsiteX258" fmla="*/ 9672 w 10000"/>
              <a:gd name="connsiteY258" fmla="*/ 1047 h 10000"/>
              <a:gd name="connsiteX259" fmla="*/ 9722 w 10000"/>
              <a:gd name="connsiteY259" fmla="*/ 880 h 10000"/>
              <a:gd name="connsiteX260" fmla="*/ 9743 w 10000"/>
              <a:gd name="connsiteY260" fmla="*/ 796 h 10000"/>
              <a:gd name="connsiteX261" fmla="*/ 9795 w 10000"/>
              <a:gd name="connsiteY261" fmla="*/ 595 h 10000"/>
              <a:gd name="connsiteX262" fmla="*/ 9884 w 10000"/>
              <a:gd name="connsiteY262" fmla="*/ 283 h 10000"/>
              <a:gd name="connsiteX263" fmla="*/ 9955 w 10000"/>
              <a:gd name="connsiteY263" fmla="*/ 89 h 10000"/>
              <a:gd name="connsiteX264" fmla="*/ 10000 w 10000"/>
              <a:gd name="connsiteY264" fmla="*/ 0 h 10000"/>
              <a:gd name="connsiteX0" fmla="*/ 846 w 10000"/>
              <a:gd name="connsiteY0" fmla="*/ 9262 h 10000"/>
              <a:gd name="connsiteX1" fmla="*/ 905 w 10000"/>
              <a:gd name="connsiteY1" fmla="*/ 9038 h 10000"/>
              <a:gd name="connsiteX2" fmla="*/ 926 w 10000"/>
              <a:gd name="connsiteY2" fmla="*/ 8920 h 10000"/>
              <a:gd name="connsiteX3" fmla="*/ 942 w 10000"/>
              <a:gd name="connsiteY3" fmla="*/ 8824 h 10000"/>
              <a:gd name="connsiteX4" fmla="*/ 958 w 10000"/>
              <a:gd name="connsiteY4" fmla="*/ 8630 h 10000"/>
              <a:gd name="connsiteX5" fmla="*/ 961 w 10000"/>
              <a:gd name="connsiteY5" fmla="*/ 8440 h 10000"/>
              <a:gd name="connsiteX6" fmla="*/ 944 w 10000"/>
              <a:gd name="connsiteY6" fmla="*/ 8247 h 10000"/>
              <a:gd name="connsiteX7" fmla="*/ 912 w 10000"/>
              <a:gd name="connsiteY7" fmla="*/ 8062 h 10000"/>
              <a:gd name="connsiteX8" fmla="*/ 861 w 10000"/>
              <a:gd name="connsiteY8" fmla="*/ 7883 h 10000"/>
              <a:gd name="connsiteX9" fmla="*/ 795 w 10000"/>
              <a:gd name="connsiteY9" fmla="*/ 7718 h 10000"/>
              <a:gd name="connsiteX10" fmla="*/ 709 w 10000"/>
              <a:gd name="connsiteY10" fmla="*/ 7561 h 10000"/>
              <a:gd name="connsiteX11" fmla="*/ 657 w 10000"/>
              <a:gd name="connsiteY11" fmla="*/ 7487 h 10000"/>
              <a:gd name="connsiteX12" fmla="*/ 625 w 10000"/>
              <a:gd name="connsiteY12" fmla="*/ 7446 h 10000"/>
              <a:gd name="connsiteX13" fmla="*/ 557 w 10000"/>
              <a:gd name="connsiteY13" fmla="*/ 7379 h 10000"/>
              <a:gd name="connsiteX14" fmla="*/ 492 w 10000"/>
              <a:gd name="connsiteY14" fmla="*/ 7330 h 10000"/>
              <a:gd name="connsiteX15" fmla="*/ 427 w 10000"/>
              <a:gd name="connsiteY15" fmla="*/ 7301 h 10000"/>
              <a:gd name="connsiteX16" fmla="*/ 365 w 10000"/>
              <a:gd name="connsiteY16" fmla="*/ 7290 h 10000"/>
              <a:gd name="connsiteX17" fmla="*/ 304 w 10000"/>
              <a:gd name="connsiteY17" fmla="*/ 7295 h 10000"/>
              <a:gd name="connsiteX18" fmla="*/ 245 w 10000"/>
              <a:gd name="connsiteY18" fmla="*/ 7315 h 10000"/>
              <a:gd name="connsiteX19" fmla="*/ 191 w 10000"/>
              <a:gd name="connsiteY19" fmla="*/ 7350 h 10000"/>
              <a:gd name="connsiteX20" fmla="*/ 144 w 10000"/>
              <a:gd name="connsiteY20" fmla="*/ 7397 h 10000"/>
              <a:gd name="connsiteX21" fmla="*/ 101 w 10000"/>
              <a:gd name="connsiteY21" fmla="*/ 7461 h 10000"/>
              <a:gd name="connsiteX22" fmla="*/ 66 w 10000"/>
              <a:gd name="connsiteY22" fmla="*/ 7537 h 10000"/>
              <a:gd name="connsiteX23" fmla="*/ 35 w 10000"/>
              <a:gd name="connsiteY23" fmla="*/ 7622 h 10000"/>
              <a:gd name="connsiteX24" fmla="*/ 16 w 10000"/>
              <a:gd name="connsiteY24" fmla="*/ 7718 h 10000"/>
              <a:gd name="connsiteX25" fmla="*/ 3 w 10000"/>
              <a:gd name="connsiteY25" fmla="*/ 7819 h 10000"/>
              <a:gd name="connsiteX26" fmla="*/ 0 w 10000"/>
              <a:gd name="connsiteY26" fmla="*/ 7929 h 10000"/>
              <a:gd name="connsiteX27" fmla="*/ 7 w 10000"/>
              <a:gd name="connsiteY27" fmla="*/ 8045 h 10000"/>
              <a:gd name="connsiteX28" fmla="*/ 14 w 10000"/>
              <a:gd name="connsiteY28" fmla="*/ 8104 h 10000"/>
              <a:gd name="connsiteX29" fmla="*/ 29 w 10000"/>
              <a:gd name="connsiteY29" fmla="*/ 8207 h 10000"/>
              <a:gd name="connsiteX30" fmla="*/ 76 w 10000"/>
              <a:gd name="connsiteY30" fmla="*/ 8401 h 10000"/>
              <a:gd name="connsiteX31" fmla="*/ 138 w 10000"/>
              <a:gd name="connsiteY31" fmla="*/ 8592 h 10000"/>
              <a:gd name="connsiteX32" fmla="*/ 214 w 10000"/>
              <a:gd name="connsiteY32" fmla="*/ 8773 h 10000"/>
              <a:gd name="connsiteX33" fmla="*/ 304 w 10000"/>
              <a:gd name="connsiteY33" fmla="*/ 8941 h 10000"/>
              <a:gd name="connsiteX34" fmla="*/ 401 w 10000"/>
              <a:gd name="connsiteY34" fmla="*/ 9100 h 10000"/>
              <a:gd name="connsiteX35" fmla="*/ 510 w 10000"/>
              <a:gd name="connsiteY35" fmla="*/ 9250 h 10000"/>
              <a:gd name="connsiteX36" fmla="*/ 630 w 10000"/>
              <a:gd name="connsiteY36" fmla="*/ 9389 h 10000"/>
              <a:gd name="connsiteX37" fmla="*/ 754 w 10000"/>
              <a:gd name="connsiteY37" fmla="*/ 9518 h 10000"/>
              <a:gd name="connsiteX38" fmla="*/ 886 w 10000"/>
              <a:gd name="connsiteY38" fmla="*/ 9628 h 10000"/>
              <a:gd name="connsiteX39" fmla="*/ 1019 w 10000"/>
              <a:gd name="connsiteY39" fmla="*/ 9727 h 10000"/>
              <a:gd name="connsiteX40" fmla="*/ 1157 w 10000"/>
              <a:gd name="connsiteY40" fmla="*/ 9813 h 10000"/>
              <a:gd name="connsiteX41" fmla="*/ 1294 w 10000"/>
              <a:gd name="connsiteY41" fmla="*/ 9884 h 10000"/>
              <a:gd name="connsiteX42" fmla="*/ 1434 w 10000"/>
              <a:gd name="connsiteY42" fmla="*/ 9939 h 10000"/>
              <a:gd name="connsiteX43" fmla="*/ 1571 w 10000"/>
              <a:gd name="connsiteY43" fmla="*/ 9975 h 10000"/>
              <a:gd name="connsiteX44" fmla="*/ 1705 w 10000"/>
              <a:gd name="connsiteY44" fmla="*/ 9999 h 10000"/>
              <a:gd name="connsiteX45" fmla="*/ 1769 w 10000"/>
              <a:gd name="connsiteY45" fmla="*/ 10000 h 10000"/>
              <a:gd name="connsiteX46" fmla="*/ 1844 w 10000"/>
              <a:gd name="connsiteY46" fmla="*/ 9999 h 10000"/>
              <a:gd name="connsiteX47" fmla="*/ 1992 w 10000"/>
              <a:gd name="connsiteY47" fmla="*/ 9974 h 10000"/>
              <a:gd name="connsiteX48" fmla="*/ 2129 w 10000"/>
              <a:gd name="connsiteY48" fmla="*/ 9923 h 10000"/>
              <a:gd name="connsiteX49" fmla="*/ 2263 w 10000"/>
              <a:gd name="connsiteY49" fmla="*/ 9844 h 10000"/>
              <a:gd name="connsiteX50" fmla="*/ 2382 w 10000"/>
              <a:gd name="connsiteY50" fmla="*/ 9741 h 10000"/>
              <a:gd name="connsiteX51" fmla="*/ 2491 w 10000"/>
              <a:gd name="connsiteY51" fmla="*/ 9606 h 10000"/>
              <a:gd name="connsiteX52" fmla="*/ 2561 w 10000"/>
              <a:gd name="connsiteY52" fmla="*/ 9490 h 10000"/>
              <a:gd name="connsiteX53" fmla="*/ 2602 w 10000"/>
              <a:gd name="connsiteY53" fmla="*/ 9404 h 10000"/>
              <a:gd name="connsiteX54" fmla="*/ 2639 w 10000"/>
              <a:gd name="connsiteY54" fmla="*/ 9312 h 10000"/>
              <a:gd name="connsiteX55" fmla="*/ 2674 w 10000"/>
              <a:gd name="connsiteY55" fmla="*/ 9213 h 10000"/>
              <a:gd name="connsiteX56" fmla="*/ 2687 w 10000"/>
              <a:gd name="connsiteY56" fmla="*/ 9159 h 10000"/>
              <a:gd name="connsiteX57" fmla="*/ 2706 w 10000"/>
              <a:gd name="connsiteY57" fmla="*/ 9076 h 10000"/>
              <a:gd name="connsiteX58" fmla="*/ 2736 w 10000"/>
              <a:gd name="connsiteY58" fmla="*/ 8911 h 10000"/>
              <a:gd name="connsiteX59" fmla="*/ 2750 w 10000"/>
              <a:gd name="connsiteY59" fmla="*/ 8757 h 10000"/>
              <a:gd name="connsiteX60" fmla="*/ 2754 w 10000"/>
              <a:gd name="connsiteY60" fmla="*/ 8606 h 10000"/>
              <a:gd name="connsiteX61" fmla="*/ 2746 w 10000"/>
              <a:gd name="connsiteY61" fmla="*/ 8462 h 10000"/>
              <a:gd name="connsiteX62" fmla="*/ 2727 w 10000"/>
              <a:gd name="connsiteY62" fmla="*/ 8322 h 10000"/>
              <a:gd name="connsiteX63" fmla="*/ 2700 w 10000"/>
              <a:gd name="connsiteY63" fmla="*/ 8183 h 10000"/>
              <a:gd name="connsiteX64" fmla="*/ 2665 w 10000"/>
              <a:gd name="connsiteY64" fmla="*/ 8051 h 10000"/>
              <a:gd name="connsiteX65" fmla="*/ 2600 w 10000"/>
              <a:gd name="connsiteY65" fmla="*/ 7855 h 10000"/>
              <a:gd name="connsiteX66" fmla="*/ 2496 w 10000"/>
              <a:gd name="connsiteY66" fmla="*/ 7598 h 10000"/>
              <a:gd name="connsiteX67" fmla="*/ 2319 w 10000"/>
              <a:gd name="connsiteY67" fmla="*/ 7218 h 10000"/>
              <a:gd name="connsiteX68" fmla="*/ 2199 w 10000"/>
              <a:gd name="connsiteY68" fmla="*/ 6951 h 10000"/>
              <a:gd name="connsiteX69" fmla="*/ 2032 w 10000"/>
              <a:gd name="connsiteY69" fmla="*/ 6592 h 10000"/>
              <a:gd name="connsiteX70" fmla="*/ 1728 w 10000"/>
              <a:gd name="connsiteY70" fmla="*/ 5935 h 10000"/>
              <a:gd name="connsiteX71" fmla="*/ 1579 w 10000"/>
              <a:gd name="connsiteY71" fmla="*/ 5579 h 10000"/>
              <a:gd name="connsiteX72" fmla="*/ 1484 w 10000"/>
              <a:gd name="connsiteY72" fmla="*/ 5336 h 10000"/>
              <a:gd name="connsiteX73" fmla="*/ 1399 w 10000"/>
              <a:gd name="connsiteY73" fmla="*/ 5090 h 10000"/>
              <a:gd name="connsiteX74" fmla="*/ 1327 w 10000"/>
              <a:gd name="connsiteY74" fmla="*/ 4843 h 10000"/>
              <a:gd name="connsiteX75" fmla="*/ 1272 w 10000"/>
              <a:gd name="connsiteY75" fmla="*/ 4593 h 10000"/>
              <a:gd name="connsiteX76" fmla="*/ 1232 w 10000"/>
              <a:gd name="connsiteY76" fmla="*/ 4346 h 10000"/>
              <a:gd name="connsiteX77" fmla="*/ 1213 w 10000"/>
              <a:gd name="connsiteY77" fmla="*/ 4105 h 10000"/>
              <a:gd name="connsiteX78" fmla="*/ 1216 w 10000"/>
              <a:gd name="connsiteY78" fmla="*/ 3926 h 10000"/>
              <a:gd name="connsiteX79" fmla="*/ 1225 w 10000"/>
              <a:gd name="connsiteY79" fmla="*/ 3812 h 10000"/>
              <a:gd name="connsiteX80" fmla="*/ 1241 w 10000"/>
              <a:gd name="connsiteY80" fmla="*/ 3697 h 10000"/>
              <a:gd name="connsiteX81" fmla="*/ 1267 w 10000"/>
              <a:gd name="connsiteY81" fmla="*/ 3586 h 10000"/>
              <a:gd name="connsiteX82" fmla="*/ 1296 w 10000"/>
              <a:gd name="connsiteY82" fmla="*/ 3474 h 10000"/>
              <a:gd name="connsiteX83" fmla="*/ 1337 w 10000"/>
              <a:gd name="connsiteY83" fmla="*/ 3368 h 10000"/>
              <a:gd name="connsiteX84" fmla="*/ 1359 w 10000"/>
              <a:gd name="connsiteY84" fmla="*/ 3317 h 10000"/>
              <a:gd name="connsiteX85" fmla="*/ 1392 w 10000"/>
              <a:gd name="connsiteY85" fmla="*/ 3243 h 10000"/>
              <a:gd name="connsiteX86" fmla="*/ 1470 w 10000"/>
              <a:gd name="connsiteY86" fmla="*/ 3119 h 10000"/>
              <a:gd name="connsiteX87" fmla="*/ 1560 w 10000"/>
              <a:gd name="connsiteY87" fmla="*/ 3008 h 10000"/>
              <a:gd name="connsiteX88" fmla="*/ 1657 w 10000"/>
              <a:gd name="connsiteY88" fmla="*/ 2919 h 10000"/>
              <a:gd name="connsiteX89" fmla="*/ 1762 w 10000"/>
              <a:gd name="connsiteY89" fmla="*/ 2844 h 10000"/>
              <a:gd name="connsiteX90" fmla="*/ 1874 w 10000"/>
              <a:gd name="connsiteY90" fmla="*/ 2783 h 10000"/>
              <a:gd name="connsiteX91" fmla="*/ 1992 w 10000"/>
              <a:gd name="connsiteY91" fmla="*/ 2742 h 10000"/>
              <a:gd name="connsiteX92" fmla="*/ 2110 w 10000"/>
              <a:gd name="connsiteY92" fmla="*/ 2711 h 10000"/>
              <a:gd name="connsiteX93" fmla="*/ 2234 w 10000"/>
              <a:gd name="connsiteY93" fmla="*/ 2694 h 10000"/>
              <a:gd name="connsiteX94" fmla="*/ 2359 w 10000"/>
              <a:gd name="connsiteY94" fmla="*/ 2689 h 10000"/>
              <a:gd name="connsiteX95" fmla="*/ 2485 w 10000"/>
              <a:gd name="connsiteY95" fmla="*/ 2695 h 10000"/>
              <a:gd name="connsiteX96" fmla="*/ 2607 w 10000"/>
              <a:gd name="connsiteY96" fmla="*/ 2713 h 10000"/>
              <a:gd name="connsiteX97" fmla="*/ 2727 w 10000"/>
              <a:gd name="connsiteY97" fmla="*/ 2742 h 10000"/>
              <a:gd name="connsiteX98" fmla="*/ 2844 w 10000"/>
              <a:gd name="connsiteY98" fmla="*/ 2777 h 10000"/>
              <a:gd name="connsiteX99" fmla="*/ 2957 w 10000"/>
              <a:gd name="connsiteY99" fmla="*/ 2822 h 10000"/>
              <a:gd name="connsiteX100" fmla="*/ 3061 w 10000"/>
              <a:gd name="connsiteY100" fmla="*/ 2876 h 10000"/>
              <a:gd name="connsiteX101" fmla="*/ 3113 w 10000"/>
              <a:gd name="connsiteY101" fmla="*/ 2905 h 10000"/>
              <a:gd name="connsiteX102" fmla="*/ 3168 w 10000"/>
              <a:gd name="connsiteY102" fmla="*/ 2939 h 10000"/>
              <a:gd name="connsiteX103" fmla="*/ 3282 w 10000"/>
              <a:gd name="connsiteY103" fmla="*/ 3020 h 10000"/>
              <a:gd name="connsiteX104" fmla="*/ 3389 w 10000"/>
              <a:gd name="connsiteY104" fmla="*/ 3108 h 10000"/>
              <a:gd name="connsiteX105" fmla="*/ 3495 w 10000"/>
              <a:gd name="connsiteY105" fmla="*/ 3203 h 10000"/>
              <a:gd name="connsiteX106" fmla="*/ 3648 w 10000"/>
              <a:gd name="connsiteY106" fmla="*/ 3364 h 10000"/>
              <a:gd name="connsiteX107" fmla="*/ 3842 w 10000"/>
              <a:gd name="connsiteY107" fmla="*/ 3602 h 10000"/>
              <a:gd name="connsiteX108" fmla="*/ 4016 w 10000"/>
              <a:gd name="connsiteY108" fmla="*/ 3864 h 10000"/>
              <a:gd name="connsiteX109" fmla="*/ 4176 w 10000"/>
              <a:gd name="connsiteY109" fmla="*/ 4148 h 10000"/>
              <a:gd name="connsiteX110" fmla="*/ 4321 w 10000"/>
              <a:gd name="connsiteY110" fmla="*/ 4450 h 10000"/>
              <a:gd name="connsiteX111" fmla="*/ 4442 w 10000"/>
              <a:gd name="connsiteY111" fmla="*/ 4763 h 10000"/>
              <a:gd name="connsiteX112" fmla="*/ 4494 w 10000"/>
              <a:gd name="connsiteY112" fmla="*/ 4928 h 10000"/>
              <a:gd name="connsiteX113" fmla="*/ 4534 w 10000"/>
              <a:gd name="connsiteY113" fmla="*/ 5048 h 10000"/>
              <a:gd name="connsiteX114" fmla="*/ 4599 w 10000"/>
              <a:gd name="connsiteY114" fmla="*/ 5296 h 10000"/>
              <a:gd name="connsiteX115" fmla="*/ 4653 w 10000"/>
              <a:gd name="connsiteY115" fmla="*/ 5547 h 10000"/>
              <a:gd name="connsiteX116" fmla="*/ 4697 w 10000"/>
              <a:gd name="connsiteY116" fmla="*/ 5800 h 10000"/>
              <a:gd name="connsiteX117" fmla="*/ 4756 w 10000"/>
              <a:gd name="connsiteY117" fmla="*/ 6184 h 10000"/>
              <a:gd name="connsiteX118" fmla="*/ 4829 w 10000"/>
              <a:gd name="connsiteY118" fmla="*/ 6698 h 10000"/>
              <a:gd name="connsiteX119" fmla="*/ 4888 w 10000"/>
              <a:gd name="connsiteY119" fmla="*/ 7078 h 10000"/>
              <a:gd name="connsiteX120" fmla="*/ 4933 w 10000"/>
              <a:gd name="connsiteY120" fmla="*/ 7328 h 10000"/>
              <a:gd name="connsiteX121" fmla="*/ 4988 w 10000"/>
              <a:gd name="connsiteY121" fmla="*/ 7573 h 10000"/>
              <a:gd name="connsiteX122" fmla="*/ 5052 w 10000"/>
              <a:gd name="connsiteY122" fmla="*/ 7816 h 10000"/>
              <a:gd name="connsiteX123" fmla="*/ 5128 w 10000"/>
              <a:gd name="connsiteY123" fmla="*/ 8050 h 10000"/>
              <a:gd name="connsiteX124" fmla="*/ 5218 w 10000"/>
              <a:gd name="connsiteY124" fmla="*/ 8273 h 10000"/>
              <a:gd name="connsiteX125" fmla="*/ 5328 w 10000"/>
              <a:gd name="connsiteY125" fmla="*/ 8493 h 10000"/>
              <a:gd name="connsiteX126" fmla="*/ 5455 w 10000"/>
              <a:gd name="connsiteY126" fmla="*/ 8701 h 10000"/>
              <a:gd name="connsiteX127" fmla="*/ 5527 w 10000"/>
              <a:gd name="connsiteY127" fmla="*/ 8800 h 10000"/>
              <a:gd name="connsiteX128" fmla="*/ 5558 w 10000"/>
              <a:gd name="connsiteY128" fmla="*/ 8842 h 10000"/>
              <a:gd name="connsiteX129" fmla="*/ 5626 w 10000"/>
              <a:gd name="connsiteY129" fmla="*/ 8916 h 10000"/>
              <a:gd name="connsiteX130" fmla="*/ 5693 w 10000"/>
              <a:gd name="connsiteY130" fmla="*/ 8981 h 10000"/>
              <a:gd name="connsiteX131" fmla="*/ 5762 w 10000"/>
              <a:gd name="connsiteY131" fmla="*/ 9037 h 10000"/>
              <a:gd name="connsiteX132" fmla="*/ 5830 w 10000"/>
              <a:gd name="connsiteY132" fmla="*/ 9079 h 10000"/>
              <a:gd name="connsiteX133" fmla="*/ 5901 w 10000"/>
              <a:gd name="connsiteY133" fmla="*/ 9111 h 10000"/>
              <a:gd name="connsiteX134" fmla="*/ 5971 w 10000"/>
              <a:gd name="connsiteY134" fmla="*/ 9135 h 10000"/>
              <a:gd name="connsiteX135" fmla="*/ 6043 w 10000"/>
              <a:gd name="connsiteY135" fmla="*/ 9148 h 10000"/>
              <a:gd name="connsiteX136" fmla="*/ 6114 w 10000"/>
              <a:gd name="connsiteY136" fmla="*/ 9148 h 10000"/>
              <a:gd name="connsiteX137" fmla="*/ 6185 w 10000"/>
              <a:gd name="connsiteY137" fmla="*/ 9139 h 10000"/>
              <a:gd name="connsiteX138" fmla="*/ 6256 w 10000"/>
              <a:gd name="connsiteY138" fmla="*/ 9117 h 10000"/>
              <a:gd name="connsiteX139" fmla="*/ 6326 w 10000"/>
              <a:gd name="connsiteY139" fmla="*/ 9087 h 10000"/>
              <a:gd name="connsiteX140" fmla="*/ 6397 w 10000"/>
              <a:gd name="connsiteY140" fmla="*/ 9050 h 10000"/>
              <a:gd name="connsiteX141" fmla="*/ 6466 w 10000"/>
              <a:gd name="connsiteY141" fmla="*/ 8995 h 10000"/>
              <a:gd name="connsiteX142" fmla="*/ 6535 w 10000"/>
              <a:gd name="connsiteY142" fmla="*/ 8934 h 10000"/>
              <a:gd name="connsiteX143" fmla="*/ 6603 w 10000"/>
              <a:gd name="connsiteY143" fmla="*/ 8861 h 10000"/>
              <a:gd name="connsiteX144" fmla="*/ 6637 w 10000"/>
              <a:gd name="connsiteY144" fmla="*/ 8820 h 10000"/>
              <a:gd name="connsiteX145" fmla="*/ 6667 w 10000"/>
              <a:gd name="connsiteY145" fmla="*/ 8783 h 10000"/>
              <a:gd name="connsiteX146" fmla="*/ 6721 w 10000"/>
              <a:gd name="connsiteY146" fmla="*/ 8704 h 10000"/>
              <a:gd name="connsiteX147" fmla="*/ 6766 w 10000"/>
              <a:gd name="connsiteY147" fmla="*/ 8618 h 10000"/>
              <a:gd name="connsiteX148" fmla="*/ 6805 w 10000"/>
              <a:gd name="connsiteY148" fmla="*/ 8531 h 10000"/>
              <a:gd name="connsiteX149" fmla="*/ 6853 w 10000"/>
              <a:gd name="connsiteY149" fmla="*/ 8393 h 10000"/>
              <a:gd name="connsiteX150" fmla="*/ 6901 w 10000"/>
              <a:gd name="connsiteY150" fmla="*/ 8201 h 10000"/>
              <a:gd name="connsiteX151" fmla="*/ 6931 w 10000"/>
              <a:gd name="connsiteY151" fmla="*/ 8001 h 10000"/>
              <a:gd name="connsiteX152" fmla="*/ 6950 w 10000"/>
              <a:gd name="connsiteY152" fmla="*/ 7793 h 10000"/>
              <a:gd name="connsiteX153" fmla="*/ 6966 w 10000"/>
              <a:gd name="connsiteY153" fmla="*/ 7476 h 10000"/>
              <a:gd name="connsiteX154" fmla="*/ 6974 w 10000"/>
              <a:gd name="connsiteY154" fmla="*/ 7264 h 10000"/>
              <a:gd name="connsiteX155" fmla="*/ 6987 w 10000"/>
              <a:gd name="connsiteY155" fmla="*/ 6979 h 10000"/>
              <a:gd name="connsiteX156" fmla="*/ 7001 w 10000"/>
              <a:gd name="connsiteY156" fmla="*/ 6405 h 10000"/>
              <a:gd name="connsiteX157" fmla="*/ 7001 w 10000"/>
              <a:gd name="connsiteY157" fmla="*/ 5829 h 10000"/>
              <a:gd name="connsiteX158" fmla="*/ 6990 w 10000"/>
              <a:gd name="connsiteY158" fmla="*/ 5256 h 10000"/>
              <a:gd name="connsiteX159" fmla="*/ 6981 w 10000"/>
              <a:gd name="connsiteY159" fmla="*/ 4969 h 10000"/>
              <a:gd name="connsiteX160" fmla="*/ 6978 w 10000"/>
              <a:gd name="connsiteY160" fmla="*/ 4903 h 10000"/>
              <a:gd name="connsiteX161" fmla="*/ 6965 w 10000"/>
              <a:gd name="connsiteY161" fmla="*/ 4763 h 10000"/>
              <a:gd name="connsiteX162" fmla="*/ 6946 w 10000"/>
              <a:gd name="connsiteY162" fmla="*/ 4630 h 10000"/>
              <a:gd name="connsiteX163" fmla="*/ 6916 w 10000"/>
              <a:gd name="connsiteY163" fmla="*/ 4501 h 10000"/>
              <a:gd name="connsiteX164" fmla="*/ 6885 w 10000"/>
              <a:gd name="connsiteY164" fmla="*/ 4375 h 10000"/>
              <a:gd name="connsiteX165" fmla="*/ 6844 w 10000"/>
              <a:gd name="connsiteY165" fmla="*/ 4253 h 10000"/>
              <a:gd name="connsiteX166" fmla="*/ 6796 w 10000"/>
              <a:gd name="connsiteY166" fmla="*/ 4136 h 10000"/>
              <a:gd name="connsiteX167" fmla="*/ 6744 w 10000"/>
              <a:gd name="connsiteY167" fmla="*/ 4027 h 10000"/>
              <a:gd name="connsiteX168" fmla="*/ 6684 w 10000"/>
              <a:gd name="connsiteY168" fmla="*/ 3926 h 10000"/>
              <a:gd name="connsiteX169" fmla="*/ 6619 w 10000"/>
              <a:gd name="connsiteY169" fmla="*/ 3835 h 10000"/>
              <a:gd name="connsiteX170" fmla="*/ 6547 w 10000"/>
              <a:gd name="connsiteY170" fmla="*/ 3751 h 10000"/>
              <a:gd name="connsiteX171" fmla="*/ 6470 w 10000"/>
              <a:gd name="connsiteY171" fmla="*/ 3676 h 10000"/>
              <a:gd name="connsiteX172" fmla="*/ 6390 w 10000"/>
              <a:gd name="connsiteY172" fmla="*/ 3614 h 10000"/>
              <a:gd name="connsiteX173" fmla="*/ 6304 w 10000"/>
              <a:gd name="connsiteY173" fmla="*/ 3560 h 10000"/>
              <a:gd name="connsiteX174" fmla="*/ 6212 w 10000"/>
              <a:gd name="connsiteY174" fmla="*/ 3523 h 10000"/>
              <a:gd name="connsiteX175" fmla="*/ 6115 w 10000"/>
              <a:gd name="connsiteY175" fmla="*/ 3498 h 10000"/>
              <a:gd name="connsiteX176" fmla="*/ 6064 w 10000"/>
              <a:gd name="connsiteY176" fmla="*/ 3493 h 10000"/>
              <a:gd name="connsiteX177" fmla="*/ 6039 w 10000"/>
              <a:gd name="connsiteY177" fmla="*/ 3492 h 10000"/>
              <a:gd name="connsiteX178" fmla="*/ 5986 w 10000"/>
              <a:gd name="connsiteY178" fmla="*/ 3497 h 10000"/>
              <a:gd name="connsiteX179" fmla="*/ 5934 w 10000"/>
              <a:gd name="connsiteY179" fmla="*/ 3513 h 10000"/>
              <a:gd name="connsiteX180" fmla="*/ 5884 w 10000"/>
              <a:gd name="connsiteY180" fmla="*/ 3539 h 10000"/>
              <a:gd name="connsiteX181" fmla="*/ 5837 w 10000"/>
              <a:gd name="connsiteY181" fmla="*/ 3577 h 10000"/>
              <a:gd name="connsiteX182" fmla="*/ 5796 w 10000"/>
              <a:gd name="connsiteY182" fmla="*/ 3624 h 10000"/>
              <a:gd name="connsiteX183" fmla="*/ 5763 w 10000"/>
              <a:gd name="connsiteY183" fmla="*/ 3679 h 10000"/>
              <a:gd name="connsiteX184" fmla="*/ 5738 w 10000"/>
              <a:gd name="connsiteY184" fmla="*/ 3743 h 10000"/>
              <a:gd name="connsiteX185" fmla="*/ 5729 w 10000"/>
              <a:gd name="connsiteY185" fmla="*/ 3777 h 10000"/>
              <a:gd name="connsiteX186" fmla="*/ 5725 w 10000"/>
              <a:gd name="connsiteY186" fmla="*/ 3805 h 10000"/>
              <a:gd name="connsiteX187" fmla="*/ 5719 w 10000"/>
              <a:gd name="connsiteY187" fmla="*/ 3861 h 10000"/>
              <a:gd name="connsiteX188" fmla="*/ 5724 w 10000"/>
              <a:gd name="connsiteY188" fmla="*/ 3946 h 10000"/>
              <a:gd name="connsiteX189" fmla="*/ 5745 w 10000"/>
              <a:gd name="connsiteY189" fmla="*/ 4059 h 10000"/>
              <a:gd name="connsiteX190" fmla="*/ 5786 w 10000"/>
              <a:gd name="connsiteY190" fmla="*/ 4157 h 10000"/>
              <a:gd name="connsiteX191" fmla="*/ 5811 w 10000"/>
              <a:gd name="connsiteY191" fmla="*/ 4203 h 10000"/>
              <a:gd name="connsiteX192" fmla="*/ 5860 w 10000"/>
              <a:gd name="connsiteY192" fmla="*/ 4279 h 10000"/>
              <a:gd name="connsiteX193" fmla="*/ 5960 w 10000"/>
              <a:gd name="connsiteY193" fmla="*/ 4405 h 10000"/>
              <a:gd name="connsiteX194" fmla="*/ 6061 w 10000"/>
              <a:gd name="connsiteY194" fmla="*/ 4511 h 10000"/>
              <a:gd name="connsiteX195" fmla="*/ 6167 w 10000"/>
              <a:gd name="connsiteY195" fmla="*/ 4593 h 10000"/>
              <a:gd name="connsiteX196" fmla="*/ 6272 w 10000"/>
              <a:gd name="connsiteY196" fmla="*/ 4647 h 10000"/>
              <a:gd name="connsiteX197" fmla="*/ 6380 w 10000"/>
              <a:gd name="connsiteY197" fmla="*/ 4682 h 10000"/>
              <a:gd name="connsiteX198" fmla="*/ 6488 w 10000"/>
              <a:gd name="connsiteY198" fmla="*/ 4695 h 10000"/>
              <a:gd name="connsiteX199" fmla="*/ 6596 w 10000"/>
              <a:gd name="connsiteY199" fmla="*/ 4685 h 10000"/>
              <a:gd name="connsiteX200" fmla="*/ 6703 w 10000"/>
              <a:gd name="connsiteY200" fmla="*/ 4660 h 10000"/>
              <a:gd name="connsiteX201" fmla="*/ 6810 w 10000"/>
              <a:gd name="connsiteY201" fmla="*/ 4611 h 10000"/>
              <a:gd name="connsiteX202" fmla="*/ 6915 w 10000"/>
              <a:gd name="connsiteY202" fmla="*/ 4552 h 10000"/>
              <a:gd name="connsiteX203" fmla="*/ 7018 w 10000"/>
              <a:gd name="connsiteY203" fmla="*/ 4470 h 10000"/>
              <a:gd name="connsiteX204" fmla="*/ 7116 w 10000"/>
              <a:gd name="connsiteY204" fmla="*/ 4376 h 10000"/>
              <a:gd name="connsiteX205" fmla="*/ 7213 w 10000"/>
              <a:gd name="connsiteY205" fmla="*/ 4266 h 10000"/>
              <a:gd name="connsiteX206" fmla="*/ 7306 w 10000"/>
              <a:gd name="connsiteY206" fmla="*/ 4146 h 10000"/>
              <a:gd name="connsiteX207" fmla="*/ 7391 w 10000"/>
              <a:gd name="connsiteY207" fmla="*/ 4011 h 10000"/>
              <a:gd name="connsiteX208" fmla="*/ 7433 w 10000"/>
              <a:gd name="connsiteY208" fmla="*/ 3940 h 10000"/>
              <a:gd name="connsiteX209" fmla="*/ 7506 w 10000"/>
              <a:gd name="connsiteY209" fmla="*/ 3806 h 10000"/>
              <a:gd name="connsiteX210" fmla="*/ 7640 w 10000"/>
              <a:gd name="connsiteY210" fmla="*/ 3526 h 10000"/>
              <a:gd name="connsiteX211" fmla="*/ 7754 w 10000"/>
              <a:gd name="connsiteY211" fmla="*/ 3225 h 10000"/>
              <a:gd name="connsiteX212" fmla="*/ 7825 w 10000"/>
              <a:gd name="connsiteY212" fmla="*/ 2990 h 10000"/>
              <a:gd name="connsiteX213" fmla="*/ 7868 w 10000"/>
              <a:gd name="connsiteY213" fmla="*/ 2831 h 10000"/>
              <a:gd name="connsiteX214" fmla="*/ 7900 w 10000"/>
              <a:gd name="connsiteY214" fmla="*/ 2668 h 10000"/>
              <a:gd name="connsiteX215" fmla="*/ 7931 w 10000"/>
              <a:gd name="connsiteY215" fmla="*/ 2499 h 10000"/>
              <a:gd name="connsiteX216" fmla="*/ 7952 w 10000"/>
              <a:gd name="connsiteY216" fmla="*/ 2336 h 10000"/>
              <a:gd name="connsiteX217" fmla="*/ 7965 w 10000"/>
              <a:gd name="connsiteY217" fmla="*/ 2167 h 10000"/>
              <a:gd name="connsiteX218" fmla="*/ 7973 w 10000"/>
              <a:gd name="connsiteY218" fmla="*/ 1999 h 10000"/>
              <a:gd name="connsiteX219" fmla="*/ 7971 w 10000"/>
              <a:gd name="connsiteY219" fmla="*/ 1829 h 10000"/>
              <a:gd name="connsiteX220" fmla="*/ 7963 w 10000"/>
              <a:gd name="connsiteY220" fmla="*/ 1659 h 10000"/>
              <a:gd name="connsiteX221" fmla="*/ 7949 w 10000"/>
              <a:gd name="connsiteY221" fmla="*/ 1488 h 10000"/>
              <a:gd name="connsiteX222" fmla="*/ 7937 w 10000"/>
              <a:gd name="connsiteY222" fmla="*/ 1404 h 10000"/>
              <a:gd name="connsiteX223" fmla="*/ 7916 w 10000"/>
              <a:gd name="connsiteY223" fmla="*/ 1289 h 10000"/>
              <a:gd name="connsiteX224" fmla="*/ 7892 w 10000"/>
              <a:gd name="connsiteY224" fmla="*/ 1098 h 10000"/>
              <a:gd name="connsiteX225" fmla="*/ 7883 w 10000"/>
              <a:gd name="connsiteY225" fmla="*/ 969 h 10000"/>
              <a:gd name="connsiteX226" fmla="*/ 7885 w 10000"/>
              <a:gd name="connsiteY226" fmla="*/ 845 h 10000"/>
              <a:gd name="connsiteX227" fmla="*/ 7903 w 10000"/>
              <a:gd name="connsiteY227" fmla="*/ 727 h 10000"/>
              <a:gd name="connsiteX228" fmla="*/ 7934 w 10000"/>
              <a:gd name="connsiteY228" fmla="*/ 649 h 10000"/>
              <a:gd name="connsiteX229" fmla="*/ 7958 w 10000"/>
              <a:gd name="connsiteY229" fmla="*/ 601 h 10000"/>
              <a:gd name="connsiteX230" fmla="*/ 7992 w 10000"/>
              <a:gd name="connsiteY230" fmla="*/ 558 h 10000"/>
              <a:gd name="connsiteX231" fmla="*/ 8030 w 10000"/>
              <a:gd name="connsiteY231" fmla="*/ 522 h 10000"/>
              <a:gd name="connsiteX232" fmla="*/ 8050 w 10000"/>
              <a:gd name="connsiteY232" fmla="*/ 507 h 10000"/>
              <a:gd name="connsiteX233" fmla="*/ 8088 w 10000"/>
              <a:gd name="connsiteY233" fmla="*/ 485 h 10000"/>
              <a:gd name="connsiteX234" fmla="*/ 8159 w 10000"/>
              <a:gd name="connsiteY234" fmla="*/ 470 h 10000"/>
              <a:gd name="connsiteX235" fmla="*/ 8229 w 10000"/>
              <a:gd name="connsiteY235" fmla="*/ 479 h 10000"/>
              <a:gd name="connsiteX236" fmla="*/ 8301 w 10000"/>
              <a:gd name="connsiteY236" fmla="*/ 515 h 10000"/>
              <a:gd name="connsiteX237" fmla="*/ 8370 w 10000"/>
              <a:gd name="connsiteY237" fmla="*/ 564 h 10000"/>
              <a:gd name="connsiteX238" fmla="*/ 8433 w 10000"/>
              <a:gd name="connsiteY238" fmla="*/ 629 h 10000"/>
              <a:gd name="connsiteX239" fmla="*/ 8490 w 10000"/>
              <a:gd name="connsiteY239" fmla="*/ 704 h 10000"/>
              <a:gd name="connsiteX240" fmla="*/ 8538 w 10000"/>
              <a:gd name="connsiteY240" fmla="*/ 780 h 10000"/>
              <a:gd name="connsiteX241" fmla="*/ 8559 w 10000"/>
              <a:gd name="connsiteY241" fmla="*/ 818 h 10000"/>
              <a:gd name="connsiteX242" fmla="*/ 8645 w 10000"/>
              <a:gd name="connsiteY242" fmla="*/ 1003 h 10000"/>
              <a:gd name="connsiteX243" fmla="*/ 8792 w 10000"/>
              <a:gd name="connsiteY243" fmla="*/ 1307 h 10000"/>
              <a:gd name="connsiteX244" fmla="*/ 8868 w 10000"/>
              <a:gd name="connsiteY244" fmla="*/ 1441 h 10000"/>
              <a:gd name="connsiteX245" fmla="*/ 8925 w 10000"/>
              <a:gd name="connsiteY245" fmla="*/ 1521 h 10000"/>
              <a:gd name="connsiteX246" fmla="*/ 8982 w 10000"/>
              <a:gd name="connsiteY246" fmla="*/ 1592 h 10000"/>
              <a:gd name="connsiteX247" fmla="*/ 9039 w 10000"/>
              <a:gd name="connsiteY247" fmla="*/ 1642 h 10000"/>
              <a:gd name="connsiteX248" fmla="*/ 9103 w 10000"/>
              <a:gd name="connsiteY248" fmla="*/ 1676 h 10000"/>
              <a:gd name="connsiteX249" fmla="*/ 9168 w 10000"/>
              <a:gd name="connsiteY249" fmla="*/ 1690 h 10000"/>
              <a:gd name="connsiteX250" fmla="*/ 9236 w 10000"/>
              <a:gd name="connsiteY250" fmla="*/ 1681 h 10000"/>
              <a:gd name="connsiteX251" fmla="*/ 9308 w 10000"/>
              <a:gd name="connsiteY251" fmla="*/ 1647 h 10000"/>
              <a:gd name="connsiteX252" fmla="*/ 9384 w 10000"/>
              <a:gd name="connsiteY252" fmla="*/ 1583 h 10000"/>
              <a:gd name="connsiteX253" fmla="*/ 9463 w 10000"/>
              <a:gd name="connsiteY253" fmla="*/ 1486 h 10000"/>
              <a:gd name="connsiteX254" fmla="*/ 9504 w 10000"/>
              <a:gd name="connsiteY254" fmla="*/ 1425 h 10000"/>
              <a:gd name="connsiteX255" fmla="*/ 9544 w 10000"/>
              <a:gd name="connsiteY255" fmla="*/ 1356 h 10000"/>
              <a:gd name="connsiteX256" fmla="*/ 9614 w 10000"/>
              <a:gd name="connsiteY256" fmla="*/ 1210 h 10000"/>
              <a:gd name="connsiteX257" fmla="*/ 9672 w 10000"/>
              <a:gd name="connsiteY257" fmla="*/ 1047 h 10000"/>
              <a:gd name="connsiteX258" fmla="*/ 9722 w 10000"/>
              <a:gd name="connsiteY258" fmla="*/ 880 h 10000"/>
              <a:gd name="connsiteX259" fmla="*/ 9743 w 10000"/>
              <a:gd name="connsiteY259" fmla="*/ 796 h 10000"/>
              <a:gd name="connsiteX260" fmla="*/ 9795 w 10000"/>
              <a:gd name="connsiteY260" fmla="*/ 595 h 10000"/>
              <a:gd name="connsiteX261" fmla="*/ 9884 w 10000"/>
              <a:gd name="connsiteY261" fmla="*/ 283 h 10000"/>
              <a:gd name="connsiteX262" fmla="*/ 9955 w 10000"/>
              <a:gd name="connsiteY262" fmla="*/ 89 h 10000"/>
              <a:gd name="connsiteX263" fmla="*/ 10000 w 10000"/>
              <a:gd name="connsiteY263" fmla="*/ 0 h 10000"/>
              <a:gd name="connsiteX0" fmla="*/ 905 w 10000"/>
              <a:gd name="connsiteY0" fmla="*/ 9038 h 10000"/>
              <a:gd name="connsiteX1" fmla="*/ 926 w 10000"/>
              <a:gd name="connsiteY1" fmla="*/ 8920 h 10000"/>
              <a:gd name="connsiteX2" fmla="*/ 942 w 10000"/>
              <a:gd name="connsiteY2" fmla="*/ 8824 h 10000"/>
              <a:gd name="connsiteX3" fmla="*/ 958 w 10000"/>
              <a:gd name="connsiteY3" fmla="*/ 8630 h 10000"/>
              <a:gd name="connsiteX4" fmla="*/ 961 w 10000"/>
              <a:gd name="connsiteY4" fmla="*/ 8440 h 10000"/>
              <a:gd name="connsiteX5" fmla="*/ 944 w 10000"/>
              <a:gd name="connsiteY5" fmla="*/ 8247 h 10000"/>
              <a:gd name="connsiteX6" fmla="*/ 912 w 10000"/>
              <a:gd name="connsiteY6" fmla="*/ 8062 h 10000"/>
              <a:gd name="connsiteX7" fmla="*/ 861 w 10000"/>
              <a:gd name="connsiteY7" fmla="*/ 7883 h 10000"/>
              <a:gd name="connsiteX8" fmla="*/ 795 w 10000"/>
              <a:gd name="connsiteY8" fmla="*/ 7718 h 10000"/>
              <a:gd name="connsiteX9" fmla="*/ 709 w 10000"/>
              <a:gd name="connsiteY9" fmla="*/ 7561 h 10000"/>
              <a:gd name="connsiteX10" fmla="*/ 657 w 10000"/>
              <a:gd name="connsiteY10" fmla="*/ 7487 h 10000"/>
              <a:gd name="connsiteX11" fmla="*/ 625 w 10000"/>
              <a:gd name="connsiteY11" fmla="*/ 7446 h 10000"/>
              <a:gd name="connsiteX12" fmla="*/ 557 w 10000"/>
              <a:gd name="connsiteY12" fmla="*/ 7379 h 10000"/>
              <a:gd name="connsiteX13" fmla="*/ 492 w 10000"/>
              <a:gd name="connsiteY13" fmla="*/ 7330 h 10000"/>
              <a:gd name="connsiteX14" fmla="*/ 427 w 10000"/>
              <a:gd name="connsiteY14" fmla="*/ 7301 h 10000"/>
              <a:gd name="connsiteX15" fmla="*/ 365 w 10000"/>
              <a:gd name="connsiteY15" fmla="*/ 7290 h 10000"/>
              <a:gd name="connsiteX16" fmla="*/ 304 w 10000"/>
              <a:gd name="connsiteY16" fmla="*/ 7295 h 10000"/>
              <a:gd name="connsiteX17" fmla="*/ 245 w 10000"/>
              <a:gd name="connsiteY17" fmla="*/ 7315 h 10000"/>
              <a:gd name="connsiteX18" fmla="*/ 191 w 10000"/>
              <a:gd name="connsiteY18" fmla="*/ 7350 h 10000"/>
              <a:gd name="connsiteX19" fmla="*/ 144 w 10000"/>
              <a:gd name="connsiteY19" fmla="*/ 7397 h 10000"/>
              <a:gd name="connsiteX20" fmla="*/ 101 w 10000"/>
              <a:gd name="connsiteY20" fmla="*/ 7461 h 10000"/>
              <a:gd name="connsiteX21" fmla="*/ 66 w 10000"/>
              <a:gd name="connsiteY21" fmla="*/ 7537 h 10000"/>
              <a:gd name="connsiteX22" fmla="*/ 35 w 10000"/>
              <a:gd name="connsiteY22" fmla="*/ 7622 h 10000"/>
              <a:gd name="connsiteX23" fmla="*/ 16 w 10000"/>
              <a:gd name="connsiteY23" fmla="*/ 7718 h 10000"/>
              <a:gd name="connsiteX24" fmla="*/ 3 w 10000"/>
              <a:gd name="connsiteY24" fmla="*/ 7819 h 10000"/>
              <a:gd name="connsiteX25" fmla="*/ 0 w 10000"/>
              <a:gd name="connsiteY25" fmla="*/ 7929 h 10000"/>
              <a:gd name="connsiteX26" fmla="*/ 7 w 10000"/>
              <a:gd name="connsiteY26" fmla="*/ 8045 h 10000"/>
              <a:gd name="connsiteX27" fmla="*/ 14 w 10000"/>
              <a:gd name="connsiteY27" fmla="*/ 8104 h 10000"/>
              <a:gd name="connsiteX28" fmla="*/ 29 w 10000"/>
              <a:gd name="connsiteY28" fmla="*/ 8207 h 10000"/>
              <a:gd name="connsiteX29" fmla="*/ 76 w 10000"/>
              <a:gd name="connsiteY29" fmla="*/ 8401 h 10000"/>
              <a:gd name="connsiteX30" fmla="*/ 138 w 10000"/>
              <a:gd name="connsiteY30" fmla="*/ 8592 h 10000"/>
              <a:gd name="connsiteX31" fmla="*/ 214 w 10000"/>
              <a:gd name="connsiteY31" fmla="*/ 8773 h 10000"/>
              <a:gd name="connsiteX32" fmla="*/ 304 w 10000"/>
              <a:gd name="connsiteY32" fmla="*/ 8941 h 10000"/>
              <a:gd name="connsiteX33" fmla="*/ 401 w 10000"/>
              <a:gd name="connsiteY33" fmla="*/ 9100 h 10000"/>
              <a:gd name="connsiteX34" fmla="*/ 510 w 10000"/>
              <a:gd name="connsiteY34" fmla="*/ 9250 h 10000"/>
              <a:gd name="connsiteX35" fmla="*/ 630 w 10000"/>
              <a:gd name="connsiteY35" fmla="*/ 9389 h 10000"/>
              <a:gd name="connsiteX36" fmla="*/ 754 w 10000"/>
              <a:gd name="connsiteY36" fmla="*/ 9518 h 10000"/>
              <a:gd name="connsiteX37" fmla="*/ 886 w 10000"/>
              <a:gd name="connsiteY37" fmla="*/ 9628 h 10000"/>
              <a:gd name="connsiteX38" fmla="*/ 1019 w 10000"/>
              <a:gd name="connsiteY38" fmla="*/ 9727 h 10000"/>
              <a:gd name="connsiteX39" fmla="*/ 1157 w 10000"/>
              <a:gd name="connsiteY39" fmla="*/ 9813 h 10000"/>
              <a:gd name="connsiteX40" fmla="*/ 1294 w 10000"/>
              <a:gd name="connsiteY40" fmla="*/ 9884 h 10000"/>
              <a:gd name="connsiteX41" fmla="*/ 1434 w 10000"/>
              <a:gd name="connsiteY41" fmla="*/ 9939 h 10000"/>
              <a:gd name="connsiteX42" fmla="*/ 1571 w 10000"/>
              <a:gd name="connsiteY42" fmla="*/ 9975 h 10000"/>
              <a:gd name="connsiteX43" fmla="*/ 1705 w 10000"/>
              <a:gd name="connsiteY43" fmla="*/ 9999 h 10000"/>
              <a:gd name="connsiteX44" fmla="*/ 1769 w 10000"/>
              <a:gd name="connsiteY44" fmla="*/ 10000 h 10000"/>
              <a:gd name="connsiteX45" fmla="*/ 1844 w 10000"/>
              <a:gd name="connsiteY45" fmla="*/ 9999 h 10000"/>
              <a:gd name="connsiteX46" fmla="*/ 1992 w 10000"/>
              <a:gd name="connsiteY46" fmla="*/ 9974 h 10000"/>
              <a:gd name="connsiteX47" fmla="*/ 2129 w 10000"/>
              <a:gd name="connsiteY47" fmla="*/ 9923 h 10000"/>
              <a:gd name="connsiteX48" fmla="*/ 2263 w 10000"/>
              <a:gd name="connsiteY48" fmla="*/ 9844 h 10000"/>
              <a:gd name="connsiteX49" fmla="*/ 2382 w 10000"/>
              <a:gd name="connsiteY49" fmla="*/ 9741 h 10000"/>
              <a:gd name="connsiteX50" fmla="*/ 2491 w 10000"/>
              <a:gd name="connsiteY50" fmla="*/ 9606 h 10000"/>
              <a:gd name="connsiteX51" fmla="*/ 2561 w 10000"/>
              <a:gd name="connsiteY51" fmla="*/ 9490 h 10000"/>
              <a:gd name="connsiteX52" fmla="*/ 2602 w 10000"/>
              <a:gd name="connsiteY52" fmla="*/ 9404 h 10000"/>
              <a:gd name="connsiteX53" fmla="*/ 2639 w 10000"/>
              <a:gd name="connsiteY53" fmla="*/ 9312 h 10000"/>
              <a:gd name="connsiteX54" fmla="*/ 2674 w 10000"/>
              <a:gd name="connsiteY54" fmla="*/ 9213 h 10000"/>
              <a:gd name="connsiteX55" fmla="*/ 2687 w 10000"/>
              <a:gd name="connsiteY55" fmla="*/ 9159 h 10000"/>
              <a:gd name="connsiteX56" fmla="*/ 2706 w 10000"/>
              <a:gd name="connsiteY56" fmla="*/ 9076 h 10000"/>
              <a:gd name="connsiteX57" fmla="*/ 2736 w 10000"/>
              <a:gd name="connsiteY57" fmla="*/ 8911 h 10000"/>
              <a:gd name="connsiteX58" fmla="*/ 2750 w 10000"/>
              <a:gd name="connsiteY58" fmla="*/ 8757 h 10000"/>
              <a:gd name="connsiteX59" fmla="*/ 2754 w 10000"/>
              <a:gd name="connsiteY59" fmla="*/ 8606 h 10000"/>
              <a:gd name="connsiteX60" fmla="*/ 2746 w 10000"/>
              <a:gd name="connsiteY60" fmla="*/ 8462 h 10000"/>
              <a:gd name="connsiteX61" fmla="*/ 2727 w 10000"/>
              <a:gd name="connsiteY61" fmla="*/ 8322 h 10000"/>
              <a:gd name="connsiteX62" fmla="*/ 2700 w 10000"/>
              <a:gd name="connsiteY62" fmla="*/ 8183 h 10000"/>
              <a:gd name="connsiteX63" fmla="*/ 2665 w 10000"/>
              <a:gd name="connsiteY63" fmla="*/ 8051 h 10000"/>
              <a:gd name="connsiteX64" fmla="*/ 2600 w 10000"/>
              <a:gd name="connsiteY64" fmla="*/ 7855 h 10000"/>
              <a:gd name="connsiteX65" fmla="*/ 2496 w 10000"/>
              <a:gd name="connsiteY65" fmla="*/ 7598 h 10000"/>
              <a:gd name="connsiteX66" fmla="*/ 2319 w 10000"/>
              <a:gd name="connsiteY66" fmla="*/ 7218 h 10000"/>
              <a:gd name="connsiteX67" fmla="*/ 2199 w 10000"/>
              <a:gd name="connsiteY67" fmla="*/ 6951 h 10000"/>
              <a:gd name="connsiteX68" fmla="*/ 2032 w 10000"/>
              <a:gd name="connsiteY68" fmla="*/ 6592 h 10000"/>
              <a:gd name="connsiteX69" fmla="*/ 1728 w 10000"/>
              <a:gd name="connsiteY69" fmla="*/ 5935 h 10000"/>
              <a:gd name="connsiteX70" fmla="*/ 1579 w 10000"/>
              <a:gd name="connsiteY70" fmla="*/ 5579 h 10000"/>
              <a:gd name="connsiteX71" fmla="*/ 1484 w 10000"/>
              <a:gd name="connsiteY71" fmla="*/ 5336 h 10000"/>
              <a:gd name="connsiteX72" fmla="*/ 1399 w 10000"/>
              <a:gd name="connsiteY72" fmla="*/ 5090 h 10000"/>
              <a:gd name="connsiteX73" fmla="*/ 1327 w 10000"/>
              <a:gd name="connsiteY73" fmla="*/ 4843 h 10000"/>
              <a:gd name="connsiteX74" fmla="*/ 1272 w 10000"/>
              <a:gd name="connsiteY74" fmla="*/ 4593 h 10000"/>
              <a:gd name="connsiteX75" fmla="*/ 1232 w 10000"/>
              <a:gd name="connsiteY75" fmla="*/ 4346 h 10000"/>
              <a:gd name="connsiteX76" fmla="*/ 1213 w 10000"/>
              <a:gd name="connsiteY76" fmla="*/ 4105 h 10000"/>
              <a:gd name="connsiteX77" fmla="*/ 1216 w 10000"/>
              <a:gd name="connsiteY77" fmla="*/ 3926 h 10000"/>
              <a:gd name="connsiteX78" fmla="*/ 1225 w 10000"/>
              <a:gd name="connsiteY78" fmla="*/ 3812 h 10000"/>
              <a:gd name="connsiteX79" fmla="*/ 1241 w 10000"/>
              <a:gd name="connsiteY79" fmla="*/ 3697 h 10000"/>
              <a:gd name="connsiteX80" fmla="*/ 1267 w 10000"/>
              <a:gd name="connsiteY80" fmla="*/ 3586 h 10000"/>
              <a:gd name="connsiteX81" fmla="*/ 1296 w 10000"/>
              <a:gd name="connsiteY81" fmla="*/ 3474 h 10000"/>
              <a:gd name="connsiteX82" fmla="*/ 1337 w 10000"/>
              <a:gd name="connsiteY82" fmla="*/ 3368 h 10000"/>
              <a:gd name="connsiteX83" fmla="*/ 1359 w 10000"/>
              <a:gd name="connsiteY83" fmla="*/ 3317 h 10000"/>
              <a:gd name="connsiteX84" fmla="*/ 1392 w 10000"/>
              <a:gd name="connsiteY84" fmla="*/ 3243 h 10000"/>
              <a:gd name="connsiteX85" fmla="*/ 1470 w 10000"/>
              <a:gd name="connsiteY85" fmla="*/ 3119 h 10000"/>
              <a:gd name="connsiteX86" fmla="*/ 1560 w 10000"/>
              <a:gd name="connsiteY86" fmla="*/ 3008 h 10000"/>
              <a:gd name="connsiteX87" fmla="*/ 1657 w 10000"/>
              <a:gd name="connsiteY87" fmla="*/ 2919 h 10000"/>
              <a:gd name="connsiteX88" fmla="*/ 1762 w 10000"/>
              <a:gd name="connsiteY88" fmla="*/ 2844 h 10000"/>
              <a:gd name="connsiteX89" fmla="*/ 1874 w 10000"/>
              <a:gd name="connsiteY89" fmla="*/ 2783 h 10000"/>
              <a:gd name="connsiteX90" fmla="*/ 1992 w 10000"/>
              <a:gd name="connsiteY90" fmla="*/ 2742 h 10000"/>
              <a:gd name="connsiteX91" fmla="*/ 2110 w 10000"/>
              <a:gd name="connsiteY91" fmla="*/ 2711 h 10000"/>
              <a:gd name="connsiteX92" fmla="*/ 2234 w 10000"/>
              <a:gd name="connsiteY92" fmla="*/ 2694 h 10000"/>
              <a:gd name="connsiteX93" fmla="*/ 2359 w 10000"/>
              <a:gd name="connsiteY93" fmla="*/ 2689 h 10000"/>
              <a:gd name="connsiteX94" fmla="*/ 2485 w 10000"/>
              <a:gd name="connsiteY94" fmla="*/ 2695 h 10000"/>
              <a:gd name="connsiteX95" fmla="*/ 2607 w 10000"/>
              <a:gd name="connsiteY95" fmla="*/ 2713 h 10000"/>
              <a:gd name="connsiteX96" fmla="*/ 2727 w 10000"/>
              <a:gd name="connsiteY96" fmla="*/ 2742 h 10000"/>
              <a:gd name="connsiteX97" fmla="*/ 2844 w 10000"/>
              <a:gd name="connsiteY97" fmla="*/ 2777 h 10000"/>
              <a:gd name="connsiteX98" fmla="*/ 2957 w 10000"/>
              <a:gd name="connsiteY98" fmla="*/ 2822 h 10000"/>
              <a:gd name="connsiteX99" fmla="*/ 3061 w 10000"/>
              <a:gd name="connsiteY99" fmla="*/ 2876 h 10000"/>
              <a:gd name="connsiteX100" fmla="*/ 3113 w 10000"/>
              <a:gd name="connsiteY100" fmla="*/ 2905 h 10000"/>
              <a:gd name="connsiteX101" fmla="*/ 3168 w 10000"/>
              <a:gd name="connsiteY101" fmla="*/ 2939 h 10000"/>
              <a:gd name="connsiteX102" fmla="*/ 3282 w 10000"/>
              <a:gd name="connsiteY102" fmla="*/ 3020 h 10000"/>
              <a:gd name="connsiteX103" fmla="*/ 3389 w 10000"/>
              <a:gd name="connsiteY103" fmla="*/ 3108 h 10000"/>
              <a:gd name="connsiteX104" fmla="*/ 3495 w 10000"/>
              <a:gd name="connsiteY104" fmla="*/ 3203 h 10000"/>
              <a:gd name="connsiteX105" fmla="*/ 3648 w 10000"/>
              <a:gd name="connsiteY105" fmla="*/ 3364 h 10000"/>
              <a:gd name="connsiteX106" fmla="*/ 3842 w 10000"/>
              <a:gd name="connsiteY106" fmla="*/ 3602 h 10000"/>
              <a:gd name="connsiteX107" fmla="*/ 4016 w 10000"/>
              <a:gd name="connsiteY107" fmla="*/ 3864 h 10000"/>
              <a:gd name="connsiteX108" fmla="*/ 4176 w 10000"/>
              <a:gd name="connsiteY108" fmla="*/ 4148 h 10000"/>
              <a:gd name="connsiteX109" fmla="*/ 4321 w 10000"/>
              <a:gd name="connsiteY109" fmla="*/ 4450 h 10000"/>
              <a:gd name="connsiteX110" fmla="*/ 4442 w 10000"/>
              <a:gd name="connsiteY110" fmla="*/ 4763 h 10000"/>
              <a:gd name="connsiteX111" fmla="*/ 4494 w 10000"/>
              <a:gd name="connsiteY111" fmla="*/ 4928 h 10000"/>
              <a:gd name="connsiteX112" fmla="*/ 4534 w 10000"/>
              <a:gd name="connsiteY112" fmla="*/ 5048 h 10000"/>
              <a:gd name="connsiteX113" fmla="*/ 4599 w 10000"/>
              <a:gd name="connsiteY113" fmla="*/ 5296 h 10000"/>
              <a:gd name="connsiteX114" fmla="*/ 4653 w 10000"/>
              <a:gd name="connsiteY114" fmla="*/ 5547 h 10000"/>
              <a:gd name="connsiteX115" fmla="*/ 4697 w 10000"/>
              <a:gd name="connsiteY115" fmla="*/ 5800 h 10000"/>
              <a:gd name="connsiteX116" fmla="*/ 4756 w 10000"/>
              <a:gd name="connsiteY116" fmla="*/ 6184 h 10000"/>
              <a:gd name="connsiteX117" fmla="*/ 4829 w 10000"/>
              <a:gd name="connsiteY117" fmla="*/ 6698 h 10000"/>
              <a:gd name="connsiteX118" fmla="*/ 4888 w 10000"/>
              <a:gd name="connsiteY118" fmla="*/ 7078 h 10000"/>
              <a:gd name="connsiteX119" fmla="*/ 4933 w 10000"/>
              <a:gd name="connsiteY119" fmla="*/ 7328 h 10000"/>
              <a:gd name="connsiteX120" fmla="*/ 4988 w 10000"/>
              <a:gd name="connsiteY120" fmla="*/ 7573 h 10000"/>
              <a:gd name="connsiteX121" fmla="*/ 5052 w 10000"/>
              <a:gd name="connsiteY121" fmla="*/ 7816 h 10000"/>
              <a:gd name="connsiteX122" fmla="*/ 5128 w 10000"/>
              <a:gd name="connsiteY122" fmla="*/ 8050 h 10000"/>
              <a:gd name="connsiteX123" fmla="*/ 5218 w 10000"/>
              <a:gd name="connsiteY123" fmla="*/ 8273 h 10000"/>
              <a:gd name="connsiteX124" fmla="*/ 5328 w 10000"/>
              <a:gd name="connsiteY124" fmla="*/ 8493 h 10000"/>
              <a:gd name="connsiteX125" fmla="*/ 5455 w 10000"/>
              <a:gd name="connsiteY125" fmla="*/ 8701 h 10000"/>
              <a:gd name="connsiteX126" fmla="*/ 5527 w 10000"/>
              <a:gd name="connsiteY126" fmla="*/ 8800 h 10000"/>
              <a:gd name="connsiteX127" fmla="*/ 5558 w 10000"/>
              <a:gd name="connsiteY127" fmla="*/ 8842 h 10000"/>
              <a:gd name="connsiteX128" fmla="*/ 5626 w 10000"/>
              <a:gd name="connsiteY128" fmla="*/ 8916 h 10000"/>
              <a:gd name="connsiteX129" fmla="*/ 5693 w 10000"/>
              <a:gd name="connsiteY129" fmla="*/ 8981 h 10000"/>
              <a:gd name="connsiteX130" fmla="*/ 5762 w 10000"/>
              <a:gd name="connsiteY130" fmla="*/ 9037 h 10000"/>
              <a:gd name="connsiteX131" fmla="*/ 5830 w 10000"/>
              <a:gd name="connsiteY131" fmla="*/ 9079 h 10000"/>
              <a:gd name="connsiteX132" fmla="*/ 5901 w 10000"/>
              <a:gd name="connsiteY132" fmla="*/ 9111 h 10000"/>
              <a:gd name="connsiteX133" fmla="*/ 5971 w 10000"/>
              <a:gd name="connsiteY133" fmla="*/ 9135 h 10000"/>
              <a:gd name="connsiteX134" fmla="*/ 6043 w 10000"/>
              <a:gd name="connsiteY134" fmla="*/ 9148 h 10000"/>
              <a:gd name="connsiteX135" fmla="*/ 6114 w 10000"/>
              <a:gd name="connsiteY135" fmla="*/ 9148 h 10000"/>
              <a:gd name="connsiteX136" fmla="*/ 6185 w 10000"/>
              <a:gd name="connsiteY136" fmla="*/ 9139 h 10000"/>
              <a:gd name="connsiteX137" fmla="*/ 6256 w 10000"/>
              <a:gd name="connsiteY137" fmla="*/ 9117 h 10000"/>
              <a:gd name="connsiteX138" fmla="*/ 6326 w 10000"/>
              <a:gd name="connsiteY138" fmla="*/ 9087 h 10000"/>
              <a:gd name="connsiteX139" fmla="*/ 6397 w 10000"/>
              <a:gd name="connsiteY139" fmla="*/ 9050 h 10000"/>
              <a:gd name="connsiteX140" fmla="*/ 6466 w 10000"/>
              <a:gd name="connsiteY140" fmla="*/ 8995 h 10000"/>
              <a:gd name="connsiteX141" fmla="*/ 6535 w 10000"/>
              <a:gd name="connsiteY141" fmla="*/ 8934 h 10000"/>
              <a:gd name="connsiteX142" fmla="*/ 6603 w 10000"/>
              <a:gd name="connsiteY142" fmla="*/ 8861 h 10000"/>
              <a:gd name="connsiteX143" fmla="*/ 6637 w 10000"/>
              <a:gd name="connsiteY143" fmla="*/ 8820 h 10000"/>
              <a:gd name="connsiteX144" fmla="*/ 6667 w 10000"/>
              <a:gd name="connsiteY144" fmla="*/ 8783 h 10000"/>
              <a:gd name="connsiteX145" fmla="*/ 6721 w 10000"/>
              <a:gd name="connsiteY145" fmla="*/ 8704 h 10000"/>
              <a:gd name="connsiteX146" fmla="*/ 6766 w 10000"/>
              <a:gd name="connsiteY146" fmla="*/ 8618 h 10000"/>
              <a:gd name="connsiteX147" fmla="*/ 6805 w 10000"/>
              <a:gd name="connsiteY147" fmla="*/ 8531 h 10000"/>
              <a:gd name="connsiteX148" fmla="*/ 6853 w 10000"/>
              <a:gd name="connsiteY148" fmla="*/ 8393 h 10000"/>
              <a:gd name="connsiteX149" fmla="*/ 6901 w 10000"/>
              <a:gd name="connsiteY149" fmla="*/ 8201 h 10000"/>
              <a:gd name="connsiteX150" fmla="*/ 6931 w 10000"/>
              <a:gd name="connsiteY150" fmla="*/ 8001 h 10000"/>
              <a:gd name="connsiteX151" fmla="*/ 6950 w 10000"/>
              <a:gd name="connsiteY151" fmla="*/ 7793 h 10000"/>
              <a:gd name="connsiteX152" fmla="*/ 6966 w 10000"/>
              <a:gd name="connsiteY152" fmla="*/ 7476 h 10000"/>
              <a:gd name="connsiteX153" fmla="*/ 6974 w 10000"/>
              <a:gd name="connsiteY153" fmla="*/ 7264 h 10000"/>
              <a:gd name="connsiteX154" fmla="*/ 6987 w 10000"/>
              <a:gd name="connsiteY154" fmla="*/ 6979 h 10000"/>
              <a:gd name="connsiteX155" fmla="*/ 7001 w 10000"/>
              <a:gd name="connsiteY155" fmla="*/ 6405 h 10000"/>
              <a:gd name="connsiteX156" fmla="*/ 7001 w 10000"/>
              <a:gd name="connsiteY156" fmla="*/ 5829 h 10000"/>
              <a:gd name="connsiteX157" fmla="*/ 6990 w 10000"/>
              <a:gd name="connsiteY157" fmla="*/ 5256 h 10000"/>
              <a:gd name="connsiteX158" fmla="*/ 6981 w 10000"/>
              <a:gd name="connsiteY158" fmla="*/ 4969 h 10000"/>
              <a:gd name="connsiteX159" fmla="*/ 6978 w 10000"/>
              <a:gd name="connsiteY159" fmla="*/ 4903 h 10000"/>
              <a:gd name="connsiteX160" fmla="*/ 6965 w 10000"/>
              <a:gd name="connsiteY160" fmla="*/ 4763 h 10000"/>
              <a:gd name="connsiteX161" fmla="*/ 6946 w 10000"/>
              <a:gd name="connsiteY161" fmla="*/ 4630 h 10000"/>
              <a:gd name="connsiteX162" fmla="*/ 6916 w 10000"/>
              <a:gd name="connsiteY162" fmla="*/ 4501 h 10000"/>
              <a:gd name="connsiteX163" fmla="*/ 6885 w 10000"/>
              <a:gd name="connsiteY163" fmla="*/ 4375 h 10000"/>
              <a:gd name="connsiteX164" fmla="*/ 6844 w 10000"/>
              <a:gd name="connsiteY164" fmla="*/ 4253 h 10000"/>
              <a:gd name="connsiteX165" fmla="*/ 6796 w 10000"/>
              <a:gd name="connsiteY165" fmla="*/ 4136 h 10000"/>
              <a:gd name="connsiteX166" fmla="*/ 6744 w 10000"/>
              <a:gd name="connsiteY166" fmla="*/ 4027 h 10000"/>
              <a:gd name="connsiteX167" fmla="*/ 6684 w 10000"/>
              <a:gd name="connsiteY167" fmla="*/ 3926 h 10000"/>
              <a:gd name="connsiteX168" fmla="*/ 6619 w 10000"/>
              <a:gd name="connsiteY168" fmla="*/ 3835 h 10000"/>
              <a:gd name="connsiteX169" fmla="*/ 6547 w 10000"/>
              <a:gd name="connsiteY169" fmla="*/ 3751 h 10000"/>
              <a:gd name="connsiteX170" fmla="*/ 6470 w 10000"/>
              <a:gd name="connsiteY170" fmla="*/ 3676 h 10000"/>
              <a:gd name="connsiteX171" fmla="*/ 6390 w 10000"/>
              <a:gd name="connsiteY171" fmla="*/ 3614 h 10000"/>
              <a:gd name="connsiteX172" fmla="*/ 6304 w 10000"/>
              <a:gd name="connsiteY172" fmla="*/ 3560 h 10000"/>
              <a:gd name="connsiteX173" fmla="*/ 6212 w 10000"/>
              <a:gd name="connsiteY173" fmla="*/ 3523 h 10000"/>
              <a:gd name="connsiteX174" fmla="*/ 6115 w 10000"/>
              <a:gd name="connsiteY174" fmla="*/ 3498 h 10000"/>
              <a:gd name="connsiteX175" fmla="*/ 6064 w 10000"/>
              <a:gd name="connsiteY175" fmla="*/ 3493 h 10000"/>
              <a:gd name="connsiteX176" fmla="*/ 6039 w 10000"/>
              <a:gd name="connsiteY176" fmla="*/ 3492 h 10000"/>
              <a:gd name="connsiteX177" fmla="*/ 5986 w 10000"/>
              <a:gd name="connsiteY177" fmla="*/ 3497 h 10000"/>
              <a:gd name="connsiteX178" fmla="*/ 5934 w 10000"/>
              <a:gd name="connsiteY178" fmla="*/ 3513 h 10000"/>
              <a:gd name="connsiteX179" fmla="*/ 5884 w 10000"/>
              <a:gd name="connsiteY179" fmla="*/ 3539 h 10000"/>
              <a:gd name="connsiteX180" fmla="*/ 5837 w 10000"/>
              <a:gd name="connsiteY180" fmla="*/ 3577 h 10000"/>
              <a:gd name="connsiteX181" fmla="*/ 5796 w 10000"/>
              <a:gd name="connsiteY181" fmla="*/ 3624 h 10000"/>
              <a:gd name="connsiteX182" fmla="*/ 5763 w 10000"/>
              <a:gd name="connsiteY182" fmla="*/ 3679 h 10000"/>
              <a:gd name="connsiteX183" fmla="*/ 5738 w 10000"/>
              <a:gd name="connsiteY183" fmla="*/ 3743 h 10000"/>
              <a:gd name="connsiteX184" fmla="*/ 5729 w 10000"/>
              <a:gd name="connsiteY184" fmla="*/ 3777 h 10000"/>
              <a:gd name="connsiteX185" fmla="*/ 5725 w 10000"/>
              <a:gd name="connsiteY185" fmla="*/ 3805 h 10000"/>
              <a:gd name="connsiteX186" fmla="*/ 5719 w 10000"/>
              <a:gd name="connsiteY186" fmla="*/ 3861 h 10000"/>
              <a:gd name="connsiteX187" fmla="*/ 5724 w 10000"/>
              <a:gd name="connsiteY187" fmla="*/ 3946 h 10000"/>
              <a:gd name="connsiteX188" fmla="*/ 5745 w 10000"/>
              <a:gd name="connsiteY188" fmla="*/ 4059 h 10000"/>
              <a:gd name="connsiteX189" fmla="*/ 5786 w 10000"/>
              <a:gd name="connsiteY189" fmla="*/ 4157 h 10000"/>
              <a:gd name="connsiteX190" fmla="*/ 5811 w 10000"/>
              <a:gd name="connsiteY190" fmla="*/ 4203 h 10000"/>
              <a:gd name="connsiteX191" fmla="*/ 5860 w 10000"/>
              <a:gd name="connsiteY191" fmla="*/ 4279 h 10000"/>
              <a:gd name="connsiteX192" fmla="*/ 5960 w 10000"/>
              <a:gd name="connsiteY192" fmla="*/ 4405 h 10000"/>
              <a:gd name="connsiteX193" fmla="*/ 6061 w 10000"/>
              <a:gd name="connsiteY193" fmla="*/ 4511 h 10000"/>
              <a:gd name="connsiteX194" fmla="*/ 6167 w 10000"/>
              <a:gd name="connsiteY194" fmla="*/ 4593 h 10000"/>
              <a:gd name="connsiteX195" fmla="*/ 6272 w 10000"/>
              <a:gd name="connsiteY195" fmla="*/ 4647 h 10000"/>
              <a:gd name="connsiteX196" fmla="*/ 6380 w 10000"/>
              <a:gd name="connsiteY196" fmla="*/ 4682 h 10000"/>
              <a:gd name="connsiteX197" fmla="*/ 6488 w 10000"/>
              <a:gd name="connsiteY197" fmla="*/ 4695 h 10000"/>
              <a:gd name="connsiteX198" fmla="*/ 6596 w 10000"/>
              <a:gd name="connsiteY198" fmla="*/ 4685 h 10000"/>
              <a:gd name="connsiteX199" fmla="*/ 6703 w 10000"/>
              <a:gd name="connsiteY199" fmla="*/ 4660 h 10000"/>
              <a:gd name="connsiteX200" fmla="*/ 6810 w 10000"/>
              <a:gd name="connsiteY200" fmla="*/ 4611 h 10000"/>
              <a:gd name="connsiteX201" fmla="*/ 6915 w 10000"/>
              <a:gd name="connsiteY201" fmla="*/ 4552 h 10000"/>
              <a:gd name="connsiteX202" fmla="*/ 7018 w 10000"/>
              <a:gd name="connsiteY202" fmla="*/ 4470 h 10000"/>
              <a:gd name="connsiteX203" fmla="*/ 7116 w 10000"/>
              <a:gd name="connsiteY203" fmla="*/ 4376 h 10000"/>
              <a:gd name="connsiteX204" fmla="*/ 7213 w 10000"/>
              <a:gd name="connsiteY204" fmla="*/ 4266 h 10000"/>
              <a:gd name="connsiteX205" fmla="*/ 7306 w 10000"/>
              <a:gd name="connsiteY205" fmla="*/ 4146 h 10000"/>
              <a:gd name="connsiteX206" fmla="*/ 7391 w 10000"/>
              <a:gd name="connsiteY206" fmla="*/ 4011 h 10000"/>
              <a:gd name="connsiteX207" fmla="*/ 7433 w 10000"/>
              <a:gd name="connsiteY207" fmla="*/ 3940 h 10000"/>
              <a:gd name="connsiteX208" fmla="*/ 7506 w 10000"/>
              <a:gd name="connsiteY208" fmla="*/ 3806 h 10000"/>
              <a:gd name="connsiteX209" fmla="*/ 7640 w 10000"/>
              <a:gd name="connsiteY209" fmla="*/ 3526 h 10000"/>
              <a:gd name="connsiteX210" fmla="*/ 7754 w 10000"/>
              <a:gd name="connsiteY210" fmla="*/ 3225 h 10000"/>
              <a:gd name="connsiteX211" fmla="*/ 7825 w 10000"/>
              <a:gd name="connsiteY211" fmla="*/ 2990 h 10000"/>
              <a:gd name="connsiteX212" fmla="*/ 7868 w 10000"/>
              <a:gd name="connsiteY212" fmla="*/ 2831 h 10000"/>
              <a:gd name="connsiteX213" fmla="*/ 7900 w 10000"/>
              <a:gd name="connsiteY213" fmla="*/ 2668 h 10000"/>
              <a:gd name="connsiteX214" fmla="*/ 7931 w 10000"/>
              <a:gd name="connsiteY214" fmla="*/ 2499 h 10000"/>
              <a:gd name="connsiteX215" fmla="*/ 7952 w 10000"/>
              <a:gd name="connsiteY215" fmla="*/ 2336 h 10000"/>
              <a:gd name="connsiteX216" fmla="*/ 7965 w 10000"/>
              <a:gd name="connsiteY216" fmla="*/ 2167 h 10000"/>
              <a:gd name="connsiteX217" fmla="*/ 7973 w 10000"/>
              <a:gd name="connsiteY217" fmla="*/ 1999 h 10000"/>
              <a:gd name="connsiteX218" fmla="*/ 7971 w 10000"/>
              <a:gd name="connsiteY218" fmla="*/ 1829 h 10000"/>
              <a:gd name="connsiteX219" fmla="*/ 7963 w 10000"/>
              <a:gd name="connsiteY219" fmla="*/ 1659 h 10000"/>
              <a:gd name="connsiteX220" fmla="*/ 7949 w 10000"/>
              <a:gd name="connsiteY220" fmla="*/ 1488 h 10000"/>
              <a:gd name="connsiteX221" fmla="*/ 7937 w 10000"/>
              <a:gd name="connsiteY221" fmla="*/ 1404 h 10000"/>
              <a:gd name="connsiteX222" fmla="*/ 7916 w 10000"/>
              <a:gd name="connsiteY222" fmla="*/ 1289 h 10000"/>
              <a:gd name="connsiteX223" fmla="*/ 7892 w 10000"/>
              <a:gd name="connsiteY223" fmla="*/ 1098 h 10000"/>
              <a:gd name="connsiteX224" fmla="*/ 7883 w 10000"/>
              <a:gd name="connsiteY224" fmla="*/ 969 h 10000"/>
              <a:gd name="connsiteX225" fmla="*/ 7885 w 10000"/>
              <a:gd name="connsiteY225" fmla="*/ 845 h 10000"/>
              <a:gd name="connsiteX226" fmla="*/ 7903 w 10000"/>
              <a:gd name="connsiteY226" fmla="*/ 727 h 10000"/>
              <a:gd name="connsiteX227" fmla="*/ 7934 w 10000"/>
              <a:gd name="connsiteY227" fmla="*/ 649 h 10000"/>
              <a:gd name="connsiteX228" fmla="*/ 7958 w 10000"/>
              <a:gd name="connsiteY228" fmla="*/ 601 h 10000"/>
              <a:gd name="connsiteX229" fmla="*/ 7992 w 10000"/>
              <a:gd name="connsiteY229" fmla="*/ 558 h 10000"/>
              <a:gd name="connsiteX230" fmla="*/ 8030 w 10000"/>
              <a:gd name="connsiteY230" fmla="*/ 522 h 10000"/>
              <a:gd name="connsiteX231" fmla="*/ 8050 w 10000"/>
              <a:gd name="connsiteY231" fmla="*/ 507 h 10000"/>
              <a:gd name="connsiteX232" fmla="*/ 8088 w 10000"/>
              <a:gd name="connsiteY232" fmla="*/ 485 h 10000"/>
              <a:gd name="connsiteX233" fmla="*/ 8159 w 10000"/>
              <a:gd name="connsiteY233" fmla="*/ 470 h 10000"/>
              <a:gd name="connsiteX234" fmla="*/ 8229 w 10000"/>
              <a:gd name="connsiteY234" fmla="*/ 479 h 10000"/>
              <a:gd name="connsiteX235" fmla="*/ 8301 w 10000"/>
              <a:gd name="connsiteY235" fmla="*/ 515 h 10000"/>
              <a:gd name="connsiteX236" fmla="*/ 8370 w 10000"/>
              <a:gd name="connsiteY236" fmla="*/ 564 h 10000"/>
              <a:gd name="connsiteX237" fmla="*/ 8433 w 10000"/>
              <a:gd name="connsiteY237" fmla="*/ 629 h 10000"/>
              <a:gd name="connsiteX238" fmla="*/ 8490 w 10000"/>
              <a:gd name="connsiteY238" fmla="*/ 704 h 10000"/>
              <a:gd name="connsiteX239" fmla="*/ 8538 w 10000"/>
              <a:gd name="connsiteY239" fmla="*/ 780 h 10000"/>
              <a:gd name="connsiteX240" fmla="*/ 8559 w 10000"/>
              <a:gd name="connsiteY240" fmla="*/ 818 h 10000"/>
              <a:gd name="connsiteX241" fmla="*/ 8645 w 10000"/>
              <a:gd name="connsiteY241" fmla="*/ 1003 h 10000"/>
              <a:gd name="connsiteX242" fmla="*/ 8792 w 10000"/>
              <a:gd name="connsiteY242" fmla="*/ 1307 h 10000"/>
              <a:gd name="connsiteX243" fmla="*/ 8868 w 10000"/>
              <a:gd name="connsiteY243" fmla="*/ 1441 h 10000"/>
              <a:gd name="connsiteX244" fmla="*/ 8925 w 10000"/>
              <a:gd name="connsiteY244" fmla="*/ 1521 h 10000"/>
              <a:gd name="connsiteX245" fmla="*/ 8982 w 10000"/>
              <a:gd name="connsiteY245" fmla="*/ 1592 h 10000"/>
              <a:gd name="connsiteX246" fmla="*/ 9039 w 10000"/>
              <a:gd name="connsiteY246" fmla="*/ 1642 h 10000"/>
              <a:gd name="connsiteX247" fmla="*/ 9103 w 10000"/>
              <a:gd name="connsiteY247" fmla="*/ 1676 h 10000"/>
              <a:gd name="connsiteX248" fmla="*/ 9168 w 10000"/>
              <a:gd name="connsiteY248" fmla="*/ 1690 h 10000"/>
              <a:gd name="connsiteX249" fmla="*/ 9236 w 10000"/>
              <a:gd name="connsiteY249" fmla="*/ 1681 h 10000"/>
              <a:gd name="connsiteX250" fmla="*/ 9308 w 10000"/>
              <a:gd name="connsiteY250" fmla="*/ 1647 h 10000"/>
              <a:gd name="connsiteX251" fmla="*/ 9384 w 10000"/>
              <a:gd name="connsiteY251" fmla="*/ 1583 h 10000"/>
              <a:gd name="connsiteX252" fmla="*/ 9463 w 10000"/>
              <a:gd name="connsiteY252" fmla="*/ 1486 h 10000"/>
              <a:gd name="connsiteX253" fmla="*/ 9504 w 10000"/>
              <a:gd name="connsiteY253" fmla="*/ 1425 h 10000"/>
              <a:gd name="connsiteX254" fmla="*/ 9544 w 10000"/>
              <a:gd name="connsiteY254" fmla="*/ 1356 h 10000"/>
              <a:gd name="connsiteX255" fmla="*/ 9614 w 10000"/>
              <a:gd name="connsiteY255" fmla="*/ 1210 h 10000"/>
              <a:gd name="connsiteX256" fmla="*/ 9672 w 10000"/>
              <a:gd name="connsiteY256" fmla="*/ 1047 h 10000"/>
              <a:gd name="connsiteX257" fmla="*/ 9722 w 10000"/>
              <a:gd name="connsiteY257" fmla="*/ 880 h 10000"/>
              <a:gd name="connsiteX258" fmla="*/ 9743 w 10000"/>
              <a:gd name="connsiteY258" fmla="*/ 796 h 10000"/>
              <a:gd name="connsiteX259" fmla="*/ 9795 w 10000"/>
              <a:gd name="connsiteY259" fmla="*/ 595 h 10000"/>
              <a:gd name="connsiteX260" fmla="*/ 9884 w 10000"/>
              <a:gd name="connsiteY260" fmla="*/ 283 h 10000"/>
              <a:gd name="connsiteX261" fmla="*/ 9955 w 10000"/>
              <a:gd name="connsiteY261" fmla="*/ 89 h 10000"/>
              <a:gd name="connsiteX262" fmla="*/ 10000 w 10000"/>
              <a:gd name="connsiteY262" fmla="*/ 0 h 10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Lst>
            <a:rect l="l" t="t" r="r" b="b"/>
            <a:pathLst>
              <a:path w="10000" h="10000">
                <a:moveTo>
                  <a:pt x="905" y="9038"/>
                </a:moveTo>
                <a:cubicBezTo>
                  <a:pt x="913" y="8997"/>
                  <a:pt x="919" y="8960"/>
                  <a:pt x="926" y="8920"/>
                </a:cubicBezTo>
                <a:cubicBezTo>
                  <a:pt x="931" y="8887"/>
                  <a:pt x="938" y="8857"/>
                  <a:pt x="942" y="8824"/>
                </a:cubicBezTo>
                <a:cubicBezTo>
                  <a:pt x="947" y="8762"/>
                  <a:pt x="952" y="8697"/>
                  <a:pt x="958" y="8630"/>
                </a:cubicBezTo>
                <a:cubicBezTo>
                  <a:pt x="960" y="8566"/>
                  <a:pt x="960" y="8502"/>
                  <a:pt x="961" y="8440"/>
                </a:cubicBezTo>
                <a:cubicBezTo>
                  <a:pt x="955" y="8374"/>
                  <a:pt x="949" y="8311"/>
                  <a:pt x="944" y="8247"/>
                </a:cubicBezTo>
                <a:cubicBezTo>
                  <a:pt x="932" y="8184"/>
                  <a:pt x="922" y="8123"/>
                  <a:pt x="912" y="8062"/>
                </a:cubicBezTo>
                <a:cubicBezTo>
                  <a:pt x="896" y="8001"/>
                  <a:pt x="877" y="7942"/>
                  <a:pt x="861" y="7883"/>
                </a:cubicBezTo>
                <a:cubicBezTo>
                  <a:pt x="839" y="7829"/>
                  <a:pt x="818" y="7771"/>
                  <a:pt x="795" y="7718"/>
                </a:cubicBezTo>
                <a:cubicBezTo>
                  <a:pt x="767" y="7665"/>
                  <a:pt x="736" y="7615"/>
                  <a:pt x="709" y="7561"/>
                </a:cubicBezTo>
                <a:cubicBezTo>
                  <a:pt x="692" y="7538"/>
                  <a:pt x="675" y="7513"/>
                  <a:pt x="657" y="7487"/>
                </a:cubicBezTo>
                <a:cubicBezTo>
                  <a:pt x="646" y="7474"/>
                  <a:pt x="636" y="7459"/>
                  <a:pt x="625" y="7446"/>
                </a:cubicBezTo>
                <a:cubicBezTo>
                  <a:pt x="602" y="7422"/>
                  <a:pt x="580" y="7400"/>
                  <a:pt x="557" y="7379"/>
                </a:cubicBezTo>
                <a:cubicBezTo>
                  <a:pt x="535" y="7364"/>
                  <a:pt x="513" y="7346"/>
                  <a:pt x="492" y="7330"/>
                </a:cubicBezTo>
                <a:lnTo>
                  <a:pt x="427" y="7301"/>
                </a:lnTo>
                <a:cubicBezTo>
                  <a:pt x="405" y="7297"/>
                  <a:pt x="385" y="7294"/>
                  <a:pt x="365" y="7290"/>
                </a:cubicBezTo>
                <a:cubicBezTo>
                  <a:pt x="344" y="7292"/>
                  <a:pt x="323" y="7293"/>
                  <a:pt x="304" y="7295"/>
                </a:cubicBezTo>
                <a:cubicBezTo>
                  <a:pt x="284" y="7301"/>
                  <a:pt x="264" y="7309"/>
                  <a:pt x="245" y="7315"/>
                </a:cubicBezTo>
                <a:cubicBezTo>
                  <a:pt x="228" y="7327"/>
                  <a:pt x="210" y="7337"/>
                  <a:pt x="191" y="7350"/>
                </a:cubicBezTo>
                <a:cubicBezTo>
                  <a:pt x="177" y="7367"/>
                  <a:pt x="161" y="7382"/>
                  <a:pt x="144" y="7397"/>
                </a:cubicBezTo>
                <a:cubicBezTo>
                  <a:pt x="129" y="7418"/>
                  <a:pt x="115" y="7440"/>
                  <a:pt x="101" y="7461"/>
                </a:cubicBezTo>
                <a:cubicBezTo>
                  <a:pt x="89" y="7486"/>
                  <a:pt x="77" y="7512"/>
                  <a:pt x="66" y="7537"/>
                </a:cubicBezTo>
                <a:cubicBezTo>
                  <a:pt x="55" y="7565"/>
                  <a:pt x="47" y="7593"/>
                  <a:pt x="35" y="7622"/>
                </a:cubicBezTo>
                <a:cubicBezTo>
                  <a:pt x="29" y="7652"/>
                  <a:pt x="22" y="7686"/>
                  <a:pt x="16" y="7718"/>
                </a:cubicBezTo>
                <a:cubicBezTo>
                  <a:pt x="11" y="7751"/>
                  <a:pt x="8" y="7782"/>
                  <a:pt x="3" y="7819"/>
                </a:cubicBezTo>
                <a:cubicBezTo>
                  <a:pt x="2" y="7854"/>
                  <a:pt x="1" y="7893"/>
                  <a:pt x="0" y="7929"/>
                </a:cubicBezTo>
                <a:cubicBezTo>
                  <a:pt x="2" y="7970"/>
                  <a:pt x="5" y="8005"/>
                  <a:pt x="7" y="8045"/>
                </a:cubicBezTo>
                <a:cubicBezTo>
                  <a:pt x="9" y="8066"/>
                  <a:pt x="11" y="8085"/>
                  <a:pt x="14" y="8104"/>
                </a:cubicBezTo>
                <a:cubicBezTo>
                  <a:pt x="19" y="8138"/>
                  <a:pt x="24" y="8173"/>
                  <a:pt x="29" y="8207"/>
                </a:cubicBezTo>
                <a:cubicBezTo>
                  <a:pt x="45" y="8271"/>
                  <a:pt x="60" y="8338"/>
                  <a:pt x="76" y="8401"/>
                </a:cubicBezTo>
                <a:cubicBezTo>
                  <a:pt x="97" y="8466"/>
                  <a:pt x="117" y="8527"/>
                  <a:pt x="138" y="8592"/>
                </a:cubicBezTo>
                <a:cubicBezTo>
                  <a:pt x="163" y="8649"/>
                  <a:pt x="187" y="8711"/>
                  <a:pt x="214" y="8773"/>
                </a:cubicBezTo>
                <a:cubicBezTo>
                  <a:pt x="243" y="8826"/>
                  <a:pt x="272" y="8883"/>
                  <a:pt x="304" y="8941"/>
                </a:cubicBezTo>
                <a:cubicBezTo>
                  <a:pt x="335" y="8993"/>
                  <a:pt x="370" y="9049"/>
                  <a:pt x="401" y="9100"/>
                </a:cubicBezTo>
                <a:cubicBezTo>
                  <a:pt x="438" y="9151"/>
                  <a:pt x="476" y="9202"/>
                  <a:pt x="510" y="9250"/>
                </a:cubicBezTo>
                <a:lnTo>
                  <a:pt x="630" y="9389"/>
                </a:lnTo>
                <a:cubicBezTo>
                  <a:pt x="671" y="9432"/>
                  <a:pt x="713" y="9474"/>
                  <a:pt x="754" y="9518"/>
                </a:cubicBezTo>
                <a:lnTo>
                  <a:pt x="886" y="9628"/>
                </a:lnTo>
                <a:cubicBezTo>
                  <a:pt x="930" y="9664"/>
                  <a:pt x="975" y="9694"/>
                  <a:pt x="1019" y="9727"/>
                </a:cubicBezTo>
                <a:lnTo>
                  <a:pt x="1157" y="9813"/>
                </a:lnTo>
                <a:cubicBezTo>
                  <a:pt x="1203" y="9836"/>
                  <a:pt x="1247" y="9862"/>
                  <a:pt x="1294" y="9884"/>
                </a:cubicBezTo>
                <a:lnTo>
                  <a:pt x="1434" y="9939"/>
                </a:lnTo>
                <a:lnTo>
                  <a:pt x="1571" y="9975"/>
                </a:lnTo>
                <a:lnTo>
                  <a:pt x="1705" y="9999"/>
                </a:lnTo>
                <a:cubicBezTo>
                  <a:pt x="1727" y="9999"/>
                  <a:pt x="1747" y="10000"/>
                  <a:pt x="1769" y="10000"/>
                </a:cubicBezTo>
                <a:cubicBezTo>
                  <a:pt x="1795" y="10000"/>
                  <a:pt x="1819" y="9999"/>
                  <a:pt x="1844" y="9999"/>
                </a:cubicBezTo>
                <a:lnTo>
                  <a:pt x="1992" y="9974"/>
                </a:lnTo>
                <a:lnTo>
                  <a:pt x="2129" y="9923"/>
                </a:lnTo>
                <a:cubicBezTo>
                  <a:pt x="2174" y="9896"/>
                  <a:pt x="2220" y="9871"/>
                  <a:pt x="2263" y="9844"/>
                </a:cubicBezTo>
                <a:cubicBezTo>
                  <a:pt x="2303" y="9808"/>
                  <a:pt x="2343" y="9776"/>
                  <a:pt x="2382" y="9741"/>
                </a:cubicBezTo>
                <a:cubicBezTo>
                  <a:pt x="2418" y="9695"/>
                  <a:pt x="2455" y="9651"/>
                  <a:pt x="2491" y="9606"/>
                </a:cubicBezTo>
                <a:cubicBezTo>
                  <a:pt x="2514" y="9568"/>
                  <a:pt x="2538" y="9531"/>
                  <a:pt x="2561" y="9490"/>
                </a:cubicBezTo>
                <a:cubicBezTo>
                  <a:pt x="2574" y="9463"/>
                  <a:pt x="2589" y="9432"/>
                  <a:pt x="2602" y="9404"/>
                </a:cubicBezTo>
                <a:cubicBezTo>
                  <a:pt x="2615" y="9374"/>
                  <a:pt x="2628" y="9342"/>
                  <a:pt x="2639" y="9312"/>
                </a:cubicBezTo>
                <a:cubicBezTo>
                  <a:pt x="2649" y="9278"/>
                  <a:pt x="2662" y="9246"/>
                  <a:pt x="2674" y="9213"/>
                </a:cubicBezTo>
                <a:cubicBezTo>
                  <a:pt x="2678" y="9195"/>
                  <a:pt x="2683" y="9178"/>
                  <a:pt x="2687" y="9159"/>
                </a:cubicBezTo>
                <a:cubicBezTo>
                  <a:pt x="2693" y="9132"/>
                  <a:pt x="2699" y="9103"/>
                  <a:pt x="2706" y="9076"/>
                </a:cubicBezTo>
                <a:cubicBezTo>
                  <a:pt x="2714" y="9019"/>
                  <a:pt x="2725" y="8966"/>
                  <a:pt x="2736" y="8911"/>
                </a:cubicBezTo>
                <a:cubicBezTo>
                  <a:pt x="2741" y="8859"/>
                  <a:pt x="2745" y="8808"/>
                  <a:pt x="2750" y="8757"/>
                </a:cubicBezTo>
                <a:cubicBezTo>
                  <a:pt x="2752" y="8707"/>
                  <a:pt x="2753" y="8655"/>
                  <a:pt x="2754" y="8606"/>
                </a:cubicBezTo>
                <a:cubicBezTo>
                  <a:pt x="2752" y="8558"/>
                  <a:pt x="2748" y="8510"/>
                  <a:pt x="2746" y="8462"/>
                </a:cubicBezTo>
                <a:cubicBezTo>
                  <a:pt x="2741" y="8414"/>
                  <a:pt x="2734" y="8368"/>
                  <a:pt x="2727" y="8322"/>
                </a:cubicBezTo>
                <a:cubicBezTo>
                  <a:pt x="2719" y="8276"/>
                  <a:pt x="2709" y="8231"/>
                  <a:pt x="2700" y="8183"/>
                </a:cubicBezTo>
                <a:cubicBezTo>
                  <a:pt x="2689" y="8139"/>
                  <a:pt x="2678" y="8094"/>
                  <a:pt x="2665" y="8051"/>
                </a:cubicBezTo>
                <a:cubicBezTo>
                  <a:pt x="2643" y="7986"/>
                  <a:pt x="2623" y="7920"/>
                  <a:pt x="2600" y="7855"/>
                </a:cubicBezTo>
                <a:cubicBezTo>
                  <a:pt x="2565" y="7770"/>
                  <a:pt x="2531" y="7684"/>
                  <a:pt x="2496" y="7598"/>
                </a:cubicBezTo>
                <a:cubicBezTo>
                  <a:pt x="2436" y="7471"/>
                  <a:pt x="2377" y="7343"/>
                  <a:pt x="2319" y="7218"/>
                </a:cubicBezTo>
                <a:lnTo>
                  <a:pt x="2199" y="6951"/>
                </a:lnTo>
                <a:cubicBezTo>
                  <a:pt x="2145" y="6832"/>
                  <a:pt x="2088" y="6711"/>
                  <a:pt x="2032" y="6592"/>
                </a:cubicBezTo>
                <a:cubicBezTo>
                  <a:pt x="1931" y="6372"/>
                  <a:pt x="1829" y="6154"/>
                  <a:pt x="1728" y="5935"/>
                </a:cubicBezTo>
                <a:cubicBezTo>
                  <a:pt x="1677" y="5818"/>
                  <a:pt x="1629" y="5700"/>
                  <a:pt x="1579" y="5579"/>
                </a:cubicBezTo>
                <a:cubicBezTo>
                  <a:pt x="1545" y="5496"/>
                  <a:pt x="1516" y="5418"/>
                  <a:pt x="1484" y="5336"/>
                </a:cubicBezTo>
                <a:cubicBezTo>
                  <a:pt x="1455" y="5253"/>
                  <a:pt x="1429" y="5171"/>
                  <a:pt x="1399" y="5090"/>
                </a:cubicBezTo>
                <a:cubicBezTo>
                  <a:pt x="1377" y="5006"/>
                  <a:pt x="1352" y="4925"/>
                  <a:pt x="1327" y="4843"/>
                </a:cubicBezTo>
                <a:cubicBezTo>
                  <a:pt x="1310" y="4758"/>
                  <a:pt x="1290" y="4676"/>
                  <a:pt x="1272" y="4593"/>
                </a:cubicBezTo>
                <a:cubicBezTo>
                  <a:pt x="1257" y="4510"/>
                  <a:pt x="1244" y="4427"/>
                  <a:pt x="1232" y="4346"/>
                </a:cubicBezTo>
                <a:cubicBezTo>
                  <a:pt x="1225" y="4264"/>
                  <a:pt x="1219" y="4186"/>
                  <a:pt x="1213" y="4105"/>
                </a:cubicBezTo>
                <a:cubicBezTo>
                  <a:pt x="1214" y="4047"/>
                  <a:pt x="1215" y="3986"/>
                  <a:pt x="1216" y="3926"/>
                </a:cubicBezTo>
                <a:cubicBezTo>
                  <a:pt x="1219" y="3888"/>
                  <a:pt x="1221" y="3851"/>
                  <a:pt x="1225" y="3812"/>
                </a:cubicBezTo>
                <a:cubicBezTo>
                  <a:pt x="1231" y="3773"/>
                  <a:pt x="1236" y="3735"/>
                  <a:pt x="1241" y="3697"/>
                </a:cubicBezTo>
                <a:cubicBezTo>
                  <a:pt x="1248" y="3660"/>
                  <a:pt x="1257" y="3622"/>
                  <a:pt x="1267" y="3586"/>
                </a:cubicBezTo>
                <a:cubicBezTo>
                  <a:pt x="1276" y="3547"/>
                  <a:pt x="1286" y="3512"/>
                  <a:pt x="1296" y="3474"/>
                </a:cubicBezTo>
                <a:cubicBezTo>
                  <a:pt x="1308" y="3440"/>
                  <a:pt x="1321" y="3402"/>
                  <a:pt x="1337" y="3368"/>
                </a:cubicBezTo>
                <a:cubicBezTo>
                  <a:pt x="1344" y="3352"/>
                  <a:pt x="1350" y="3335"/>
                  <a:pt x="1359" y="3317"/>
                </a:cubicBezTo>
                <a:cubicBezTo>
                  <a:pt x="1371" y="3293"/>
                  <a:pt x="1381" y="3267"/>
                  <a:pt x="1392" y="3243"/>
                </a:cubicBezTo>
                <a:cubicBezTo>
                  <a:pt x="1419" y="3199"/>
                  <a:pt x="1445" y="3160"/>
                  <a:pt x="1470" y="3119"/>
                </a:cubicBezTo>
                <a:cubicBezTo>
                  <a:pt x="1502" y="3082"/>
                  <a:pt x="1530" y="3046"/>
                  <a:pt x="1560" y="3008"/>
                </a:cubicBezTo>
                <a:cubicBezTo>
                  <a:pt x="1592" y="2980"/>
                  <a:pt x="1624" y="2949"/>
                  <a:pt x="1657" y="2919"/>
                </a:cubicBezTo>
                <a:lnTo>
                  <a:pt x="1762" y="2844"/>
                </a:lnTo>
                <a:cubicBezTo>
                  <a:pt x="1800" y="2825"/>
                  <a:pt x="1837" y="2801"/>
                  <a:pt x="1874" y="2783"/>
                </a:cubicBezTo>
                <a:cubicBezTo>
                  <a:pt x="1914" y="2769"/>
                  <a:pt x="1952" y="2755"/>
                  <a:pt x="1992" y="2742"/>
                </a:cubicBezTo>
                <a:cubicBezTo>
                  <a:pt x="2031" y="2730"/>
                  <a:pt x="2071" y="2721"/>
                  <a:pt x="2110" y="2711"/>
                </a:cubicBezTo>
                <a:lnTo>
                  <a:pt x="2234" y="2694"/>
                </a:lnTo>
                <a:lnTo>
                  <a:pt x="2359" y="2689"/>
                </a:lnTo>
                <a:lnTo>
                  <a:pt x="2485" y="2695"/>
                </a:lnTo>
                <a:lnTo>
                  <a:pt x="2607" y="2713"/>
                </a:lnTo>
                <a:cubicBezTo>
                  <a:pt x="2646" y="2723"/>
                  <a:pt x="2687" y="2731"/>
                  <a:pt x="2727" y="2742"/>
                </a:cubicBezTo>
                <a:cubicBezTo>
                  <a:pt x="2767" y="2753"/>
                  <a:pt x="2806" y="2765"/>
                  <a:pt x="2844" y="2777"/>
                </a:cubicBezTo>
                <a:cubicBezTo>
                  <a:pt x="2883" y="2790"/>
                  <a:pt x="2919" y="2804"/>
                  <a:pt x="2957" y="2822"/>
                </a:cubicBezTo>
                <a:cubicBezTo>
                  <a:pt x="2992" y="2839"/>
                  <a:pt x="3026" y="2857"/>
                  <a:pt x="3061" y="2876"/>
                </a:cubicBezTo>
                <a:cubicBezTo>
                  <a:pt x="3078" y="2885"/>
                  <a:pt x="3094" y="2896"/>
                  <a:pt x="3113" y="2905"/>
                </a:cubicBezTo>
                <a:cubicBezTo>
                  <a:pt x="3131" y="2917"/>
                  <a:pt x="3151" y="2928"/>
                  <a:pt x="3168" y="2939"/>
                </a:cubicBezTo>
                <a:cubicBezTo>
                  <a:pt x="3206" y="2969"/>
                  <a:pt x="3244" y="2993"/>
                  <a:pt x="3282" y="3020"/>
                </a:cubicBezTo>
                <a:cubicBezTo>
                  <a:pt x="3318" y="3050"/>
                  <a:pt x="3353" y="3080"/>
                  <a:pt x="3389" y="3108"/>
                </a:cubicBezTo>
                <a:cubicBezTo>
                  <a:pt x="3424" y="3140"/>
                  <a:pt x="3460" y="3171"/>
                  <a:pt x="3495" y="3203"/>
                </a:cubicBezTo>
                <a:cubicBezTo>
                  <a:pt x="3547" y="3257"/>
                  <a:pt x="3597" y="3312"/>
                  <a:pt x="3648" y="3364"/>
                </a:cubicBezTo>
                <a:cubicBezTo>
                  <a:pt x="3713" y="3443"/>
                  <a:pt x="3777" y="3523"/>
                  <a:pt x="3842" y="3602"/>
                </a:cubicBezTo>
                <a:lnTo>
                  <a:pt x="4016" y="3864"/>
                </a:lnTo>
                <a:cubicBezTo>
                  <a:pt x="4069" y="3959"/>
                  <a:pt x="4122" y="4054"/>
                  <a:pt x="4176" y="4148"/>
                </a:cubicBezTo>
                <a:cubicBezTo>
                  <a:pt x="4222" y="4248"/>
                  <a:pt x="4271" y="4350"/>
                  <a:pt x="4321" y="4450"/>
                </a:cubicBezTo>
                <a:cubicBezTo>
                  <a:pt x="4360" y="4556"/>
                  <a:pt x="4401" y="4660"/>
                  <a:pt x="4442" y="4763"/>
                </a:cubicBezTo>
                <a:cubicBezTo>
                  <a:pt x="4461" y="4819"/>
                  <a:pt x="4478" y="4873"/>
                  <a:pt x="4494" y="4928"/>
                </a:cubicBezTo>
                <a:cubicBezTo>
                  <a:pt x="4508" y="4968"/>
                  <a:pt x="4523" y="5007"/>
                  <a:pt x="4534" y="5048"/>
                </a:cubicBezTo>
                <a:cubicBezTo>
                  <a:pt x="4553" y="5130"/>
                  <a:pt x="4578" y="5212"/>
                  <a:pt x="4599" y="5296"/>
                </a:cubicBezTo>
                <a:cubicBezTo>
                  <a:pt x="4615" y="5378"/>
                  <a:pt x="4633" y="5462"/>
                  <a:pt x="4653" y="5547"/>
                </a:cubicBezTo>
                <a:cubicBezTo>
                  <a:pt x="4669" y="5632"/>
                  <a:pt x="4682" y="5716"/>
                  <a:pt x="4697" y="5800"/>
                </a:cubicBezTo>
                <a:cubicBezTo>
                  <a:pt x="4717" y="5927"/>
                  <a:pt x="4738" y="6057"/>
                  <a:pt x="4756" y="6184"/>
                </a:cubicBezTo>
                <a:cubicBezTo>
                  <a:pt x="4781" y="6355"/>
                  <a:pt x="4806" y="6529"/>
                  <a:pt x="4829" y="6698"/>
                </a:cubicBezTo>
                <a:cubicBezTo>
                  <a:pt x="4849" y="6826"/>
                  <a:pt x="4866" y="6952"/>
                  <a:pt x="4888" y="7078"/>
                </a:cubicBezTo>
                <a:cubicBezTo>
                  <a:pt x="4903" y="7161"/>
                  <a:pt x="4918" y="7245"/>
                  <a:pt x="4933" y="7328"/>
                </a:cubicBezTo>
                <a:cubicBezTo>
                  <a:pt x="4951" y="7409"/>
                  <a:pt x="4971" y="7490"/>
                  <a:pt x="4988" y="7573"/>
                </a:cubicBezTo>
                <a:cubicBezTo>
                  <a:pt x="5007" y="7652"/>
                  <a:pt x="5030" y="7734"/>
                  <a:pt x="5052" y="7816"/>
                </a:cubicBezTo>
                <a:cubicBezTo>
                  <a:pt x="5075" y="7892"/>
                  <a:pt x="5103" y="7973"/>
                  <a:pt x="5128" y="8050"/>
                </a:cubicBezTo>
                <a:cubicBezTo>
                  <a:pt x="5158" y="8124"/>
                  <a:pt x="5189" y="8199"/>
                  <a:pt x="5218" y="8273"/>
                </a:cubicBezTo>
                <a:cubicBezTo>
                  <a:pt x="5256" y="8347"/>
                  <a:pt x="5291" y="8421"/>
                  <a:pt x="5328" y="8493"/>
                </a:cubicBezTo>
                <a:cubicBezTo>
                  <a:pt x="5370" y="8563"/>
                  <a:pt x="5413" y="8632"/>
                  <a:pt x="5455" y="8701"/>
                </a:cubicBezTo>
                <a:cubicBezTo>
                  <a:pt x="5479" y="8733"/>
                  <a:pt x="5503" y="8768"/>
                  <a:pt x="5527" y="8800"/>
                </a:cubicBezTo>
                <a:cubicBezTo>
                  <a:pt x="5538" y="8814"/>
                  <a:pt x="5548" y="8828"/>
                  <a:pt x="5558" y="8842"/>
                </a:cubicBezTo>
                <a:cubicBezTo>
                  <a:pt x="5581" y="8866"/>
                  <a:pt x="5602" y="8891"/>
                  <a:pt x="5626" y="8916"/>
                </a:cubicBezTo>
                <a:cubicBezTo>
                  <a:pt x="5647" y="8939"/>
                  <a:pt x="5670" y="8959"/>
                  <a:pt x="5693" y="8981"/>
                </a:cubicBezTo>
                <a:cubicBezTo>
                  <a:pt x="5716" y="8998"/>
                  <a:pt x="5738" y="9017"/>
                  <a:pt x="5762" y="9037"/>
                </a:cubicBezTo>
                <a:cubicBezTo>
                  <a:pt x="5785" y="9052"/>
                  <a:pt x="5806" y="9066"/>
                  <a:pt x="5830" y="9079"/>
                </a:cubicBezTo>
                <a:cubicBezTo>
                  <a:pt x="5854" y="9089"/>
                  <a:pt x="5877" y="9101"/>
                  <a:pt x="5901" y="9111"/>
                </a:cubicBezTo>
                <a:lnTo>
                  <a:pt x="5971" y="9135"/>
                </a:lnTo>
                <a:cubicBezTo>
                  <a:pt x="5995" y="9139"/>
                  <a:pt x="6019" y="9144"/>
                  <a:pt x="6043" y="9148"/>
                </a:cubicBezTo>
                <a:lnTo>
                  <a:pt x="6114" y="9148"/>
                </a:lnTo>
                <a:cubicBezTo>
                  <a:pt x="6137" y="9145"/>
                  <a:pt x="6163" y="9143"/>
                  <a:pt x="6185" y="9139"/>
                </a:cubicBezTo>
                <a:cubicBezTo>
                  <a:pt x="6209" y="9132"/>
                  <a:pt x="6232" y="9124"/>
                  <a:pt x="6256" y="9117"/>
                </a:cubicBezTo>
                <a:cubicBezTo>
                  <a:pt x="6281" y="9107"/>
                  <a:pt x="6304" y="9096"/>
                  <a:pt x="6326" y="9087"/>
                </a:cubicBezTo>
                <a:cubicBezTo>
                  <a:pt x="6352" y="9075"/>
                  <a:pt x="6374" y="9062"/>
                  <a:pt x="6397" y="9050"/>
                </a:cubicBezTo>
                <a:cubicBezTo>
                  <a:pt x="6423" y="9032"/>
                  <a:pt x="6444" y="9011"/>
                  <a:pt x="6466" y="8995"/>
                </a:cubicBezTo>
                <a:cubicBezTo>
                  <a:pt x="6490" y="8976"/>
                  <a:pt x="6514" y="8955"/>
                  <a:pt x="6535" y="8934"/>
                </a:cubicBezTo>
                <a:cubicBezTo>
                  <a:pt x="6558" y="8910"/>
                  <a:pt x="6580" y="8884"/>
                  <a:pt x="6603" y="8861"/>
                </a:cubicBezTo>
                <a:cubicBezTo>
                  <a:pt x="6616" y="8848"/>
                  <a:pt x="6627" y="8834"/>
                  <a:pt x="6637" y="8820"/>
                </a:cubicBezTo>
                <a:cubicBezTo>
                  <a:pt x="6648" y="8807"/>
                  <a:pt x="6657" y="8795"/>
                  <a:pt x="6667" y="8783"/>
                </a:cubicBezTo>
                <a:cubicBezTo>
                  <a:pt x="6685" y="8755"/>
                  <a:pt x="6703" y="8729"/>
                  <a:pt x="6721" y="8704"/>
                </a:cubicBezTo>
                <a:cubicBezTo>
                  <a:pt x="6736" y="8675"/>
                  <a:pt x="6751" y="8646"/>
                  <a:pt x="6766" y="8618"/>
                </a:cubicBezTo>
                <a:cubicBezTo>
                  <a:pt x="6779" y="8591"/>
                  <a:pt x="6792" y="8559"/>
                  <a:pt x="6805" y="8531"/>
                </a:cubicBezTo>
                <a:cubicBezTo>
                  <a:pt x="6822" y="8483"/>
                  <a:pt x="6838" y="8442"/>
                  <a:pt x="6853" y="8393"/>
                </a:cubicBezTo>
                <a:cubicBezTo>
                  <a:pt x="6869" y="8331"/>
                  <a:pt x="6885" y="8264"/>
                  <a:pt x="6901" y="8201"/>
                </a:cubicBezTo>
                <a:cubicBezTo>
                  <a:pt x="6910" y="8134"/>
                  <a:pt x="6920" y="8069"/>
                  <a:pt x="6931" y="8001"/>
                </a:cubicBezTo>
                <a:cubicBezTo>
                  <a:pt x="6937" y="7932"/>
                  <a:pt x="6945" y="7863"/>
                  <a:pt x="6950" y="7793"/>
                </a:cubicBezTo>
                <a:cubicBezTo>
                  <a:pt x="6955" y="7689"/>
                  <a:pt x="6960" y="7581"/>
                  <a:pt x="6966" y="7476"/>
                </a:cubicBezTo>
                <a:cubicBezTo>
                  <a:pt x="6969" y="7403"/>
                  <a:pt x="6971" y="7334"/>
                  <a:pt x="6974" y="7264"/>
                </a:cubicBezTo>
                <a:cubicBezTo>
                  <a:pt x="6980" y="7168"/>
                  <a:pt x="6983" y="7073"/>
                  <a:pt x="6987" y="6979"/>
                </a:cubicBezTo>
                <a:cubicBezTo>
                  <a:pt x="6991" y="6787"/>
                  <a:pt x="6996" y="6597"/>
                  <a:pt x="7001" y="6405"/>
                </a:cubicBezTo>
                <a:lnTo>
                  <a:pt x="7001" y="5829"/>
                </a:lnTo>
                <a:cubicBezTo>
                  <a:pt x="6997" y="5639"/>
                  <a:pt x="6993" y="5447"/>
                  <a:pt x="6990" y="5256"/>
                </a:cubicBezTo>
                <a:cubicBezTo>
                  <a:pt x="6987" y="5160"/>
                  <a:pt x="6984" y="5066"/>
                  <a:pt x="6981" y="4969"/>
                </a:cubicBezTo>
                <a:cubicBezTo>
                  <a:pt x="6980" y="4946"/>
                  <a:pt x="6980" y="4925"/>
                  <a:pt x="6978" y="4903"/>
                </a:cubicBezTo>
                <a:cubicBezTo>
                  <a:pt x="6973" y="4857"/>
                  <a:pt x="6969" y="4810"/>
                  <a:pt x="6965" y="4763"/>
                </a:cubicBezTo>
                <a:cubicBezTo>
                  <a:pt x="6958" y="4720"/>
                  <a:pt x="6952" y="4675"/>
                  <a:pt x="6946" y="4630"/>
                </a:cubicBezTo>
                <a:cubicBezTo>
                  <a:pt x="6936" y="4588"/>
                  <a:pt x="6926" y="4547"/>
                  <a:pt x="6916" y="4501"/>
                </a:cubicBezTo>
                <a:cubicBezTo>
                  <a:pt x="6906" y="4459"/>
                  <a:pt x="6897" y="4415"/>
                  <a:pt x="6885" y="4375"/>
                </a:cubicBezTo>
                <a:cubicBezTo>
                  <a:pt x="6872" y="4334"/>
                  <a:pt x="6857" y="4293"/>
                  <a:pt x="6844" y="4253"/>
                </a:cubicBezTo>
                <a:cubicBezTo>
                  <a:pt x="6830" y="4215"/>
                  <a:pt x="6812" y="4177"/>
                  <a:pt x="6796" y="4136"/>
                </a:cubicBezTo>
                <a:cubicBezTo>
                  <a:pt x="6778" y="4101"/>
                  <a:pt x="6762" y="4066"/>
                  <a:pt x="6744" y="4027"/>
                </a:cubicBezTo>
                <a:cubicBezTo>
                  <a:pt x="6724" y="3993"/>
                  <a:pt x="6703" y="3960"/>
                  <a:pt x="6684" y="3926"/>
                </a:cubicBezTo>
                <a:cubicBezTo>
                  <a:pt x="6662" y="3896"/>
                  <a:pt x="6639" y="3864"/>
                  <a:pt x="6619" y="3835"/>
                </a:cubicBezTo>
                <a:cubicBezTo>
                  <a:pt x="6595" y="3805"/>
                  <a:pt x="6574" y="3777"/>
                  <a:pt x="6547" y="3751"/>
                </a:cubicBezTo>
                <a:cubicBezTo>
                  <a:pt x="6523" y="3725"/>
                  <a:pt x="6498" y="3701"/>
                  <a:pt x="6470" y="3676"/>
                </a:cubicBezTo>
                <a:cubicBezTo>
                  <a:pt x="6445" y="3655"/>
                  <a:pt x="6419" y="3635"/>
                  <a:pt x="6390" y="3614"/>
                </a:cubicBezTo>
                <a:cubicBezTo>
                  <a:pt x="6361" y="3597"/>
                  <a:pt x="6333" y="3578"/>
                  <a:pt x="6304" y="3560"/>
                </a:cubicBezTo>
                <a:cubicBezTo>
                  <a:pt x="6271" y="3548"/>
                  <a:pt x="6242" y="3535"/>
                  <a:pt x="6212" y="3523"/>
                </a:cubicBezTo>
                <a:cubicBezTo>
                  <a:pt x="6180" y="3515"/>
                  <a:pt x="6147" y="3508"/>
                  <a:pt x="6115" y="3498"/>
                </a:cubicBezTo>
                <a:cubicBezTo>
                  <a:pt x="6100" y="3496"/>
                  <a:pt x="6082" y="3495"/>
                  <a:pt x="6064" y="3493"/>
                </a:cubicBezTo>
                <a:cubicBezTo>
                  <a:pt x="6056" y="3493"/>
                  <a:pt x="6047" y="3492"/>
                  <a:pt x="6039" y="3492"/>
                </a:cubicBezTo>
                <a:cubicBezTo>
                  <a:pt x="6021" y="3494"/>
                  <a:pt x="6003" y="3495"/>
                  <a:pt x="5986" y="3497"/>
                </a:cubicBezTo>
                <a:cubicBezTo>
                  <a:pt x="5969" y="3504"/>
                  <a:pt x="5951" y="3508"/>
                  <a:pt x="5934" y="3513"/>
                </a:cubicBezTo>
                <a:cubicBezTo>
                  <a:pt x="5916" y="3521"/>
                  <a:pt x="5900" y="3531"/>
                  <a:pt x="5884" y="3539"/>
                </a:cubicBezTo>
                <a:cubicBezTo>
                  <a:pt x="5868" y="3552"/>
                  <a:pt x="5852" y="3563"/>
                  <a:pt x="5837" y="3577"/>
                </a:cubicBezTo>
                <a:cubicBezTo>
                  <a:pt x="5823" y="3593"/>
                  <a:pt x="5809" y="3608"/>
                  <a:pt x="5796" y="3624"/>
                </a:cubicBezTo>
                <a:cubicBezTo>
                  <a:pt x="5785" y="3642"/>
                  <a:pt x="5774" y="3661"/>
                  <a:pt x="5763" y="3679"/>
                </a:cubicBezTo>
                <a:cubicBezTo>
                  <a:pt x="5754" y="3700"/>
                  <a:pt x="5745" y="3721"/>
                  <a:pt x="5738" y="3743"/>
                </a:cubicBezTo>
                <a:cubicBezTo>
                  <a:pt x="5735" y="3755"/>
                  <a:pt x="5733" y="3766"/>
                  <a:pt x="5729" y="3777"/>
                </a:cubicBezTo>
                <a:cubicBezTo>
                  <a:pt x="5728" y="3787"/>
                  <a:pt x="5726" y="3796"/>
                  <a:pt x="5725" y="3805"/>
                </a:cubicBezTo>
                <a:cubicBezTo>
                  <a:pt x="5723" y="3825"/>
                  <a:pt x="5722" y="3844"/>
                  <a:pt x="5719" y="3861"/>
                </a:cubicBezTo>
                <a:cubicBezTo>
                  <a:pt x="5720" y="3890"/>
                  <a:pt x="5723" y="3918"/>
                  <a:pt x="5724" y="3946"/>
                </a:cubicBezTo>
                <a:cubicBezTo>
                  <a:pt x="5731" y="3984"/>
                  <a:pt x="5738" y="4018"/>
                  <a:pt x="5745" y="4059"/>
                </a:cubicBezTo>
                <a:cubicBezTo>
                  <a:pt x="5760" y="4090"/>
                  <a:pt x="5774" y="4124"/>
                  <a:pt x="5786" y="4157"/>
                </a:cubicBezTo>
                <a:cubicBezTo>
                  <a:pt x="5795" y="4173"/>
                  <a:pt x="5803" y="4188"/>
                  <a:pt x="5811" y="4203"/>
                </a:cubicBezTo>
                <a:cubicBezTo>
                  <a:pt x="5829" y="4228"/>
                  <a:pt x="5844" y="4252"/>
                  <a:pt x="5860" y="4279"/>
                </a:cubicBezTo>
                <a:cubicBezTo>
                  <a:pt x="5894" y="4320"/>
                  <a:pt x="5925" y="4366"/>
                  <a:pt x="5960" y="4405"/>
                </a:cubicBezTo>
                <a:cubicBezTo>
                  <a:pt x="5993" y="4441"/>
                  <a:pt x="6028" y="4476"/>
                  <a:pt x="6061" y="4511"/>
                </a:cubicBezTo>
                <a:cubicBezTo>
                  <a:pt x="6098" y="4539"/>
                  <a:pt x="6131" y="4567"/>
                  <a:pt x="6167" y="4593"/>
                </a:cubicBezTo>
                <a:lnTo>
                  <a:pt x="6272" y="4647"/>
                </a:lnTo>
                <a:lnTo>
                  <a:pt x="6380" y="4682"/>
                </a:lnTo>
                <a:cubicBezTo>
                  <a:pt x="6418" y="4686"/>
                  <a:pt x="6451" y="4691"/>
                  <a:pt x="6488" y="4695"/>
                </a:cubicBezTo>
                <a:lnTo>
                  <a:pt x="6596" y="4685"/>
                </a:lnTo>
                <a:cubicBezTo>
                  <a:pt x="6632" y="4677"/>
                  <a:pt x="6667" y="4668"/>
                  <a:pt x="6703" y="4660"/>
                </a:cubicBezTo>
                <a:cubicBezTo>
                  <a:pt x="6739" y="4644"/>
                  <a:pt x="6774" y="4627"/>
                  <a:pt x="6810" y="4611"/>
                </a:cubicBezTo>
                <a:lnTo>
                  <a:pt x="6915" y="4552"/>
                </a:lnTo>
                <a:cubicBezTo>
                  <a:pt x="6950" y="4525"/>
                  <a:pt x="6983" y="4495"/>
                  <a:pt x="7018" y="4470"/>
                </a:cubicBezTo>
                <a:cubicBezTo>
                  <a:pt x="7050" y="4439"/>
                  <a:pt x="7083" y="4405"/>
                  <a:pt x="7116" y="4376"/>
                </a:cubicBezTo>
                <a:cubicBezTo>
                  <a:pt x="7150" y="4339"/>
                  <a:pt x="7180" y="4304"/>
                  <a:pt x="7213" y="4266"/>
                </a:cubicBezTo>
                <a:cubicBezTo>
                  <a:pt x="7245" y="4228"/>
                  <a:pt x="7274" y="4188"/>
                  <a:pt x="7306" y="4146"/>
                </a:cubicBezTo>
                <a:cubicBezTo>
                  <a:pt x="7334" y="4103"/>
                  <a:pt x="7362" y="4059"/>
                  <a:pt x="7391" y="4011"/>
                </a:cubicBezTo>
                <a:cubicBezTo>
                  <a:pt x="7407" y="3988"/>
                  <a:pt x="7420" y="3963"/>
                  <a:pt x="7433" y="3940"/>
                </a:cubicBezTo>
                <a:cubicBezTo>
                  <a:pt x="7458" y="3896"/>
                  <a:pt x="7482" y="3852"/>
                  <a:pt x="7506" y="3806"/>
                </a:cubicBezTo>
                <a:cubicBezTo>
                  <a:pt x="7552" y="3713"/>
                  <a:pt x="7595" y="3620"/>
                  <a:pt x="7640" y="3526"/>
                </a:cubicBezTo>
                <a:cubicBezTo>
                  <a:pt x="7679" y="3427"/>
                  <a:pt x="7716" y="3326"/>
                  <a:pt x="7754" y="3225"/>
                </a:cubicBezTo>
                <a:cubicBezTo>
                  <a:pt x="7777" y="3148"/>
                  <a:pt x="7802" y="3068"/>
                  <a:pt x="7825" y="2990"/>
                </a:cubicBezTo>
                <a:cubicBezTo>
                  <a:pt x="7838" y="2936"/>
                  <a:pt x="7852" y="2884"/>
                  <a:pt x="7868" y="2831"/>
                </a:cubicBezTo>
                <a:cubicBezTo>
                  <a:pt x="7878" y="2776"/>
                  <a:pt x="7889" y="2723"/>
                  <a:pt x="7900" y="2668"/>
                </a:cubicBezTo>
                <a:cubicBezTo>
                  <a:pt x="7909" y="2615"/>
                  <a:pt x="7919" y="2558"/>
                  <a:pt x="7931" y="2499"/>
                </a:cubicBezTo>
                <a:cubicBezTo>
                  <a:pt x="7938" y="2444"/>
                  <a:pt x="7945" y="2390"/>
                  <a:pt x="7952" y="2336"/>
                </a:cubicBezTo>
                <a:cubicBezTo>
                  <a:pt x="7956" y="2279"/>
                  <a:pt x="7961" y="2223"/>
                  <a:pt x="7965" y="2167"/>
                </a:cubicBezTo>
                <a:cubicBezTo>
                  <a:pt x="7967" y="2109"/>
                  <a:pt x="7971" y="2053"/>
                  <a:pt x="7973" y="1999"/>
                </a:cubicBezTo>
                <a:cubicBezTo>
                  <a:pt x="7972" y="1942"/>
                  <a:pt x="7972" y="1884"/>
                  <a:pt x="7971" y="1829"/>
                </a:cubicBezTo>
                <a:cubicBezTo>
                  <a:pt x="7968" y="1772"/>
                  <a:pt x="7965" y="1712"/>
                  <a:pt x="7963" y="1659"/>
                </a:cubicBezTo>
                <a:cubicBezTo>
                  <a:pt x="7958" y="1603"/>
                  <a:pt x="7954" y="1545"/>
                  <a:pt x="7949" y="1488"/>
                </a:cubicBezTo>
                <a:cubicBezTo>
                  <a:pt x="7945" y="1461"/>
                  <a:pt x="7941" y="1431"/>
                  <a:pt x="7937" y="1404"/>
                </a:cubicBezTo>
                <a:cubicBezTo>
                  <a:pt x="7931" y="1365"/>
                  <a:pt x="7924" y="1326"/>
                  <a:pt x="7916" y="1289"/>
                </a:cubicBezTo>
                <a:cubicBezTo>
                  <a:pt x="7908" y="1226"/>
                  <a:pt x="7900" y="1162"/>
                  <a:pt x="7892" y="1098"/>
                </a:cubicBezTo>
                <a:cubicBezTo>
                  <a:pt x="7889" y="1056"/>
                  <a:pt x="7886" y="1013"/>
                  <a:pt x="7883" y="969"/>
                </a:cubicBezTo>
                <a:cubicBezTo>
                  <a:pt x="7884" y="929"/>
                  <a:pt x="7884" y="887"/>
                  <a:pt x="7885" y="845"/>
                </a:cubicBezTo>
                <a:cubicBezTo>
                  <a:pt x="7891" y="805"/>
                  <a:pt x="7896" y="765"/>
                  <a:pt x="7903" y="727"/>
                </a:cubicBezTo>
                <a:cubicBezTo>
                  <a:pt x="7913" y="702"/>
                  <a:pt x="7922" y="677"/>
                  <a:pt x="7934" y="649"/>
                </a:cubicBezTo>
                <a:cubicBezTo>
                  <a:pt x="7942" y="632"/>
                  <a:pt x="7950" y="617"/>
                  <a:pt x="7958" y="601"/>
                </a:cubicBezTo>
                <a:cubicBezTo>
                  <a:pt x="7968" y="588"/>
                  <a:pt x="7979" y="573"/>
                  <a:pt x="7992" y="558"/>
                </a:cubicBezTo>
                <a:cubicBezTo>
                  <a:pt x="8005" y="547"/>
                  <a:pt x="8016" y="534"/>
                  <a:pt x="8030" y="522"/>
                </a:cubicBezTo>
                <a:cubicBezTo>
                  <a:pt x="8036" y="517"/>
                  <a:pt x="8043" y="513"/>
                  <a:pt x="8050" y="507"/>
                </a:cubicBezTo>
                <a:cubicBezTo>
                  <a:pt x="8065" y="498"/>
                  <a:pt x="8076" y="492"/>
                  <a:pt x="8088" y="485"/>
                </a:cubicBezTo>
                <a:cubicBezTo>
                  <a:pt x="8110" y="479"/>
                  <a:pt x="8138" y="475"/>
                  <a:pt x="8159" y="470"/>
                </a:cubicBezTo>
                <a:lnTo>
                  <a:pt x="8229" y="479"/>
                </a:lnTo>
                <a:cubicBezTo>
                  <a:pt x="8251" y="491"/>
                  <a:pt x="8279" y="503"/>
                  <a:pt x="8301" y="515"/>
                </a:cubicBezTo>
                <a:cubicBezTo>
                  <a:pt x="8325" y="530"/>
                  <a:pt x="8348" y="548"/>
                  <a:pt x="8370" y="564"/>
                </a:cubicBezTo>
                <a:cubicBezTo>
                  <a:pt x="8391" y="586"/>
                  <a:pt x="8412" y="608"/>
                  <a:pt x="8433" y="629"/>
                </a:cubicBezTo>
                <a:lnTo>
                  <a:pt x="8490" y="704"/>
                </a:lnTo>
                <a:cubicBezTo>
                  <a:pt x="8505" y="729"/>
                  <a:pt x="8523" y="754"/>
                  <a:pt x="8538" y="780"/>
                </a:cubicBezTo>
                <a:cubicBezTo>
                  <a:pt x="8544" y="793"/>
                  <a:pt x="8552" y="805"/>
                  <a:pt x="8559" y="818"/>
                </a:cubicBezTo>
                <a:cubicBezTo>
                  <a:pt x="8588" y="881"/>
                  <a:pt x="8617" y="941"/>
                  <a:pt x="8645" y="1003"/>
                </a:cubicBezTo>
                <a:cubicBezTo>
                  <a:pt x="8694" y="1105"/>
                  <a:pt x="8743" y="1207"/>
                  <a:pt x="8792" y="1307"/>
                </a:cubicBezTo>
                <a:cubicBezTo>
                  <a:pt x="8816" y="1352"/>
                  <a:pt x="8842" y="1398"/>
                  <a:pt x="8868" y="1441"/>
                </a:cubicBezTo>
                <a:cubicBezTo>
                  <a:pt x="8886" y="1468"/>
                  <a:pt x="8905" y="1493"/>
                  <a:pt x="8925" y="1521"/>
                </a:cubicBezTo>
                <a:cubicBezTo>
                  <a:pt x="8944" y="1544"/>
                  <a:pt x="8961" y="1566"/>
                  <a:pt x="8982" y="1592"/>
                </a:cubicBezTo>
                <a:cubicBezTo>
                  <a:pt x="9001" y="1609"/>
                  <a:pt x="9021" y="1624"/>
                  <a:pt x="9039" y="1642"/>
                </a:cubicBezTo>
                <a:cubicBezTo>
                  <a:pt x="9061" y="1653"/>
                  <a:pt x="9084" y="1665"/>
                  <a:pt x="9103" y="1676"/>
                </a:cubicBezTo>
                <a:cubicBezTo>
                  <a:pt x="9126" y="1680"/>
                  <a:pt x="9147" y="1685"/>
                  <a:pt x="9168" y="1690"/>
                </a:cubicBezTo>
                <a:lnTo>
                  <a:pt x="9236" y="1681"/>
                </a:lnTo>
                <a:cubicBezTo>
                  <a:pt x="9260" y="1670"/>
                  <a:pt x="9284" y="1660"/>
                  <a:pt x="9308" y="1647"/>
                </a:cubicBezTo>
                <a:cubicBezTo>
                  <a:pt x="9334" y="1626"/>
                  <a:pt x="9358" y="1606"/>
                  <a:pt x="9384" y="1583"/>
                </a:cubicBezTo>
                <a:cubicBezTo>
                  <a:pt x="9411" y="1551"/>
                  <a:pt x="9435" y="1519"/>
                  <a:pt x="9463" y="1486"/>
                </a:cubicBezTo>
                <a:cubicBezTo>
                  <a:pt x="9477" y="1466"/>
                  <a:pt x="9491" y="1445"/>
                  <a:pt x="9504" y="1425"/>
                </a:cubicBezTo>
                <a:cubicBezTo>
                  <a:pt x="9518" y="1403"/>
                  <a:pt x="9531" y="1378"/>
                  <a:pt x="9544" y="1356"/>
                </a:cubicBezTo>
                <a:cubicBezTo>
                  <a:pt x="9568" y="1307"/>
                  <a:pt x="9590" y="1256"/>
                  <a:pt x="9614" y="1210"/>
                </a:cubicBezTo>
                <a:cubicBezTo>
                  <a:pt x="9632" y="1155"/>
                  <a:pt x="9653" y="1102"/>
                  <a:pt x="9672" y="1047"/>
                </a:cubicBezTo>
                <a:cubicBezTo>
                  <a:pt x="9688" y="992"/>
                  <a:pt x="9705" y="935"/>
                  <a:pt x="9722" y="880"/>
                </a:cubicBezTo>
                <a:cubicBezTo>
                  <a:pt x="9729" y="852"/>
                  <a:pt x="9735" y="823"/>
                  <a:pt x="9743" y="796"/>
                </a:cubicBezTo>
                <a:cubicBezTo>
                  <a:pt x="9761" y="729"/>
                  <a:pt x="9779" y="662"/>
                  <a:pt x="9795" y="595"/>
                </a:cubicBezTo>
                <a:cubicBezTo>
                  <a:pt x="9826" y="490"/>
                  <a:pt x="9855" y="387"/>
                  <a:pt x="9884" y="283"/>
                </a:cubicBezTo>
                <a:cubicBezTo>
                  <a:pt x="9911" y="218"/>
                  <a:pt x="9933" y="154"/>
                  <a:pt x="9955" y="89"/>
                </a:cubicBezTo>
                <a:cubicBezTo>
                  <a:pt x="9974" y="59"/>
                  <a:pt x="9987" y="28"/>
                  <a:pt x="10000" y="0"/>
                </a:cubicBezTo>
              </a:path>
            </a:pathLst>
          </a:custGeom>
          <a:noFill/>
          <a:ln w="17463">
            <a:solidFill>
              <a:schemeClr val="bg1">
                <a:alpha val="34000"/>
              </a:schemeClr>
            </a:solidFill>
            <a:prstDash val="dash"/>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26396240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25" name="Picture Placeholder 24">
            <a:extLst>
              <a:ext uri="{FF2B5EF4-FFF2-40B4-BE49-F238E27FC236}">
                <a16:creationId xmlns:a16="http://schemas.microsoft.com/office/drawing/2014/main" xmlns="" id="{A303F976-4FA6-42AC-8BA7-77180E918EA5}"/>
              </a:ext>
            </a:extLst>
          </p:cNvPr>
          <p:cNvSpPr>
            <a:spLocks noGrp="1"/>
          </p:cNvSpPr>
          <p:nvPr>
            <p:ph type="pic" sz="quarter" idx="13"/>
          </p:nvPr>
        </p:nvSpPr>
        <p:spPr>
          <a:xfrm>
            <a:off x="4151784" y="591664"/>
            <a:ext cx="7710160" cy="5188801"/>
          </a:xfrm>
          <a:custGeom>
            <a:avLst/>
            <a:gdLst>
              <a:gd name="connsiteX0" fmla="*/ 0 w 7710160"/>
              <a:gd name="connsiteY0" fmla="*/ 0 h 5188801"/>
              <a:gd name="connsiteX1" fmla="*/ 7710160 w 7710160"/>
              <a:gd name="connsiteY1" fmla="*/ 840644 h 5188801"/>
              <a:gd name="connsiteX2" fmla="*/ 7710160 w 7710160"/>
              <a:gd name="connsiteY2" fmla="*/ 4444179 h 5188801"/>
              <a:gd name="connsiteX3" fmla="*/ 0 w 7710160"/>
              <a:gd name="connsiteY3" fmla="*/ 5188801 h 5188801"/>
              <a:gd name="connsiteX0" fmla="*/ 0 w 7710160"/>
              <a:gd name="connsiteY0" fmla="*/ 0 h 5188801"/>
              <a:gd name="connsiteX1" fmla="*/ 7710160 w 7710160"/>
              <a:gd name="connsiteY1" fmla="*/ 840644 h 5188801"/>
              <a:gd name="connsiteX2" fmla="*/ 7710160 w 7710160"/>
              <a:gd name="connsiteY2" fmla="*/ 4456085 h 5188801"/>
              <a:gd name="connsiteX3" fmla="*/ 0 w 7710160"/>
              <a:gd name="connsiteY3" fmla="*/ 5188801 h 5188801"/>
              <a:gd name="connsiteX4" fmla="*/ 0 w 7710160"/>
              <a:gd name="connsiteY4" fmla="*/ 0 h 5188801"/>
              <a:gd name="connsiteX0" fmla="*/ 0 w 7710160"/>
              <a:gd name="connsiteY0" fmla="*/ 0 h 5188801"/>
              <a:gd name="connsiteX1" fmla="*/ 7710160 w 7710160"/>
              <a:gd name="connsiteY1" fmla="*/ 840644 h 5188801"/>
              <a:gd name="connsiteX2" fmla="*/ 7710160 w 7710160"/>
              <a:gd name="connsiteY2" fmla="*/ 4451322 h 5188801"/>
              <a:gd name="connsiteX3" fmla="*/ 0 w 7710160"/>
              <a:gd name="connsiteY3" fmla="*/ 5188801 h 5188801"/>
              <a:gd name="connsiteX4" fmla="*/ 0 w 7710160"/>
              <a:gd name="connsiteY4" fmla="*/ 0 h 518880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710160" h="5188801">
                <a:moveTo>
                  <a:pt x="0" y="0"/>
                </a:moveTo>
                <a:lnTo>
                  <a:pt x="7710160" y="840644"/>
                </a:lnTo>
                <a:lnTo>
                  <a:pt x="7710160" y="4451322"/>
                </a:lnTo>
                <a:lnTo>
                  <a:pt x="0" y="5188801"/>
                </a:lnTo>
                <a:lnTo>
                  <a:pt x="0" y="0"/>
                </a:lnTo>
                <a:close/>
              </a:path>
            </a:pathLst>
          </a:custGeom>
        </p:spPr>
        <p:txBody>
          <a:bodyPr wrap="square">
            <a:noAutofit/>
          </a:bodyPr>
          <a:lstStyle/>
          <a:p>
            <a:endParaRPr lang="en-US"/>
          </a:p>
        </p:txBody>
      </p:sp>
      <p:sp>
        <p:nvSpPr>
          <p:cNvPr id="2" name="Title 1">
            <a:extLst>
              <a:ext uri="{FF2B5EF4-FFF2-40B4-BE49-F238E27FC236}">
                <a16:creationId xmlns:a16="http://schemas.microsoft.com/office/drawing/2014/main" xmlns="" id="{E74D98FD-0D74-4671-87BF-B230EC2DC998}"/>
              </a:ext>
            </a:extLst>
          </p:cNvPr>
          <p:cNvSpPr>
            <a:spLocks noGrp="1"/>
          </p:cNvSpPr>
          <p:nvPr>
            <p:ph type="title"/>
          </p:nvPr>
        </p:nvSpPr>
        <p:spPr>
          <a:xfrm>
            <a:off x="330056" y="1709738"/>
            <a:ext cx="3605704"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16C051A-6249-4ADA-BA28-6E01DD886ABE}"/>
              </a:ext>
            </a:extLst>
          </p:cNvPr>
          <p:cNvSpPr>
            <a:spLocks noGrp="1"/>
          </p:cNvSpPr>
          <p:nvPr>
            <p:ph type="body" idx="1"/>
          </p:nvPr>
        </p:nvSpPr>
        <p:spPr>
          <a:xfrm>
            <a:off x="330056" y="4589463"/>
            <a:ext cx="3605704"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76AD31F-0EE1-463E-9F3E-4301ECA6EC5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796BECF9-BEF4-4ADC-842C-D63F4F639E2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43732F4A-4504-4B19-B34F-FF6861DE1080}"/>
              </a:ext>
            </a:extLst>
          </p:cNvPr>
          <p:cNvSpPr>
            <a:spLocks noGrp="1"/>
          </p:cNvSpPr>
          <p:nvPr>
            <p:ph type="sldNum" sz="quarter" idx="12"/>
          </p:nvPr>
        </p:nvSpPr>
        <p:spPr/>
        <p:txBody>
          <a:bodyPr/>
          <a:lstStyle/>
          <a:p>
            <a:fld id="{7F88F610-7B7C-44F0-8FE6-F62371B7351D}" type="slidenum">
              <a:rPr lang="en-US" smtClean="0"/>
              <a:t>‹#›</a:t>
            </a:fld>
            <a:endParaRPr lang="en-US"/>
          </a:p>
        </p:txBody>
      </p:sp>
      <p:grpSp>
        <p:nvGrpSpPr>
          <p:cNvPr id="14" name="Group 13">
            <a:extLst>
              <a:ext uri="{FF2B5EF4-FFF2-40B4-BE49-F238E27FC236}">
                <a16:creationId xmlns:a16="http://schemas.microsoft.com/office/drawing/2014/main" xmlns="" id="{0E02FEEB-27C5-4F36-B3F7-53240EEAF687}"/>
              </a:ext>
            </a:extLst>
          </p:cNvPr>
          <p:cNvGrpSpPr/>
          <p:nvPr/>
        </p:nvGrpSpPr>
        <p:grpSpPr>
          <a:xfrm>
            <a:off x="9694123" y="3897602"/>
            <a:ext cx="2167821" cy="2339710"/>
            <a:chOff x="7672595" y="3282795"/>
            <a:chExt cx="2167821" cy="2450461"/>
          </a:xfrm>
        </p:grpSpPr>
        <p:sp>
          <p:nvSpPr>
            <p:cNvPr id="19" name="Freeform 64">
              <a:extLst>
                <a:ext uri="{FF2B5EF4-FFF2-40B4-BE49-F238E27FC236}">
                  <a16:creationId xmlns:a16="http://schemas.microsoft.com/office/drawing/2014/main" xmlns="" id="{19D76390-A1BD-4551-83C6-5CEBBB06BA0B}"/>
                </a:ext>
              </a:extLst>
            </p:cNvPr>
            <p:cNvSpPr>
              <a:spLocks/>
            </p:cNvSpPr>
            <p:nvPr/>
          </p:nvSpPr>
          <p:spPr bwMode="auto">
            <a:xfrm>
              <a:off x="9017447" y="3601162"/>
              <a:ext cx="431558" cy="2132094"/>
            </a:xfrm>
            <a:custGeom>
              <a:avLst/>
              <a:gdLst>
                <a:gd name="T0" fmla="*/ 0 w 859"/>
                <a:gd name="T1" fmla="*/ 3537 h 3537"/>
                <a:gd name="T2" fmla="*/ 859 w 859"/>
                <a:gd name="T3" fmla="*/ 2448 h 3537"/>
                <a:gd name="T4" fmla="*/ 859 w 859"/>
                <a:gd name="T5" fmla="*/ 0 h 3537"/>
                <a:gd name="T6" fmla="*/ 0 w 859"/>
                <a:gd name="T7" fmla="*/ 1423 h 3537"/>
                <a:gd name="T8" fmla="*/ 0 w 859"/>
                <a:gd name="T9" fmla="*/ 3537 h 3537"/>
              </a:gdLst>
              <a:ahLst/>
              <a:cxnLst>
                <a:cxn ang="0">
                  <a:pos x="T0" y="T1"/>
                </a:cxn>
                <a:cxn ang="0">
                  <a:pos x="T2" y="T3"/>
                </a:cxn>
                <a:cxn ang="0">
                  <a:pos x="T4" y="T5"/>
                </a:cxn>
                <a:cxn ang="0">
                  <a:pos x="T6" y="T7"/>
                </a:cxn>
                <a:cxn ang="0">
                  <a:pos x="T8" y="T9"/>
                </a:cxn>
              </a:cxnLst>
              <a:rect l="0" t="0" r="r" b="b"/>
              <a:pathLst>
                <a:path w="859" h="3537">
                  <a:moveTo>
                    <a:pt x="0" y="3537"/>
                  </a:moveTo>
                  <a:lnTo>
                    <a:pt x="859" y="2448"/>
                  </a:lnTo>
                  <a:lnTo>
                    <a:pt x="859" y="0"/>
                  </a:lnTo>
                  <a:lnTo>
                    <a:pt x="0" y="1423"/>
                  </a:lnTo>
                  <a:lnTo>
                    <a:pt x="0" y="3537"/>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0" name="Freeform 65">
              <a:extLst>
                <a:ext uri="{FF2B5EF4-FFF2-40B4-BE49-F238E27FC236}">
                  <a16:creationId xmlns:a16="http://schemas.microsoft.com/office/drawing/2014/main" xmlns="" id="{52647B67-93B0-4892-8025-E77485C7E128}"/>
                </a:ext>
              </a:extLst>
            </p:cNvPr>
            <p:cNvSpPr>
              <a:spLocks/>
            </p:cNvSpPr>
            <p:nvPr/>
          </p:nvSpPr>
          <p:spPr bwMode="auto">
            <a:xfrm>
              <a:off x="7672595" y="3601162"/>
              <a:ext cx="1776410" cy="1476065"/>
            </a:xfrm>
            <a:custGeom>
              <a:avLst/>
              <a:gdLst>
                <a:gd name="T0" fmla="*/ 0 w 3539"/>
                <a:gd name="T1" fmla="*/ 2163 h 2448"/>
                <a:gd name="T2" fmla="*/ 3539 w 3539"/>
                <a:gd name="T3" fmla="*/ 2448 h 2448"/>
                <a:gd name="T4" fmla="*/ 3539 w 3539"/>
                <a:gd name="T5" fmla="*/ 0 h 2448"/>
                <a:gd name="T6" fmla="*/ 0 w 3539"/>
                <a:gd name="T7" fmla="*/ 408 h 2448"/>
                <a:gd name="T8" fmla="*/ 0 w 3539"/>
                <a:gd name="T9" fmla="*/ 2163 h 2448"/>
              </a:gdLst>
              <a:ahLst/>
              <a:cxnLst>
                <a:cxn ang="0">
                  <a:pos x="T0" y="T1"/>
                </a:cxn>
                <a:cxn ang="0">
                  <a:pos x="T2" y="T3"/>
                </a:cxn>
                <a:cxn ang="0">
                  <a:pos x="T4" y="T5"/>
                </a:cxn>
                <a:cxn ang="0">
                  <a:pos x="T6" y="T7"/>
                </a:cxn>
                <a:cxn ang="0">
                  <a:pos x="T8" y="T9"/>
                </a:cxn>
              </a:cxnLst>
              <a:rect l="0" t="0" r="r" b="b"/>
              <a:pathLst>
                <a:path w="3539" h="2448">
                  <a:moveTo>
                    <a:pt x="0" y="2163"/>
                  </a:moveTo>
                  <a:lnTo>
                    <a:pt x="3539" y="2448"/>
                  </a:lnTo>
                  <a:lnTo>
                    <a:pt x="3539" y="0"/>
                  </a:lnTo>
                  <a:lnTo>
                    <a:pt x="0" y="408"/>
                  </a:lnTo>
                  <a:lnTo>
                    <a:pt x="0" y="2163"/>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21" name="Freeform 66">
              <a:extLst>
                <a:ext uri="{FF2B5EF4-FFF2-40B4-BE49-F238E27FC236}">
                  <a16:creationId xmlns:a16="http://schemas.microsoft.com/office/drawing/2014/main" xmlns="" id="{038637CE-3C81-4483-B501-903F7975E4C4}"/>
                </a:ext>
              </a:extLst>
            </p:cNvPr>
            <p:cNvSpPr>
              <a:spLocks/>
            </p:cNvSpPr>
            <p:nvPr/>
          </p:nvSpPr>
          <p:spPr bwMode="auto">
            <a:xfrm>
              <a:off x="7672595" y="3282795"/>
              <a:ext cx="2167821" cy="1623190"/>
            </a:xfrm>
            <a:custGeom>
              <a:avLst/>
              <a:gdLst>
                <a:gd name="T0" fmla="*/ 0 w 4318"/>
                <a:gd name="T1" fmla="*/ 2691 h 2691"/>
                <a:gd name="T2" fmla="*/ 4318 w 4318"/>
                <a:gd name="T3" fmla="*/ 1994 h 2691"/>
                <a:gd name="T4" fmla="*/ 4318 w 4318"/>
                <a:gd name="T5" fmla="*/ 0 h 2691"/>
                <a:gd name="T6" fmla="*/ 0 w 4318"/>
                <a:gd name="T7" fmla="*/ 936 h 2691"/>
                <a:gd name="T8" fmla="*/ 0 w 4318"/>
                <a:gd name="T9" fmla="*/ 2691 h 2691"/>
              </a:gdLst>
              <a:ahLst/>
              <a:cxnLst>
                <a:cxn ang="0">
                  <a:pos x="T0" y="T1"/>
                </a:cxn>
                <a:cxn ang="0">
                  <a:pos x="T2" y="T3"/>
                </a:cxn>
                <a:cxn ang="0">
                  <a:pos x="T4" y="T5"/>
                </a:cxn>
                <a:cxn ang="0">
                  <a:pos x="T6" y="T7"/>
                </a:cxn>
                <a:cxn ang="0">
                  <a:pos x="T8" y="T9"/>
                </a:cxn>
              </a:cxnLst>
              <a:rect l="0" t="0" r="r" b="b"/>
              <a:pathLst>
                <a:path w="4318" h="2691">
                  <a:moveTo>
                    <a:pt x="0" y="2691"/>
                  </a:moveTo>
                  <a:lnTo>
                    <a:pt x="4318" y="1994"/>
                  </a:lnTo>
                  <a:lnTo>
                    <a:pt x="4318" y="0"/>
                  </a:lnTo>
                  <a:lnTo>
                    <a:pt x="0" y="936"/>
                  </a:lnTo>
                  <a:lnTo>
                    <a:pt x="0" y="2691"/>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grpSp>
        <p:nvGrpSpPr>
          <p:cNvPr id="15" name="Group 14">
            <a:extLst>
              <a:ext uri="{FF2B5EF4-FFF2-40B4-BE49-F238E27FC236}">
                <a16:creationId xmlns:a16="http://schemas.microsoft.com/office/drawing/2014/main" xmlns="" id="{53161DD6-4B06-4EBD-A3D9-B68440066C0D}"/>
              </a:ext>
            </a:extLst>
          </p:cNvPr>
          <p:cNvGrpSpPr/>
          <p:nvPr/>
        </p:nvGrpSpPr>
        <p:grpSpPr>
          <a:xfrm>
            <a:off x="4151784" y="152400"/>
            <a:ext cx="2165815" cy="2084091"/>
            <a:chOff x="3664132" y="2544763"/>
            <a:chExt cx="2165815" cy="2182742"/>
          </a:xfrm>
        </p:grpSpPr>
        <p:sp>
          <p:nvSpPr>
            <p:cNvPr id="17" name="Freeform 62">
              <a:extLst>
                <a:ext uri="{FF2B5EF4-FFF2-40B4-BE49-F238E27FC236}">
                  <a16:creationId xmlns:a16="http://schemas.microsoft.com/office/drawing/2014/main" xmlns="" id="{7BE45DDE-BD04-4215-AC20-122292F80749}"/>
                </a:ext>
              </a:extLst>
            </p:cNvPr>
            <p:cNvSpPr>
              <a:spLocks/>
            </p:cNvSpPr>
            <p:nvPr/>
          </p:nvSpPr>
          <p:spPr bwMode="auto">
            <a:xfrm>
              <a:off x="4053537" y="2544763"/>
              <a:ext cx="1776410" cy="1726899"/>
            </a:xfrm>
            <a:custGeom>
              <a:avLst/>
              <a:gdLst>
                <a:gd name="T0" fmla="*/ 3538 w 3538"/>
                <a:gd name="T1" fmla="*/ 286 h 2864"/>
                <a:gd name="T2" fmla="*/ 0 w 3538"/>
                <a:gd name="T3" fmla="*/ 0 h 2864"/>
                <a:gd name="T4" fmla="*/ 0 w 3538"/>
                <a:gd name="T5" fmla="*/ 2864 h 2864"/>
                <a:gd name="T6" fmla="*/ 3538 w 3538"/>
                <a:gd name="T7" fmla="*/ 2276 h 2864"/>
                <a:gd name="T8" fmla="*/ 3538 w 3538"/>
                <a:gd name="T9" fmla="*/ 286 h 2864"/>
              </a:gdLst>
              <a:ahLst/>
              <a:cxnLst>
                <a:cxn ang="0">
                  <a:pos x="T0" y="T1"/>
                </a:cxn>
                <a:cxn ang="0">
                  <a:pos x="T2" y="T3"/>
                </a:cxn>
                <a:cxn ang="0">
                  <a:pos x="T4" y="T5"/>
                </a:cxn>
                <a:cxn ang="0">
                  <a:pos x="T6" y="T7"/>
                </a:cxn>
                <a:cxn ang="0">
                  <a:pos x="T8" y="T9"/>
                </a:cxn>
              </a:cxnLst>
              <a:rect l="0" t="0" r="r" b="b"/>
              <a:pathLst>
                <a:path w="3538" h="2864">
                  <a:moveTo>
                    <a:pt x="3538" y="286"/>
                  </a:moveTo>
                  <a:lnTo>
                    <a:pt x="0" y="0"/>
                  </a:lnTo>
                  <a:lnTo>
                    <a:pt x="0" y="2864"/>
                  </a:lnTo>
                  <a:lnTo>
                    <a:pt x="3538" y="2276"/>
                  </a:lnTo>
                  <a:lnTo>
                    <a:pt x="3538" y="28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sp>
          <p:nvSpPr>
            <p:cNvPr id="18" name="Freeform 63">
              <a:extLst>
                <a:ext uri="{FF2B5EF4-FFF2-40B4-BE49-F238E27FC236}">
                  <a16:creationId xmlns:a16="http://schemas.microsoft.com/office/drawing/2014/main" xmlns="" id="{1C8ED883-BA4C-4A09-AAA9-16080A643242}"/>
                </a:ext>
              </a:extLst>
            </p:cNvPr>
            <p:cNvSpPr>
              <a:spLocks/>
            </p:cNvSpPr>
            <p:nvPr/>
          </p:nvSpPr>
          <p:spPr bwMode="auto">
            <a:xfrm>
              <a:off x="3664132" y="2716005"/>
              <a:ext cx="2165815" cy="2011500"/>
            </a:xfrm>
            <a:custGeom>
              <a:avLst/>
              <a:gdLst>
                <a:gd name="T0" fmla="*/ 4317 w 4317"/>
                <a:gd name="T1" fmla="*/ 0 h 3335"/>
                <a:gd name="T2" fmla="*/ 0 w 4317"/>
                <a:gd name="T3" fmla="*/ 471 h 3335"/>
                <a:gd name="T4" fmla="*/ 0 w 4317"/>
                <a:gd name="T5" fmla="*/ 3335 h 3335"/>
                <a:gd name="T6" fmla="*/ 4317 w 4317"/>
                <a:gd name="T7" fmla="*/ 1990 h 3335"/>
                <a:gd name="T8" fmla="*/ 4317 w 4317"/>
                <a:gd name="T9" fmla="*/ 0 h 3335"/>
              </a:gdLst>
              <a:ahLst/>
              <a:cxnLst>
                <a:cxn ang="0">
                  <a:pos x="T0" y="T1"/>
                </a:cxn>
                <a:cxn ang="0">
                  <a:pos x="T2" y="T3"/>
                </a:cxn>
                <a:cxn ang="0">
                  <a:pos x="T4" y="T5"/>
                </a:cxn>
                <a:cxn ang="0">
                  <a:pos x="T6" y="T7"/>
                </a:cxn>
                <a:cxn ang="0">
                  <a:pos x="T8" y="T9"/>
                </a:cxn>
              </a:cxnLst>
              <a:rect l="0" t="0" r="r" b="b"/>
              <a:pathLst>
                <a:path w="4317" h="3335">
                  <a:moveTo>
                    <a:pt x="4317" y="0"/>
                  </a:moveTo>
                  <a:lnTo>
                    <a:pt x="0" y="471"/>
                  </a:lnTo>
                  <a:lnTo>
                    <a:pt x="0" y="3335"/>
                  </a:lnTo>
                  <a:lnTo>
                    <a:pt x="4317" y="1990"/>
                  </a:lnTo>
                  <a:lnTo>
                    <a:pt x="4317"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b="1"/>
            </a:p>
          </p:txBody>
        </p:sp>
      </p:grpSp>
    </p:spTree>
    <p:extLst>
      <p:ext uri="{BB962C8B-B14F-4D97-AF65-F5344CB8AC3E}">
        <p14:creationId xmlns:p14="http://schemas.microsoft.com/office/powerpoint/2010/main" val="18847280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ig">
    <p:bg>
      <p:bgPr>
        <a:solidFill>
          <a:schemeClr val="tx2"/>
        </a:solidFill>
        <a:effectLst/>
      </p:bgPr>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xmlns="" id="{176AD31F-0EE1-463E-9F3E-4301ECA6EC5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796BECF9-BEF4-4ADC-842C-D63F4F639E2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43732F4A-4504-4B19-B34F-FF6861DE1080}"/>
              </a:ext>
            </a:extLst>
          </p:cNvPr>
          <p:cNvSpPr>
            <a:spLocks noGrp="1"/>
          </p:cNvSpPr>
          <p:nvPr>
            <p:ph type="sldNum" sz="quarter" idx="12"/>
          </p:nvPr>
        </p:nvSpPr>
        <p:spPr/>
        <p:txBody>
          <a:bodyPr/>
          <a:lstStyle/>
          <a:p>
            <a:fld id="{7F88F610-7B7C-44F0-8FE6-F62371B7351D}" type="slidenum">
              <a:rPr lang="en-US" smtClean="0"/>
              <a:t>‹#›</a:t>
            </a:fld>
            <a:endParaRPr lang="en-US"/>
          </a:p>
        </p:txBody>
      </p:sp>
      <p:sp>
        <p:nvSpPr>
          <p:cNvPr id="7" name="Title 1">
            <a:extLst>
              <a:ext uri="{FF2B5EF4-FFF2-40B4-BE49-F238E27FC236}">
                <a16:creationId xmlns:a16="http://schemas.microsoft.com/office/drawing/2014/main" xmlns="" id="{B21BDC0B-547E-4EE8-B1CE-006EB18DC849}"/>
              </a:ext>
            </a:extLst>
          </p:cNvPr>
          <p:cNvSpPr>
            <a:spLocks noGrp="1"/>
          </p:cNvSpPr>
          <p:nvPr>
            <p:ph type="title" hasCustomPrompt="1"/>
          </p:nvPr>
        </p:nvSpPr>
        <p:spPr>
          <a:xfrm>
            <a:off x="2511525" y="2580"/>
            <a:ext cx="7168950" cy="5244513"/>
          </a:xfrm>
          <a:prstGeom prst="rect">
            <a:avLst/>
          </a:prstGeom>
          <a:noFill/>
        </p:spPr>
        <p:txBody>
          <a:bodyPr vert="horz" wrap="none" lIns="91440" tIns="45720" rIns="91440" bIns="45720" rtlCol="0" anchor="ctr">
            <a:spAutoFit/>
          </a:bodyPr>
          <a:lstStyle>
            <a:lvl1pPr>
              <a:defRPr lang="en-US" sz="37200" b="1">
                <a:solidFill>
                  <a:schemeClr val="bg1"/>
                </a:solidFill>
                <a:latin typeface="+mn-lt"/>
                <a:ea typeface="+mn-ea"/>
                <a:cs typeface="+mn-cs"/>
              </a:defRPr>
            </a:lvl1pPr>
          </a:lstStyle>
          <a:p>
            <a:pPr marL="0" lvl="0" algn="ctr" defTabSz="914354"/>
            <a:r>
              <a:rPr lang="en-US"/>
              <a:t>BIG</a:t>
            </a:r>
          </a:p>
        </p:txBody>
      </p:sp>
      <p:sp>
        <p:nvSpPr>
          <p:cNvPr id="8" name="Text Placeholder 2">
            <a:extLst>
              <a:ext uri="{FF2B5EF4-FFF2-40B4-BE49-F238E27FC236}">
                <a16:creationId xmlns:a16="http://schemas.microsoft.com/office/drawing/2014/main" xmlns="" id="{5A828C79-5340-41C2-AB4F-4F78811C8EB9}"/>
              </a:ext>
            </a:extLst>
          </p:cNvPr>
          <p:cNvSpPr>
            <a:spLocks noGrp="1"/>
          </p:cNvSpPr>
          <p:nvPr>
            <p:ph type="body" idx="1"/>
          </p:nvPr>
        </p:nvSpPr>
        <p:spPr>
          <a:xfrm>
            <a:off x="2809875" y="5565922"/>
            <a:ext cx="6572251" cy="790428"/>
          </a:xfrm>
          <a:prstGeom prst="rect">
            <a:avLst/>
          </a:prstGeom>
        </p:spPr>
        <p:txBody>
          <a:bodyPr/>
          <a:lstStyle>
            <a:lvl1pPr marL="0" indent="0" algn="ctr">
              <a:buNone/>
              <a:defRPr sz="2400">
                <a:solidFill>
                  <a:schemeClr val="accent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9" name="Text Placeholder 4">
            <a:extLst>
              <a:ext uri="{FF2B5EF4-FFF2-40B4-BE49-F238E27FC236}">
                <a16:creationId xmlns:a16="http://schemas.microsoft.com/office/drawing/2014/main" xmlns="" id="{246C7F38-54CE-4A20-9A8C-47CDCEDAD79E}"/>
              </a:ext>
            </a:extLst>
          </p:cNvPr>
          <p:cNvSpPr>
            <a:spLocks noGrp="1"/>
          </p:cNvSpPr>
          <p:nvPr>
            <p:ph type="body" sz="quarter" idx="13" hasCustomPrompt="1"/>
          </p:nvPr>
        </p:nvSpPr>
        <p:spPr>
          <a:xfrm>
            <a:off x="4032250" y="4381100"/>
            <a:ext cx="4127500" cy="977900"/>
          </a:xfrm>
          <a:prstGeom prst="rect">
            <a:avLst/>
          </a:prstGeom>
        </p:spPr>
        <p:txBody>
          <a:bodyPr>
            <a:noAutofit/>
          </a:bodyPr>
          <a:lstStyle>
            <a:lvl1pPr marL="0" indent="0" algn="ctr">
              <a:buNone/>
              <a:defRPr sz="5400" b="1">
                <a:solidFill>
                  <a:schemeClr val="accent1"/>
                </a:solidFill>
              </a:defRPr>
            </a:lvl1pPr>
            <a:lvl2pPr marL="457200" indent="0" algn="ctr">
              <a:buNone/>
              <a:defRPr sz="4800" b="1">
                <a:solidFill>
                  <a:schemeClr val="accent3"/>
                </a:solidFill>
              </a:defRPr>
            </a:lvl2pPr>
            <a:lvl3pPr marL="914400" indent="0" algn="ctr">
              <a:buNone/>
              <a:defRPr sz="4400" b="1">
                <a:solidFill>
                  <a:schemeClr val="accent3"/>
                </a:solidFill>
              </a:defRPr>
            </a:lvl3pPr>
            <a:lvl4pPr marL="1371600" indent="0" algn="ctr">
              <a:buNone/>
              <a:defRPr sz="4000" b="1">
                <a:solidFill>
                  <a:schemeClr val="accent3"/>
                </a:solidFill>
              </a:defRPr>
            </a:lvl4pPr>
            <a:lvl5pPr marL="1828800" indent="0" algn="ctr">
              <a:buNone/>
              <a:defRPr sz="4000" b="1">
                <a:solidFill>
                  <a:schemeClr val="accent3"/>
                </a:solidFill>
              </a:defRPr>
            </a:lvl5pPr>
          </a:lstStyle>
          <a:p>
            <a:pPr lvl="0"/>
            <a:r>
              <a:rPr lang="en-US"/>
              <a:t>…is beautiful</a:t>
            </a:r>
          </a:p>
        </p:txBody>
      </p:sp>
    </p:spTree>
    <p:extLst>
      <p:ext uri="{BB962C8B-B14F-4D97-AF65-F5344CB8AC3E}">
        <p14:creationId xmlns:p14="http://schemas.microsoft.com/office/powerpoint/2010/main" val="23977028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9A2409-9BEA-4FF4-A629-109DAD6C30C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6809186-B01F-4860-9754-51CBB59D89C0}"/>
              </a:ext>
            </a:extLst>
          </p:cNvPr>
          <p:cNvSpPr>
            <a:spLocks noGrp="1"/>
          </p:cNvSpPr>
          <p:nvPr>
            <p:ph type="dt" sz="half" idx="10"/>
          </p:nvPr>
        </p:nvSpPr>
        <p:spPr/>
        <p:txBody>
          <a:bodyPr/>
          <a:lstStyle/>
          <a:p>
            <a:r>
              <a:rPr lang="en-US"/>
              <a:t>Your Date Here</a:t>
            </a:r>
          </a:p>
        </p:txBody>
      </p:sp>
      <p:sp>
        <p:nvSpPr>
          <p:cNvPr id="4" name="Footer Placeholder 3">
            <a:extLst>
              <a:ext uri="{FF2B5EF4-FFF2-40B4-BE49-F238E27FC236}">
                <a16:creationId xmlns:a16="http://schemas.microsoft.com/office/drawing/2014/main" xmlns="" id="{8D43A9F1-5789-48D5-8C5A-9CE83D553C01}"/>
              </a:ext>
            </a:extLst>
          </p:cNvPr>
          <p:cNvSpPr>
            <a:spLocks noGrp="1"/>
          </p:cNvSpPr>
          <p:nvPr>
            <p:ph type="ftr" sz="quarter" idx="11"/>
          </p:nvPr>
        </p:nvSpPr>
        <p:spPr/>
        <p:txBody>
          <a:bodyPr/>
          <a:lstStyle/>
          <a:p>
            <a:r>
              <a:rPr lang="en-US"/>
              <a:t>Your Footer Here</a:t>
            </a:r>
          </a:p>
        </p:txBody>
      </p:sp>
      <p:sp>
        <p:nvSpPr>
          <p:cNvPr id="5" name="Slide Number Placeholder 4">
            <a:extLst>
              <a:ext uri="{FF2B5EF4-FFF2-40B4-BE49-F238E27FC236}">
                <a16:creationId xmlns:a16="http://schemas.microsoft.com/office/drawing/2014/main" xmlns="" id="{73B8A71A-9FF7-40EA-848F-A7B071E6702B}"/>
              </a:ext>
            </a:extLst>
          </p:cNvPr>
          <p:cNvSpPr>
            <a:spLocks noGrp="1"/>
          </p:cNvSpPr>
          <p:nvPr>
            <p:ph type="sldNum" sz="quarter" idx="12"/>
          </p:nvPr>
        </p:nvSpPr>
        <p:spPr/>
        <p:txBody>
          <a:bodyPr/>
          <a:lstStyle/>
          <a:p>
            <a:fld id="{7F88F610-7B7C-44F0-8FE6-F62371B7351D}" type="slidenum">
              <a:rPr lang="en-US" smtClean="0"/>
              <a:t>‹#›</a:t>
            </a:fld>
            <a:endParaRPr lang="en-US"/>
          </a:p>
        </p:txBody>
      </p:sp>
    </p:spTree>
    <p:extLst>
      <p:ext uri="{BB962C8B-B14F-4D97-AF65-F5344CB8AC3E}">
        <p14:creationId xmlns:p14="http://schemas.microsoft.com/office/powerpoint/2010/main" val="25975952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 Ligh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980453-BFD1-4016-9D11-9379F0CAEC1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6D1B970F-CE06-46FC-9B3B-AB0E9F14D676}"/>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CD9018-2FC4-4D10-93DE-74A569B50241}"/>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FC67A9BE-83A1-4E3B-B233-A905E14BCBAC}"/>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B4397855-A6F7-4DFF-946A-66E77BFBE2F8}"/>
              </a:ext>
            </a:extLst>
          </p:cNvPr>
          <p:cNvSpPr>
            <a:spLocks noGrp="1"/>
          </p:cNvSpPr>
          <p:nvPr>
            <p:ph type="sldNum" sz="quarter" idx="12"/>
          </p:nvPr>
        </p:nvSpPr>
        <p:spPr/>
        <p:txBody>
          <a:bodyPr/>
          <a:lstStyle>
            <a:lvl1pPr>
              <a:defRPr>
                <a:solidFill>
                  <a:schemeClr val="bg1"/>
                </a:solidFill>
              </a:defRPr>
            </a:lvl1pPr>
          </a:lstStyle>
          <a:p>
            <a:fld id="{7F88F610-7B7C-44F0-8FE6-F62371B7351D}" type="slidenum">
              <a:rPr lang="en-US" smtClean="0"/>
              <a:pPr/>
              <a:t>‹#›</a:t>
            </a:fld>
            <a:endParaRPr lang="en-US"/>
          </a:p>
        </p:txBody>
      </p:sp>
    </p:spTree>
    <p:extLst>
      <p:ext uri="{BB962C8B-B14F-4D97-AF65-F5344CB8AC3E}">
        <p14:creationId xmlns:p14="http://schemas.microsoft.com/office/powerpoint/2010/main" val="1476147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and Title">
    <p:spTree>
      <p:nvGrpSpPr>
        <p:cNvPr id="1" name=""/>
        <p:cNvGrpSpPr/>
        <p:nvPr/>
      </p:nvGrpSpPr>
      <p:grpSpPr>
        <a:xfrm>
          <a:off x="0" y="0"/>
          <a:ext cx="0" cy="0"/>
          <a:chOff x="0" y="0"/>
          <a:chExt cx="0" cy="0"/>
        </a:xfrm>
      </p:grpSpPr>
      <p:sp>
        <p:nvSpPr>
          <p:cNvPr id="37" name="Freeform: Shape 36"/>
          <p:cNvSpPr/>
          <p:nvPr userDrawn="1"/>
        </p:nvSpPr>
        <p:spPr>
          <a:xfrm>
            <a:off x="0" y="4293096"/>
            <a:ext cx="12192000" cy="2564904"/>
          </a:xfrm>
          <a:custGeom>
            <a:avLst/>
            <a:gdLst>
              <a:gd name="connsiteX0" fmla="*/ 0 w 8128000"/>
              <a:gd name="connsiteY0" fmla="*/ 0 h 1828800"/>
              <a:gd name="connsiteX1" fmla="*/ 4064000 w 8128000"/>
              <a:gd name="connsiteY1" fmla="*/ 0 h 1828800"/>
              <a:gd name="connsiteX2" fmla="*/ 8128000 w 8128000"/>
              <a:gd name="connsiteY2" fmla="*/ 0 h 1828800"/>
              <a:gd name="connsiteX3" fmla="*/ 8128000 w 8128000"/>
              <a:gd name="connsiteY3" fmla="*/ 1828800 h 1828800"/>
              <a:gd name="connsiteX4" fmla="*/ 4064000 w 8128000"/>
              <a:gd name="connsiteY4" fmla="*/ 1828800 h 1828800"/>
              <a:gd name="connsiteX5" fmla="*/ 0 w 8128000"/>
              <a:gd name="connsiteY5" fmla="*/ 1828800 h 18288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128000" h="1828800">
                <a:moveTo>
                  <a:pt x="0" y="0"/>
                </a:moveTo>
                <a:lnTo>
                  <a:pt x="4064000" y="0"/>
                </a:lnTo>
                <a:lnTo>
                  <a:pt x="8128000" y="0"/>
                </a:lnTo>
                <a:lnTo>
                  <a:pt x="8128000" y="1828800"/>
                </a:lnTo>
                <a:lnTo>
                  <a:pt x="4064000" y="1828800"/>
                </a:lnTo>
                <a:lnTo>
                  <a:pt x="0" y="1828800"/>
                </a:ln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Picture Placeholder 7"/>
          <p:cNvSpPr>
            <a:spLocks noGrp="1"/>
          </p:cNvSpPr>
          <p:nvPr>
            <p:ph type="pic" sz="quarter" idx="13"/>
          </p:nvPr>
        </p:nvSpPr>
        <p:spPr>
          <a:xfrm>
            <a:off x="0" y="0"/>
            <a:ext cx="12192000" cy="5029201"/>
          </a:xfrm>
          <a:custGeom>
            <a:avLst/>
            <a:gdLst>
              <a:gd name="connsiteX0" fmla="*/ 0 w 12192000"/>
              <a:gd name="connsiteY0" fmla="*/ 0 h 5029201"/>
              <a:gd name="connsiteX1" fmla="*/ 12192000 w 12192000"/>
              <a:gd name="connsiteY1" fmla="*/ 0 h 5029201"/>
              <a:gd name="connsiteX2" fmla="*/ 12192000 w 12192000"/>
              <a:gd name="connsiteY2" fmla="*/ 2514601 h 5029201"/>
              <a:gd name="connsiteX3" fmla="*/ 12192000 w 12192000"/>
              <a:gd name="connsiteY3" fmla="*/ 5029201 h 5029201"/>
              <a:gd name="connsiteX4" fmla="*/ 6614601 w 12192000"/>
              <a:gd name="connsiteY4" fmla="*/ 5029201 h 5029201"/>
              <a:gd name="connsiteX5" fmla="*/ 6096000 w 12192000"/>
              <a:gd name="connsiteY5" fmla="*/ 4524815 h 5029201"/>
              <a:gd name="connsiteX6" fmla="*/ 5577400 w 12192000"/>
              <a:gd name="connsiteY6" fmla="*/ 5029201 h 5029201"/>
              <a:gd name="connsiteX7" fmla="*/ 0 w 12192000"/>
              <a:gd name="connsiteY7" fmla="*/ 5029201 h 5029201"/>
              <a:gd name="connsiteX0" fmla="*/ 0 w 12192000"/>
              <a:gd name="connsiteY0" fmla="*/ 0 h 5029201"/>
              <a:gd name="connsiteX1" fmla="*/ 12192000 w 12192000"/>
              <a:gd name="connsiteY1" fmla="*/ 0 h 5029201"/>
              <a:gd name="connsiteX2" fmla="*/ 12192000 w 12192000"/>
              <a:gd name="connsiteY2" fmla="*/ 2514601 h 5029201"/>
              <a:gd name="connsiteX3" fmla="*/ 12192000 w 12192000"/>
              <a:gd name="connsiteY3" fmla="*/ 5029201 h 5029201"/>
              <a:gd name="connsiteX4" fmla="*/ 6614601 w 12192000"/>
              <a:gd name="connsiteY4" fmla="*/ 5029201 h 5029201"/>
              <a:gd name="connsiteX5" fmla="*/ 5577400 w 12192000"/>
              <a:gd name="connsiteY5" fmla="*/ 5029201 h 5029201"/>
              <a:gd name="connsiteX6" fmla="*/ 0 w 12192000"/>
              <a:gd name="connsiteY6" fmla="*/ 5029201 h 5029201"/>
              <a:gd name="connsiteX7" fmla="*/ 0 w 12192000"/>
              <a:gd name="connsiteY7" fmla="*/ 0 h 5029201"/>
              <a:gd name="connsiteX0" fmla="*/ 0 w 12192000"/>
              <a:gd name="connsiteY0" fmla="*/ 0 h 5029201"/>
              <a:gd name="connsiteX1" fmla="*/ 12192000 w 12192000"/>
              <a:gd name="connsiteY1" fmla="*/ 0 h 5029201"/>
              <a:gd name="connsiteX2" fmla="*/ 12192000 w 12192000"/>
              <a:gd name="connsiteY2" fmla="*/ 2514601 h 5029201"/>
              <a:gd name="connsiteX3" fmla="*/ 12192000 w 12192000"/>
              <a:gd name="connsiteY3" fmla="*/ 5029201 h 5029201"/>
              <a:gd name="connsiteX4" fmla="*/ 5577400 w 12192000"/>
              <a:gd name="connsiteY4" fmla="*/ 5029201 h 5029201"/>
              <a:gd name="connsiteX5" fmla="*/ 0 w 12192000"/>
              <a:gd name="connsiteY5" fmla="*/ 5029201 h 5029201"/>
              <a:gd name="connsiteX6" fmla="*/ 0 w 12192000"/>
              <a:gd name="connsiteY6" fmla="*/ 0 h 5029201"/>
              <a:gd name="connsiteX0" fmla="*/ 0 w 12192000"/>
              <a:gd name="connsiteY0" fmla="*/ 0 h 5029201"/>
              <a:gd name="connsiteX1" fmla="*/ 12192000 w 12192000"/>
              <a:gd name="connsiteY1" fmla="*/ 0 h 5029201"/>
              <a:gd name="connsiteX2" fmla="*/ 12192000 w 12192000"/>
              <a:gd name="connsiteY2" fmla="*/ 2514601 h 5029201"/>
              <a:gd name="connsiteX3" fmla="*/ 12192000 w 12192000"/>
              <a:gd name="connsiteY3" fmla="*/ 5029201 h 5029201"/>
              <a:gd name="connsiteX4" fmla="*/ 0 w 12192000"/>
              <a:gd name="connsiteY4" fmla="*/ 5029201 h 5029201"/>
              <a:gd name="connsiteX5" fmla="*/ 0 w 12192000"/>
              <a:gd name="connsiteY5" fmla="*/ 0 h 5029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2192000" h="5029201">
                <a:moveTo>
                  <a:pt x="0" y="0"/>
                </a:moveTo>
                <a:lnTo>
                  <a:pt x="12192000" y="0"/>
                </a:lnTo>
                <a:lnTo>
                  <a:pt x="12192000" y="2514601"/>
                </a:lnTo>
                <a:lnTo>
                  <a:pt x="12192000" y="5029201"/>
                </a:lnTo>
                <a:lnTo>
                  <a:pt x="0" y="5029201"/>
                </a:lnTo>
                <a:lnTo>
                  <a:pt x="0" y="0"/>
                </a:lnTo>
                <a:close/>
              </a:path>
            </a:pathLst>
          </a:custGeom>
          <a:solidFill>
            <a:schemeClr val="bg1"/>
          </a:solidFill>
        </p:spPr>
        <p:txBody>
          <a:bodyPr wrap="square">
            <a:noAutofit/>
          </a:bodyPr>
          <a:lstStyle>
            <a:lvl1pPr>
              <a:defRPr>
                <a:solidFill>
                  <a:schemeClr val="accent5"/>
                </a:solidFill>
              </a:defRPr>
            </a:lvl1pPr>
          </a:lstStyle>
          <a:p>
            <a:endParaRPr lang="en-US"/>
          </a:p>
        </p:txBody>
      </p:sp>
      <p:sp>
        <p:nvSpPr>
          <p:cNvPr id="2" name="Title 1"/>
          <p:cNvSpPr>
            <a:spLocks noGrp="1"/>
          </p:cNvSpPr>
          <p:nvPr>
            <p:ph type="ctrTitle"/>
          </p:nvPr>
        </p:nvSpPr>
        <p:spPr>
          <a:xfrm>
            <a:off x="407368" y="5207650"/>
            <a:ext cx="11377264" cy="1533717"/>
          </a:xfrm>
          <a:prstGeom prst="rect">
            <a:avLst/>
          </a:prstGeom>
        </p:spPr>
        <p:txBody>
          <a:bodyPr lIns="274320" rIns="274320" anchor="ctr">
            <a:noAutofit/>
          </a:bodyPr>
          <a:lstStyle>
            <a:lvl1pPr algn="ctr">
              <a:defRPr sz="4800" b="1" cap="all" baseline="0">
                <a:solidFill>
                  <a:schemeClr val="bg1"/>
                </a:solidFill>
                <a:latin typeface="+mn-lt"/>
              </a:defRPr>
            </a:lvl1pPr>
          </a:lstStyle>
          <a:p>
            <a:r>
              <a:rPr lang="en-US"/>
              <a:t>Click to edit Master title style</a:t>
            </a:r>
          </a:p>
        </p:txBody>
      </p:sp>
    </p:spTree>
    <p:extLst>
      <p:ext uri="{BB962C8B-B14F-4D97-AF65-F5344CB8AC3E}">
        <p14:creationId xmlns:p14="http://schemas.microsoft.com/office/powerpoint/2010/main" val="218130915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 Dark">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980453-BFD1-4016-9D11-9379F0CAEC1D}"/>
              </a:ext>
            </a:extLst>
          </p:cNvPr>
          <p:cNvSpPr>
            <a:spLocks noGrp="1"/>
          </p:cNvSpPr>
          <p:nvPr>
            <p:ph type="title"/>
          </p:nvPr>
        </p:nvSpPr>
        <p:spPr/>
        <p:txBody>
          <a:bodyPr/>
          <a:lstStyle>
            <a:lvl1pPr>
              <a:defRPr>
                <a:solidFill>
                  <a:schemeClr val="bg1"/>
                </a:solidFill>
              </a:defRPr>
            </a:lvl1pPr>
          </a:lstStyle>
          <a:p>
            <a:r>
              <a:rPr lang="en-US"/>
              <a:t>Click to edit Master title style</a:t>
            </a:r>
          </a:p>
        </p:txBody>
      </p:sp>
      <p:sp>
        <p:nvSpPr>
          <p:cNvPr id="3" name="Content Placeholder 2">
            <a:extLst>
              <a:ext uri="{FF2B5EF4-FFF2-40B4-BE49-F238E27FC236}">
                <a16:creationId xmlns:a16="http://schemas.microsoft.com/office/drawing/2014/main" xmlns="" id="{6D1B970F-CE06-46FC-9B3B-AB0E9F14D676}"/>
              </a:ext>
            </a:extLst>
          </p:cNvPr>
          <p:cNvSpPr>
            <a:spLocks noGrp="1"/>
          </p:cNvSpPr>
          <p:nvPr>
            <p:ph idx="1"/>
          </p:nvPr>
        </p:nvSpPr>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EECD9018-2FC4-4D10-93DE-74A569B50241}"/>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FC67A9BE-83A1-4E3B-B233-A905E14BCBAC}"/>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B4397855-A6F7-4DFF-946A-66E77BFBE2F8}"/>
              </a:ext>
            </a:extLst>
          </p:cNvPr>
          <p:cNvSpPr>
            <a:spLocks noGrp="1"/>
          </p:cNvSpPr>
          <p:nvPr>
            <p:ph type="sldNum" sz="quarter" idx="12"/>
          </p:nvPr>
        </p:nvSpPr>
        <p:spPr/>
        <p:txBody>
          <a:bodyPr/>
          <a:lstStyle>
            <a:lvl1pPr>
              <a:defRPr>
                <a:solidFill>
                  <a:schemeClr val="bg1"/>
                </a:solidFill>
              </a:defRPr>
            </a:lvl1pPr>
          </a:lstStyle>
          <a:p>
            <a:fld id="{7F88F610-7B7C-44F0-8FE6-F62371B7351D}" type="slidenum">
              <a:rPr lang="en-US" smtClean="0"/>
              <a:pPr/>
              <a:t>‹#›</a:t>
            </a:fld>
            <a:endParaRPr lang="en-US"/>
          </a:p>
        </p:txBody>
      </p:sp>
    </p:spTree>
    <p:extLst>
      <p:ext uri="{BB962C8B-B14F-4D97-AF65-F5344CB8AC3E}">
        <p14:creationId xmlns:p14="http://schemas.microsoft.com/office/powerpoint/2010/main" val="2597407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losure">
    <p:bg>
      <p:bgPr>
        <a:solidFill>
          <a:srgbClr val="323951"/>
        </a:solidFill>
        <a:effectLst/>
      </p:bgPr>
    </p:bg>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xmlns="" id="{3B751322-FA5A-4764-9683-9A3C5465E33C}"/>
              </a:ext>
            </a:extLst>
          </p:cNvPr>
          <p:cNvSpPr>
            <a:spLocks noGrp="1"/>
          </p:cNvSpPr>
          <p:nvPr>
            <p:ph type="pic" sz="quarter" idx="13"/>
          </p:nvPr>
        </p:nvSpPr>
        <p:spPr>
          <a:xfrm>
            <a:off x="1080145" y="1218530"/>
            <a:ext cx="7073256" cy="4226695"/>
          </a:xfrm>
          <a:custGeom>
            <a:avLst/>
            <a:gdLst>
              <a:gd name="connsiteX0" fmla="*/ 0 w 10031715"/>
              <a:gd name="connsiteY0" fmla="*/ 0 h 4226695"/>
              <a:gd name="connsiteX1" fmla="*/ 10031715 w 10031715"/>
              <a:gd name="connsiteY1" fmla="*/ 0 h 4226695"/>
              <a:gd name="connsiteX2" fmla="*/ 10031715 w 10031715"/>
              <a:gd name="connsiteY2" fmla="*/ 4226695 h 4226695"/>
              <a:gd name="connsiteX3" fmla="*/ 0 w 10031715"/>
              <a:gd name="connsiteY3" fmla="*/ 4226695 h 4226695"/>
            </a:gdLst>
            <a:ahLst/>
            <a:cxnLst>
              <a:cxn ang="0">
                <a:pos x="connsiteX0" y="connsiteY0"/>
              </a:cxn>
              <a:cxn ang="0">
                <a:pos x="connsiteX1" y="connsiteY1"/>
              </a:cxn>
              <a:cxn ang="0">
                <a:pos x="connsiteX2" y="connsiteY2"/>
              </a:cxn>
              <a:cxn ang="0">
                <a:pos x="connsiteX3" y="connsiteY3"/>
              </a:cxn>
            </a:cxnLst>
            <a:rect l="l" t="t" r="r" b="b"/>
            <a:pathLst>
              <a:path w="10031715" h="4226695">
                <a:moveTo>
                  <a:pt x="0" y="0"/>
                </a:moveTo>
                <a:lnTo>
                  <a:pt x="10031715" y="0"/>
                </a:lnTo>
                <a:lnTo>
                  <a:pt x="10031715" y="4226695"/>
                </a:lnTo>
                <a:lnTo>
                  <a:pt x="0" y="4226695"/>
                </a:lnTo>
                <a:close/>
              </a:path>
            </a:pathLst>
          </a:custGeom>
        </p:spPr>
        <p:txBody>
          <a:bodyPr wrap="square">
            <a:noAutofit/>
          </a:bodyPr>
          <a:lstStyle>
            <a:lvl1pPr>
              <a:defRPr>
                <a:solidFill>
                  <a:schemeClr val="accent1"/>
                </a:solidFill>
              </a:defRPr>
            </a:lvl1pPr>
          </a:lstStyle>
          <a:p>
            <a:endParaRPr lang="en-US"/>
          </a:p>
        </p:txBody>
      </p:sp>
      <p:sp>
        <p:nvSpPr>
          <p:cNvPr id="4" name="Date Placeholder 3">
            <a:extLst>
              <a:ext uri="{FF2B5EF4-FFF2-40B4-BE49-F238E27FC236}">
                <a16:creationId xmlns:a16="http://schemas.microsoft.com/office/drawing/2014/main" xmlns="" id="{176AD31F-0EE1-463E-9F3E-4301ECA6EC5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796BECF9-BEF4-4ADC-842C-D63F4F639E2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43732F4A-4504-4B19-B34F-FF6861DE1080}"/>
              </a:ext>
            </a:extLst>
          </p:cNvPr>
          <p:cNvSpPr>
            <a:spLocks noGrp="1"/>
          </p:cNvSpPr>
          <p:nvPr>
            <p:ph type="sldNum" sz="quarter" idx="12"/>
          </p:nvPr>
        </p:nvSpPr>
        <p:spPr/>
        <p:txBody>
          <a:bodyPr/>
          <a:lstStyle/>
          <a:p>
            <a:fld id="{7F88F610-7B7C-44F0-8FE6-F62371B7351D}" type="slidenum">
              <a:rPr lang="en-US" smtClean="0"/>
              <a:t>‹#›</a:t>
            </a:fld>
            <a:endParaRPr lang="en-US"/>
          </a:p>
        </p:txBody>
      </p:sp>
      <p:sp>
        <p:nvSpPr>
          <p:cNvPr id="2" name="Title 1">
            <a:extLst>
              <a:ext uri="{FF2B5EF4-FFF2-40B4-BE49-F238E27FC236}">
                <a16:creationId xmlns:a16="http://schemas.microsoft.com/office/drawing/2014/main" xmlns="" id="{E74D98FD-0D74-4671-87BF-B230EC2DC998}"/>
              </a:ext>
            </a:extLst>
          </p:cNvPr>
          <p:cNvSpPr>
            <a:spLocks noGrp="1"/>
          </p:cNvSpPr>
          <p:nvPr userDrawn="1">
            <p:ph type="title"/>
          </p:nvPr>
        </p:nvSpPr>
        <p:spPr>
          <a:xfrm>
            <a:off x="0" y="623555"/>
            <a:ext cx="7050284" cy="1077253"/>
          </a:xfrm>
        </p:spPr>
        <p:txBody>
          <a:bodyPr lIns="365760" anchor="ctr">
            <a:normAutofit/>
          </a:bodyPr>
          <a:lstStyle>
            <a:lvl1pPr>
              <a:defRPr sz="4400" b="1" cap="all" baseline="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D16C051A-6249-4ADA-BA28-6E01DD886ABE}"/>
              </a:ext>
            </a:extLst>
          </p:cNvPr>
          <p:cNvSpPr>
            <a:spLocks noGrp="1"/>
          </p:cNvSpPr>
          <p:nvPr userDrawn="1">
            <p:ph type="body" idx="1"/>
          </p:nvPr>
        </p:nvSpPr>
        <p:spPr>
          <a:xfrm>
            <a:off x="1080142" y="5462316"/>
            <a:ext cx="7069212" cy="627334"/>
          </a:xfrm>
        </p:spPr>
        <p:txBody>
          <a:bodyPr anchor="ctr">
            <a:normAutofit/>
          </a:bodyPr>
          <a:lstStyle>
            <a:lvl1pPr marL="0" indent="0">
              <a:buNone/>
              <a:defRPr sz="3200">
                <a:solidFill>
                  <a:schemeClr val="bg2">
                    <a:lumMod val="9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384931832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5_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74D98FD-0D74-4671-87BF-B230EC2DC99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D16C051A-6249-4ADA-BA28-6E01DD886AB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76AD31F-0EE1-463E-9F3E-4301ECA6EC5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796BECF9-BEF4-4ADC-842C-D63F4F639E2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43732F4A-4504-4B19-B34F-FF6861DE1080}"/>
              </a:ext>
            </a:extLst>
          </p:cNvPr>
          <p:cNvSpPr>
            <a:spLocks noGrp="1"/>
          </p:cNvSpPr>
          <p:nvPr>
            <p:ph type="sldNum" sz="quarter" idx="12"/>
          </p:nvPr>
        </p:nvSpPr>
        <p:spPr/>
        <p:txBody>
          <a:bodyPr/>
          <a:lstStyle/>
          <a:p>
            <a:fld id="{7F88F610-7B7C-44F0-8FE6-F62371B7351D}" type="slidenum">
              <a:rPr lang="en-US" smtClean="0"/>
              <a:t>‹#›</a:t>
            </a:fld>
            <a:endParaRPr lang="en-US"/>
          </a:p>
        </p:txBody>
      </p:sp>
    </p:spTree>
    <p:extLst>
      <p:ext uri="{BB962C8B-B14F-4D97-AF65-F5344CB8AC3E}">
        <p14:creationId xmlns:p14="http://schemas.microsoft.com/office/powerpoint/2010/main" val="12625415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AC6AA73-8523-449C-9AC5-756E34F725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F6C16430-80D3-4367-B015-E4C95D000FCB}"/>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55D7F07-1CDA-47CF-A919-97F71457143D}"/>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A432B281-A56F-4DC9-B72C-3735F5776649}"/>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xmlns="" id="{DD35487E-C0EC-41D4-AB2E-C749F294BC33}"/>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xmlns="" id="{5A3398D7-0EE5-4B8B-A741-7B67A95004F3}"/>
              </a:ext>
            </a:extLst>
          </p:cNvPr>
          <p:cNvSpPr>
            <a:spLocks noGrp="1"/>
          </p:cNvSpPr>
          <p:nvPr>
            <p:ph type="sldNum" sz="quarter" idx="12"/>
          </p:nvPr>
        </p:nvSpPr>
        <p:spPr/>
        <p:txBody>
          <a:bodyPr/>
          <a:lstStyle/>
          <a:p>
            <a:fld id="{7F88F610-7B7C-44F0-8FE6-F62371B7351D}" type="slidenum">
              <a:rPr lang="en-US" smtClean="0"/>
              <a:t>‹#›</a:t>
            </a:fld>
            <a:endParaRPr lang="en-US"/>
          </a:p>
        </p:txBody>
      </p:sp>
    </p:spTree>
    <p:extLst>
      <p:ext uri="{BB962C8B-B14F-4D97-AF65-F5344CB8AC3E}">
        <p14:creationId xmlns:p14="http://schemas.microsoft.com/office/powerpoint/2010/main" val="164349900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331BC2C-9C3A-4FFA-9BED-72823CDCF67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F7E8DC08-BD5F-4A01-BD95-5F5D98C080A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xmlns="" id="{0CDF6EF9-5EA7-428E-820E-6D2149F913C6}"/>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D6184A95-C829-4153-B651-A080AAD75F2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xmlns="" id="{27B8B37D-36C1-46C6-8B00-A670EFA1A60A}"/>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758AC823-F274-486A-8EDD-A5308B4D5F74}"/>
              </a:ext>
            </a:extLst>
          </p:cNvPr>
          <p:cNvSpPr>
            <a:spLocks noGrp="1"/>
          </p:cNvSpPr>
          <p:nvPr>
            <p:ph type="dt" sz="half" idx="10"/>
          </p:nvPr>
        </p:nvSpPr>
        <p:spPr/>
        <p:txBody>
          <a:bodyPr/>
          <a:lstStyle/>
          <a:p>
            <a:r>
              <a:rPr lang="en-US"/>
              <a:t>Your Date Here</a:t>
            </a:r>
          </a:p>
        </p:txBody>
      </p:sp>
      <p:sp>
        <p:nvSpPr>
          <p:cNvPr id="8" name="Footer Placeholder 7">
            <a:extLst>
              <a:ext uri="{FF2B5EF4-FFF2-40B4-BE49-F238E27FC236}">
                <a16:creationId xmlns:a16="http://schemas.microsoft.com/office/drawing/2014/main" xmlns="" id="{33082569-6E86-4FB9-AFED-D8CE4CE111FF}"/>
              </a:ext>
            </a:extLst>
          </p:cNvPr>
          <p:cNvSpPr>
            <a:spLocks noGrp="1"/>
          </p:cNvSpPr>
          <p:nvPr>
            <p:ph type="ftr" sz="quarter" idx="11"/>
          </p:nvPr>
        </p:nvSpPr>
        <p:spPr/>
        <p:txBody>
          <a:bodyPr/>
          <a:lstStyle/>
          <a:p>
            <a:r>
              <a:rPr lang="en-US"/>
              <a:t>Your Footer Here</a:t>
            </a:r>
          </a:p>
        </p:txBody>
      </p:sp>
      <p:sp>
        <p:nvSpPr>
          <p:cNvPr id="9" name="Slide Number Placeholder 8">
            <a:extLst>
              <a:ext uri="{FF2B5EF4-FFF2-40B4-BE49-F238E27FC236}">
                <a16:creationId xmlns:a16="http://schemas.microsoft.com/office/drawing/2014/main" xmlns="" id="{DE29E068-A31F-4BC2-90D0-2ED0BB858127}"/>
              </a:ext>
            </a:extLst>
          </p:cNvPr>
          <p:cNvSpPr>
            <a:spLocks noGrp="1"/>
          </p:cNvSpPr>
          <p:nvPr>
            <p:ph type="sldNum" sz="quarter" idx="12"/>
          </p:nvPr>
        </p:nvSpPr>
        <p:spPr/>
        <p:txBody>
          <a:bodyPr/>
          <a:lstStyle/>
          <a:p>
            <a:fld id="{7F88F610-7B7C-44F0-8FE6-F62371B7351D}" type="slidenum">
              <a:rPr lang="en-US" smtClean="0"/>
              <a:t>‹#›</a:t>
            </a:fld>
            <a:endParaRPr lang="en-US"/>
          </a:p>
        </p:txBody>
      </p:sp>
    </p:spTree>
    <p:extLst>
      <p:ext uri="{BB962C8B-B14F-4D97-AF65-F5344CB8AC3E}">
        <p14:creationId xmlns:p14="http://schemas.microsoft.com/office/powerpoint/2010/main" val="3224990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Title Slide 02">
    <p:bg>
      <p:bgPr>
        <a:solidFill>
          <a:srgbClr val="32395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29390-6C92-4D3A-88E8-CB937F1D2439}"/>
              </a:ext>
            </a:extLst>
          </p:cNvPr>
          <p:cNvSpPr>
            <a:spLocks noGrp="1"/>
          </p:cNvSpPr>
          <p:nvPr>
            <p:ph type="ctrTitle"/>
          </p:nvPr>
        </p:nvSpPr>
        <p:spPr>
          <a:xfrm>
            <a:off x="2531604" y="1988840"/>
            <a:ext cx="7128792" cy="2387600"/>
          </a:xfrm>
        </p:spPr>
        <p:txBody>
          <a:bodyPr anchor="b">
            <a:normAutofit/>
          </a:bodyPr>
          <a:lstStyle>
            <a:lvl1pPr algn="ctr">
              <a:defRPr sz="6600" b="1">
                <a:solidFill>
                  <a:schemeClr val="bg1"/>
                </a:solidFill>
              </a:defRPr>
            </a:lvl1pPr>
          </a:lstStyle>
          <a:p>
            <a:r>
              <a:rPr lang="en-US"/>
              <a:t>Click to edit Master title style</a:t>
            </a:r>
          </a:p>
        </p:txBody>
      </p:sp>
      <p:sp>
        <p:nvSpPr>
          <p:cNvPr id="3" name="Subtitle 2">
            <a:extLst>
              <a:ext uri="{FF2B5EF4-FFF2-40B4-BE49-F238E27FC236}">
                <a16:creationId xmlns:a16="http://schemas.microsoft.com/office/drawing/2014/main" xmlns="" id="{5B4DF426-A08A-469B-8E41-E54254CDD4D5}"/>
              </a:ext>
            </a:extLst>
          </p:cNvPr>
          <p:cNvSpPr>
            <a:spLocks noGrp="1"/>
          </p:cNvSpPr>
          <p:nvPr>
            <p:ph type="subTitle" idx="1"/>
          </p:nvPr>
        </p:nvSpPr>
        <p:spPr>
          <a:xfrm>
            <a:off x="2531604" y="4468515"/>
            <a:ext cx="7128792" cy="1655762"/>
          </a:xfrm>
        </p:spPr>
        <p:txBody>
          <a:bodyPr/>
          <a:lstStyle>
            <a:lvl1pPr marL="0" indent="0" algn="ctr">
              <a:buNone/>
              <a:defRPr sz="24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2410C68-3197-4AED-836A-D5B5FA778B5A}"/>
              </a:ext>
            </a:extLst>
          </p:cNvPr>
          <p:cNvSpPr>
            <a:spLocks noGrp="1"/>
          </p:cNvSpPr>
          <p:nvPr>
            <p:ph type="dt" sz="half" idx="10"/>
          </p:nvPr>
        </p:nvSpPr>
        <p:spPr/>
        <p:txBody>
          <a:bodyPr/>
          <a:lstStyle>
            <a:lvl1pPr>
              <a:defRPr>
                <a:solidFill>
                  <a:schemeClr val="bg1">
                    <a:lumMod val="85000"/>
                  </a:schemeClr>
                </a:solidFill>
              </a:defRPr>
            </a:lvl1pPr>
          </a:lstStyle>
          <a:p>
            <a:r>
              <a:rPr lang="en-US"/>
              <a:t>Your Date Here</a:t>
            </a:r>
          </a:p>
        </p:txBody>
      </p:sp>
      <p:sp>
        <p:nvSpPr>
          <p:cNvPr id="5" name="Footer Placeholder 4">
            <a:extLst>
              <a:ext uri="{FF2B5EF4-FFF2-40B4-BE49-F238E27FC236}">
                <a16:creationId xmlns:a16="http://schemas.microsoft.com/office/drawing/2014/main" xmlns="" id="{F9373CCA-1144-47BE-B974-D55E896FCCB2}"/>
              </a:ext>
            </a:extLst>
          </p:cNvPr>
          <p:cNvSpPr>
            <a:spLocks noGrp="1"/>
          </p:cNvSpPr>
          <p:nvPr>
            <p:ph type="ftr" sz="quarter" idx="11"/>
          </p:nvPr>
        </p:nvSpPr>
        <p:spPr>
          <a:xfrm>
            <a:off x="4038600" y="6356350"/>
            <a:ext cx="4114800" cy="365125"/>
          </a:xfrm>
        </p:spPr>
        <p:txBody>
          <a:bodyPr/>
          <a:lstStyle>
            <a:lvl1pPr>
              <a:defRPr>
                <a:solidFill>
                  <a:schemeClr val="bg1">
                    <a:lumMod val="85000"/>
                  </a:schemeClr>
                </a:solidFill>
              </a:defRPr>
            </a:lvl1pPr>
          </a:lstStyle>
          <a:p>
            <a:r>
              <a:rPr lang="en-US"/>
              <a:t>Your Footer Here</a:t>
            </a:r>
          </a:p>
        </p:txBody>
      </p:sp>
      <p:grpSp>
        <p:nvGrpSpPr>
          <p:cNvPr id="29" name="Group 28">
            <a:extLst>
              <a:ext uri="{FF2B5EF4-FFF2-40B4-BE49-F238E27FC236}">
                <a16:creationId xmlns:a16="http://schemas.microsoft.com/office/drawing/2014/main" xmlns="" id="{019443AF-ABF5-4348-8DA5-10B9F123A975}"/>
              </a:ext>
            </a:extLst>
          </p:cNvPr>
          <p:cNvGrpSpPr/>
          <p:nvPr userDrawn="1"/>
        </p:nvGrpSpPr>
        <p:grpSpPr>
          <a:xfrm>
            <a:off x="269276" y="101170"/>
            <a:ext cx="3729078" cy="4215085"/>
            <a:chOff x="269276" y="101170"/>
            <a:chExt cx="3729078" cy="4215085"/>
          </a:xfrm>
          <a:effectLst>
            <a:outerShdw blurRad="254000" dist="165100" dir="10200000" algn="tr" rotWithShape="0">
              <a:prstClr val="black">
                <a:alpha val="40000"/>
              </a:prstClr>
            </a:outerShdw>
          </a:effectLst>
        </p:grpSpPr>
        <p:sp>
          <p:nvSpPr>
            <p:cNvPr id="30" name="Freeform 99">
              <a:extLst>
                <a:ext uri="{FF2B5EF4-FFF2-40B4-BE49-F238E27FC236}">
                  <a16:creationId xmlns:a16="http://schemas.microsoft.com/office/drawing/2014/main" xmlns="" id="{87C869C0-C346-4BA1-84D3-8229551408C9}"/>
                </a:ext>
              </a:extLst>
            </p:cNvPr>
            <p:cNvSpPr>
              <a:spLocks/>
            </p:cNvSpPr>
            <p:nvPr userDrawn="1"/>
          </p:nvSpPr>
          <p:spPr bwMode="auto">
            <a:xfrm rot="900000">
              <a:off x="2527762" y="982518"/>
              <a:ext cx="831594" cy="898279"/>
            </a:xfrm>
            <a:custGeom>
              <a:avLst/>
              <a:gdLst>
                <a:gd name="T0" fmla="*/ 188 w 849"/>
                <a:gd name="T1" fmla="*/ 0 h 917"/>
                <a:gd name="T2" fmla="*/ 0 w 849"/>
                <a:gd name="T3" fmla="*/ 327 h 917"/>
                <a:gd name="T4" fmla="*/ 849 w 849"/>
                <a:gd name="T5" fmla="*/ 917 h 917"/>
                <a:gd name="T6" fmla="*/ 188 w 849"/>
                <a:gd name="T7" fmla="*/ 0 h 917"/>
              </a:gdLst>
              <a:ahLst/>
              <a:cxnLst>
                <a:cxn ang="0">
                  <a:pos x="T0" y="T1"/>
                </a:cxn>
                <a:cxn ang="0">
                  <a:pos x="T2" y="T3"/>
                </a:cxn>
                <a:cxn ang="0">
                  <a:pos x="T4" y="T5"/>
                </a:cxn>
                <a:cxn ang="0">
                  <a:pos x="T6" y="T7"/>
                </a:cxn>
              </a:cxnLst>
              <a:rect l="0" t="0" r="r" b="b"/>
              <a:pathLst>
                <a:path w="849" h="917">
                  <a:moveTo>
                    <a:pt x="188" y="0"/>
                  </a:moveTo>
                  <a:lnTo>
                    <a:pt x="0" y="327"/>
                  </a:lnTo>
                  <a:lnTo>
                    <a:pt x="849" y="917"/>
                  </a:lnTo>
                  <a:lnTo>
                    <a:pt x="188" y="0"/>
                  </a:lnTo>
                  <a:close/>
                </a:path>
              </a:pathLst>
            </a:custGeom>
            <a:solidFill>
              <a:srgbClr val="F164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101">
              <a:extLst>
                <a:ext uri="{FF2B5EF4-FFF2-40B4-BE49-F238E27FC236}">
                  <a16:creationId xmlns:a16="http://schemas.microsoft.com/office/drawing/2014/main" xmlns="" id="{7BBB2402-2275-4A2C-9BD0-01E0DA37284B}"/>
                </a:ext>
              </a:extLst>
            </p:cNvPr>
            <p:cNvSpPr>
              <a:spLocks/>
            </p:cNvSpPr>
            <p:nvPr userDrawn="1"/>
          </p:nvSpPr>
          <p:spPr bwMode="auto">
            <a:xfrm rot="900000">
              <a:off x="3645319" y="921682"/>
              <a:ext cx="353035" cy="223590"/>
            </a:xfrm>
            <a:custGeom>
              <a:avLst/>
              <a:gdLst>
                <a:gd name="T0" fmla="*/ 358 w 358"/>
                <a:gd name="T1" fmla="*/ 228 h 228"/>
                <a:gd name="T2" fmla="*/ 36 w 358"/>
                <a:gd name="T3" fmla="*/ 0 h 228"/>
                <a:gd name="T4" fmla="*/ 0 w 358"/>
                <a:gd name="T5" fmla="*/ 228 h 228"/>
                <a:gd name="T6" fmla="*/ 358 w 358"/>
                <a:gd name="T7" fmla="*/ 228 h 228"/>
              </a:gdLst>
              <a:ahLst/>
              <a:cxnLst>
                <a:cxn ang="0">
                  <a:pos x="T0" y="T1"/>
                </a:cxn>
                <a:cxn ang="0">
                  <a:pos x="T2" y="T3"/>
                </a:cxn>
                <a:cxn ang="0">
                  <a:pos x="T4" y="T5"/>
                </a:cxn>
                <a:cxn ang="0">
                  <a:pos x="T6" y="T7"/>
                </a:cxn>
              </a:cxnLst>
              <a:rect l="0" t="0" r="r" b="b"/>
              <a:pathLst>
                <a:path w="358" h="228">
                  <a:moveTo>
                    <a:pt x="358" y="228"/>
                  </a:moveTo>
                  <a:lnTo>
                    <a:pt x="36" y="0"/>
                  </a:lnTo>
                  <a:lnTo>
                    <a:pt x="0" y="228"/>
                  </a:lnTo>
                  <a:lnTo>
                    <a:pt x="358" y="22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2" name="Freeform 104">
              <a:extLst>
                <a:ext uri="{FF2B5EF4-FFF2-40B4-BE49-F238E27FC236}">
                  <a16:creationId xmlns:a16="http://schemas.microsoft.com/office/drawing/2014/main" xmlns="" id="{89CDA94B-64E7-47C4-BD97-FCEB2E71A456}"/>
                </a:ext>
              </a:extLst>
            </p:cNvPr>
            <p:cNvSpPr>
              <a:spLocks/>
            </p:cNvSpPr>
            <p:nvPr userDrawn="1"/>
          </p:nvSpPr>
          <p:spPr bwMode="auto">
            <a:xfrm rot="900000">
              <a:off x="1185061" y="2009013"/>
              <a:ext cx="1165017" cy="1212088"/>
            </a:xfrm>
            <a:custGeom>
              <a:avLst/>
              <a:gdLst>
                <a:gd name="T0" fmla="*/ 0 w 1187"/>
                <a:gd name="T1" fmla="*/ 1234 h 1234"/>
                <a:gd name="T2" fmla="*/ 1187 w 1187"/>
                <a:gd name="T3" fmla="*/ 222 h 1234"/>
                <a:gd name="T4" fmla="*/ 585 w 1187"/>
                <a:gd name="T5" fmla="*/ 0 h 1234"/>
                <a:gd name="T6" fmla="*/ 0 w 1187"/>
                <a:gd name="T7" fmla="*/ 1234 h 1234"/>
              </a:gdLst>
              <a:ahLst/>
              <a:cxnLst>
                <a:cxn ang="0">
                  <a:pos x="T0" y="T1"/>
                </a:cxn>
                <a:cxn ang="0">
                  <a:pos x="T2" y="T3"/>
                </a:cxn>
                <a:cxn ang="0">
                  <a:pos x="T4" y="T5"/>
                </a:cxn>
                <a:cxn ang="0">
                  <a:pos x="T6" y="T7"/>
                </a:cxn>
              </a:cxnLst>
              <a:rect l="0" t="0" r="r" b="b"/>
              <a:pathLst>
                <a:path w="1187" h="1234">
                  <a:moveTo>
                    <a:pt x="0" y="1234"/>
                  </a:moveTo>
                  <a:lnTo>
                    <a:pt x="1187" y="222"/>
                  </a:lnTo>
                  <a:lnTo>
                    <a:pt x="585" y="0"/>
                  </a:lnTo>
                  <a:lnTo>
                    <a:pt x="0" y="1234"/>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3" name="Freeform 103">
              <a:extLst>
                <a:ext uri="{FF2B5EF4-FFF2-40B4-BE49-F238E27FC236}">
                  <a16:creationId xmlns:a16="http://schemas.microsoft.com/office/drawing/2014/main" xmlns="" id="{00D4B578-E4D1-4A5D-8074-4155DBD17D67}"/>
                </a:ext>
              </a:extLst>
            </p:cNvPr>
            <p:cNvSpPr>
              <a:spLocks/>
            </p:cNvSpPr>
            <p:nvPr userDrawn="1"/>
          </p:nvSpPr>
          <p:spPr bwMode="auto">
            <a:xfrm rot="900000">
              <a:off x="407618" y="101170"/>
              <a:ext cx="1694568" cy="988498"/>
            </a:xfrm>
            <a:custGeom>
              <a:avLst/>
              <a:gdLst>
                <a:gd name="T0" fmla="*/ 0 w 1727"/>
                <a:gd name="T1" fmla="*/ 845 h 1008"/>
                <a:gd name="T2" fmla="*/ 1650 w 1727"/>
                <a:gd name="T3" fmla="*/ 0 h 1008"/>
                <a:gd name="T4" fmla="*/ 1727 w 1727"/>
                <a:gd name="T5" fmla="*/ 338 h 1008"/>
                <a:gd name="T6" fmla="*/ 303 w 1727"/>
                <a:gd name="T7" fmla="*/ 1008 h 1008"/>
                <a:gd name="T8" fmla="*/ 0 w 1727"/>
                <a:gd name="T9" fmla="*/ 845 h 1008"/>
              </a:gdLst>
              <a:ahLst/>
              <a:cxnLst>
                <a:cxn ang="0">
                  <a:pos x="T0" y="T1"/>
                </a:cxn>
                <a:cxn ang="0">
                  <a:pos x="T2" y="T3"/>
                </a:cxn>
                <a:cxn ang="0">
                  <a:pos x="T4" y="T5"/>
                </a:cxn>
                <a:cxn ang="0">
                  <a:pos x="T6" y="T7"/>
                </a:cxn>
                <a:cxn ang="0">
                  <a:pos x="T8" y="T9"/>
                </a:cxn>
              </a:cxnLst>
              <a:rect l="0" t="0" r="r" b="b"/>
              <a:pathLst>
                <a:path w="1727" h="1008">
                  <a:moveTo>
                    <a:pt x="0" y="845"/>
                  </a:moveTo>
                  <a:lnTo>
                    <a:pt x="1650" y="0"/>
                  </a:lnTo>
                  <a:lnTo>
                    <a:pt x="1727" y="338"/>
                  </a:lnTo>
                  <a:lnTo>
                    <a:pt x="303" y="1008"/>
                  </a:lnTo>
                  <a:lnTo>
                    <a:pt x="0" y="84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4" name="Freeform 105">
              <a:extLst>
                <a:ext uri="{FF2B5EF4-FFF2-40B4-BE49-F238E27FC236}">
                  <a16:creationId xmlns:a16="http://schemas.microsoft.com/office/drawing/2014/main" xmlns="" id="{1FFD2A82-0C2E-4B64-8B92-C48BF1A9E7CB}"/>
                </a:ext>
              </a:extLst>
            </p:cNvPr>
            <p:cNvSpPr>
              <a:spLocks/>
            </p:cNvSpPr>
            <p:nvPr userDrawn="1"/>
          </p:nvSpPr>
          <p:spPr bwMode="auto">
            <a:xfrm rot="900000">
              <a:off x="1011962" y="2205890"/>
              <a:ext cx="1165017" cy="2110365"/>
            </a:xfrm>
            <a:custGeom>
              <a:avLst/>
              <a:gdLst>
                <a:gd name="T0" fmla="*/ 1083 w 1187"/>
                <a:gd name="T1" fmla="*/ 2151 h 2151"/>
                <a:gd name="T2" fmla="*/ 1187 w 1187"/>
                <a:gd name="T3" fmla="*/ 0 h 2151"/>
                <a:gd name="T4" fmla="*/ 0 w 1187"/>
                <a:gd name="T5" fmla="*/ 1012 h 2151"/>
                <a:gd name="T6" fmla="*/ 1083 w 1187"/>
                <a:gd name="T7" fmla="*/ 2151 h 2151"/>
              </a:gdLst>
              <a:ahLst/>
              <a:cxnLst>
                <a:cxn ang="0">
                  <a:pos x="T0" y="T1"/>
                </a:cxn>
                <a:cxn ang="0">
                  <a:pos x="T2" y="T3"/>
                </a:cxn>
                <a:cxn ang="0">
                  <a:pos x="T4" y="T5"/>
                </a:cxn>
                <a:cxn ang="0">
                  <a:pos x="T6" y="T7"/>
                </a:cxn>
              </a:cxnLst>
              <a:rect l="0" t="0" r="r" b="b"/>
              <a:pathLst>
                <a:path w="1187" h="2151">
                  <a:moveTo>
                    <a:pt x="1083" y="2151"/>
                  </a:moveTo>
                  <a:lnTo>
                    <a:pt x="1187" y="0"/>
                  </a:lnTo>
                  <a:lnTo>
                    <a:pt x="0" y="1012"/>
                  </a:lnTo>
                  <a:lnTo>
                    <a:pt x="1083" y="21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98">
              <a:extLst>
                <a:ext uri="{FF2B5EF4-FFF2-40B4-BE49-F238E27FC236}">
                  <a16:creationId xmlns:a16="http://schemas.microsoft.com/office/drawing/2014/main" xmlns="" id="{AA51CDEF-4A5D-412C-AA1C-0BE440120DE1}"/>
                </a:ext>
              </a:extLst>
            </p:cNvPr>
            <p:cNvSpPr>
              <a:spLocks/>
            </p:cNvSpPr>
            <p:nvPr userDrawn="1"/>
          </p:nvSpPr>
          <p:spPr bwMode="auto">
            <a:xfrm rot="900000">
              <a:off x="269276" y="434146"/>
              <a:ext cx="1859318" cy="1376838"/>
            </a:xfrm>
            <a:custGeom>
              <a:avLst/>
              <a:gdLst>
                <a:gd name="T0" fmla="*/ 0 w 1893"/>
                <a:gd name="T1" fmla="*/ 813 h 1404"/>
                <a:gd name="T2" fmla="*/ 1727 w 1893"/>
                <a:gd name="T3" fmla="*/ 0 h 1404"/>
                <a:gd name="T4" fmla="*/ 1893 w 1893"/>
                <a:gd name="T5" fmla="*/ 1404 h 1404"/>
                <a:gd name="T6" fmla="*/ 0 w 1893"/>
                <a:gd name="T7" fmla="*/ 813 h 1404"/>
              </a:gdLst>
              <a:ahLst/>
              <a:cxnLst>
                <a:cxn ang="0">
                  <a:pos x="T0" y="T1"/>
                </a:cxn>
                <a:cxn ang="0">
                  <a:pos x="T2" y="T3"/>
                </a:cxn>
                <a:cxn ang="0">
                  <a:pos x="T4" y="T5"/>
                </a:cxn>
                <a:cxn ang="0">
                  <a:pos x="T6" y="T7"/>
                </a:cxn>
              </a:cxnLst>
              <a:rect l="0" t="0" r="r" b="b"/>
              <a:pathLst>
                <a:path w="1893" h="1404">
                  <a:moveTo>
                    <a:pt x="0" y="813"/>
                  </a:moveTo>
                  <a:lnTo>
                    <a:pt x="1727" y="0"/>
                  </a:lnTo>
                  <a:lnTo>
                    <a:pt x="1893" y="1404"/>
                  </a:lnTo>
                  <a:lnTo>
                    <a:pt x="0" y="81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Shape 35">
              <a:extLst>
                <a:ext uri="{FF2B5EF4-FFF2-40B4-BE49-F238E27FC236}">
                  <a16:creationId xmlns:a16="http://schemas.microsoft.com/office/drawing/2014/main" xmlns="" id="{8A5CECD5-1925-4FA6-88EB-56773D6D66EF}"/>
                </a:ext>
              </a:extLst>
            </p:cNvPr>
            <p:cNvSpPr>
              <a:spLocks/>
            </p:cNvSpPr>
            <p:nvPr userDrawn="1"/>
          </p:nvSpPr>
          <p:spPr bwMode="auto">
            <a:xfrm rot="900000">
              <a:off x="2717095" y="1021821"/>
              <a:ext cx="637086" cy="883902"/>
            </a:xfrm>
            <a:custGeom>
              <a:avLst/>
              <a:gdLst>
                <a:gd name="connsiteX0" fmla="*/ 0 w 637086"/>
                <a:gd name="connsiteY0" fmla="*/ 0 h 883902"/>
                <a:gd name="connsiteX1" fmla="*/ 637086 w 637086"/>
                <a:gd name="connsiteY1" fmla="*/ 883902 h 883902"/>
                <a:gd name="connsiteX2" fmla="*/ 239705 w 637086"/>
                <a:gd name="connsiteY2" fmla="*/ 607724 h 883902"/>
              </a:gdLst>
              <a:ahLst/>
              <a:cxnLst>
                <a:cxn ang="0">
                  <a:pos x="connsiteX0" y="connsiteY0"/>
                </a:cxn>
                <a:cxn ang="0">
                  <a:pos x="connsiteX1" y="connsiteY1"/>
                </a:cxn>
                <a:cxn ang="0">
                  <a:pos x="connsiteX2" y="connsiteY2"/>
                </a:cxn>
              </a:cxnLst>
              <a:rect l="l" t="t" r="r" b="b"/>
              <a:pathLst>
                <a:path w="637086" h="883902">
                  <a:moveTo>
                    <a:pt x="0" y="0"/>
                  </a:moveTo>
                  <a:lnTo>
                    <a:pt x="637086" y="883902"/>
                  </a:lnTo>
                  <a:lnTo>
                    <a:pt x="239705" y="607724"/>
                  </a:lnTo>
                  <a:close/>
                </a:path>
              </a:pathLst>
            </a:custGeom>
            <a:solidFill>
              <a:schemeClr val="tx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7" name="Freeform 100">
              <a:extLst>
                <a:ext uri="{FF2B5EF4-FFF2-40B4-BE49-F238E27FC236}">
                  <a16:creationId xmlns:a16="http://schemas.microsoft.com/office/drawing/2014/main" xmlns="" id="{6CD705FB-90C0-4314-B944-0F71E5062DCC}"/>
                </a:ext>
              </a:extLst>
            </p:cNvPr>
            <p:cNvSpPr>
              <a:spLocks/>
            </p:cNvSpPr>
            <p:nvPr userDrawn="1"/>
          </p:nvSpPr>
          <p:spPr bwMode="auto">
            <a:xfrm rot="900000">
              <a:off x="2741308" y="760837"/>
              <a:ext cx="835518" cy="1172862"/>
            </a:xfrm>
            <a:custGeom>
              <a:avLst/>
              <a:gdLst>
                <a:gd name="T0" fmla="*/ 854 w 854"/>
                <a:gd name="T1" fmla="*/ 0 h 1197"/>
                <a:gd name="T2" fmla="*/ 661 w 854"/>
                <a:gd name="T3" fmla="*/ 1197 h 1197"/>
                <a:gd name="T4" fmla="*/ 0 w 854"/>
                <a:gd name="T5" fmla="*/ 280 h 1197"/>
                <a:gd name="T6" fmla="*/ 854 w 854"/>
                <a:gd name="T7" fmla="*/ 0 h 1197"/>
              </a:gdLst>
              <a:ahLst/>
              <a:cxnLst>
                <a:cxn ang="0">
                  <a:pos x="T0" y="T1"/>
                </a:cxn>
                <a:cxn ang="0">
                  <a:pos x="T2" y="T3"/>
                </a:cxn>
                <a:cxn ang="0">
                  <a:pos x="T4" y="T5"/>
                </a:cxn>
                <a:cxn ang="0">
                  <a:pos x="T6" y="T7"/>
                </a:cxn>
              </a:cxnLst>
              <a:rect l="0" t="0" r="r" b="b"/>
              <a:pathLst>
                <a:path w="854" h="1197">
                  <a:moveTo>
                    <a:pt x="854" y="0"/>
                  </a:moveTo>
                  <a:lnTo>
                    <a:pt x="661" y="1197"/>
                  </a:lnTo>
                  <a:lnTo>
                    <a:pt x="0" y="280"/>
                  </a:lnTo>
                  <a:lnTo>
                    <a:pt x="854"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Shape 37">
              <a:extLst>
                <a:ext uri="{FF2B5EF4-FFF2-40B4-BE49-F238E27FC236}">
                  <a16:creationId xmlns:a16="http://schemas.microsoft.com/office/drawing/2014/main" xmlns="" id="{E6D81F29-6938-44AA-8983-D5BA1FFC661A}"/>
                </a:ext>
              </a:extLst>
            </p:cNvPr>
            <p:cNvSpPr>
              <a:spLocks/>
            </p:cNvSpPr>
            <p:nvPr userDrawn="1"/>
          </p:nvSpPr>
          <p:spPr bwMode="auto">
            <a:xfrm rot="900000">
              <a:off x="3649652" y="888768"/>
              <a:ext cx="95216" cy="223133"/>
            </a:xfrm>
            <a:custGeom>
              <a:avLst/>
              <a:gdLst>
                <a:gd name="connsiteX0" fmla="*/ 35428 w 95216"/>
                <a:gd name="connsiteY0" fmla="*/ 0 h 223133"/>
                <a:gd name="connsiteX1" fmla="*/ 95216 w 95216"/>
                <a:gd name="connsiteY1" fmla="*/ 223133 h 223133"/>
                <a:gd name="connsiteX2" fmla="*/ 0 w 95216"/>
                <a:gd name="connsiteY2" fmla="*/ 223133 h 223133"/>
              </a:gdLst>
              <a:ahLst/>
              <a:cxnLst>
                <a:cxn ang="0">
                  <a:pos x="connsiteX0" y="connsiteY0"/>
                </a:cxn>
                <a:cxn ang="0">
                  <a:pos x="connsiteX1" y="connsiteY1"/>
                </a:cxn>
                <a:cxn ang="0">
                  <a:pos x="connsiteX2" y="connsiteY2"/>
                </a:cxn>
              </a:cxnLst>
              <a:rect l="l" t="t" r="r" b="b"/>
              <a:pathLst>
                <a:path w="95216" h="223133">
                  <a:moveTo>
                    <a:pt x="35428" y="0"/>
                  </a:moveTo>
                  <a:lnTo>
                    <a:pt x="95216" y="223133"/>
                  </a:lnTo>
                  <a:lnTo>
                    <a:pt x="0" y="223133"/>
                  </a:lnTo>
                  <a:close/>
                </a:path>
              </a:pathLst>
            </a:custGeom>
            <a:solidFill>
              <a:schemeClr val="tx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9" name="Freeform 102">
              <a:extLst>
                <a:ext uri="{FF2B5EF4-FFF2-40B4-BE49-F238E27FC236}">
                  <a16:creationId xmlns:a16="http://schemas.microsoft.com/office/drawing/2014/main" xmlns="" id="{CFE00EF1-E10E-4671-9513-E638F1953A42}"/>
                </a:ext>
              </a:extLst>
            </p:cNvPr>
            <p:cNvSpPr>
              <a:spLocks/>
            </p:cNvSpPr>
            <p:nvPr userDrawn="1"/>
          </p:nvSpPr>
          <p:spPr bwMode="auto">
            <a:xfrm rot="900000">
              <a:off x="2019446" y="414591"/>
              <a:ext cx="843363" cy="737451"/>
            </a:xfrm>
            <a:custGeom>
              <a:avLst/>
              <a:gdLst>
                <a:gd name="T0" fmla="*/ 0 w 860"/>
                <a:gd name="T1" fmla="*/ 0 h 752"/>
                <a:gd name="T2" fmla="*/ 860 w 860"/>
                <a:gd name="T3" fmla="*/ 425 h 752"/>
                <a:gd name="T4" fmla="*/ 672 w 860"/>
                <a:gd name="T5" fmla="*/ 752 h 752"/>
                <a:gd name="T6" fmla="*/ 77 w 860"/>
                <a:gd name="T7" fmla="*/ 338 h 752"/>
                <a:gd name="T8" fmla="*/ 0 w 860"/>
                <a:gd name="T9" fmla="*/ 0 h 752"/>
              </a:gdLst>
              <a:ahLst/>
              <a:cxnLst>
                <a:cxn ang="0">
                  <a:pos x="T0" y="T1"/>
                </a:cxn>
                <a:cxn ang="0">
                  <a:pos x="T2" y="T3"/>
                </a:cxn>
                <a:cxn ang="0">
                  <a:pos x="T4" y="T5"/>
                </a:cxn>
                <a:cxn ang="0">
                  <a:pos x="T6" y="T7"/>
                </a:cxn>
                <a:cxn ang="0">
                  <a:pos x="T8" y="T9"/>
                </a:cxn>
              </a:cxnLst>
              <a:rect l="0" t="0" r="r" b="b"/>
              <a:pathLst>
                <a:path w="860" h="752">
                  <a:moveTo>
                    <a:pt x="0" y="0"/>
                  </a:moveTo>
                  <a:lnTo>
                    <a:pt x="860" y="425"/>
                  </a:lnTo>
                  <a:lnTo>
                    <a:pt x="672" y="752"/>
                  </a:lnTo>
                  <a:lnTo>
                    <a:pt x="77" y="338"/>
                  </a:lnTo>
                  <a:lnTo>
                    <a:pt x="0" y="0"/>
                  </a:lnTo>
                  <a:close/>
                </a:path>
              </a:pathLst>
            </a:custGeom>
            <a:solidFill>
              <a:srgbClr val="CFDE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0" name="Freeform: Shape 39">
              <a:extLst>
                <a:ext uri="{FF2B5EF4-FFF2-40B4-BE49-F238E27FC236}">
                  <a16:creationId xmlns:a16="http://schemas.microsoft.com/office/drawing/2014/main" xmlns="" id="{B20C4B69-59D3-4238-89E8-2BC7379892C1}"/>
                </a:ext>
              </a:extLst>
            </p:cNvPr>
            <p:cNvSpPr>
              <a:spLocks/>
            </p:cNvSpPr>
            <p:nvPr userDrawn="1"/>
          </p:nvSpPr>
          <p:spPr bwMode="auto">
            <a:xfrm rot="900000">
              <a:off x="2079967" y="325841"/>
              <a:ext cx="74528" cy="362005"/>
            </a:xfrm>
            <a:custGeom>
              <a:avLst/>
              <a:gdLst>
                <a:gd name="connsiteX0" fmla="*/ 0 w 74528"/>
                <a:gd name="connsiteY0" fmla="*/ 0 h 362005"/>
                <a:gd name="connsiteX1" fmla="*/ 74528 w 74528"/>
                <a:gd name="connsiteY1" fmla="*/ 326960 h 362005"/>
                <a:gd name="connsiteX2" fmla="*/ 0 w 74528"/>
                <a:gd name="connsiteY2" fmla="*/ 362005 h 362005"/>
              </a:gdLst>
              <a:ahLst/>
              <a:cxnLst>
                <a:cxn ang="0">
                  <a:pos x="connsiteX0" y="connsiteY0"/>
                </a:cxn>
                <a:cxn ang="0">
                  <a:pos x="connsiteX1" y="connsiteY1"/>
                </a:cxn>
                <a:cxn ang="0">
                  <a:pos x="connsiteX2" y="connsiteY2"/>
                </a:cxn>
              </a:cxnLst>
              <a:rect l="l" t="t" r="r" b="b"/>
              <a:pathLst>
                <a:path w="74528" h="362005">
                  <a:moveTo>
                    <a:pt x="0" y="0"/>
                  </a:moveTo>
                  <a:lnTo>
                    <a:pt x="74528" y="326960"/>
                  </a:lnTo>
                  <a:lnTo>
                    <a:pt x="0" y="362005"/>
                  </a:lnTo>
                  <a:close/>
                </a:path>
              </a:pathLst>
            </a:custGeom>
            <a:solidFill>
              <a:schemeClr val="tx1">
                <a:alpha val="4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1" name="Freeform: Shape 40">
              <a:extLst>
                <a:ext uri="{FF2B5EF4-FFF2-40B4-BE49-F238E27FC236}">
                  <a16:creationId xmlns:a16="http://schemas.microsoft.com/office/drawing/2014/main" xmlns="" id="{EC743BCD-B0AF-44E3-AE03-23B50823C6E4}"/>
                </a:ext>
              </a:extLst>
            </p:cNvPr>
            <p:cNvSpPr>
              <a:spLocks/>
            </p:cNvSpPr>
            <p:nvPr userDrawn="1"/>
          </p:nvSpPr>
          <p:spPr bwMode="auto">
            <a:xfrm rot="900000">
              <a:off x="1775590" y="2086757"/>
              <a:ext cx="694907" cy="219666"/>
            </a:xfrm>
            <a:custGeom>
              <a:avLst/>
              <a:gdLst>
                <a:gd name="connsiteX0" fmla="*/ 104056 w 694907"/>
                <a:gd name="connsiteY0" fmla="*/ 0 h 219666"/>
                <a:gd name="connsiteX1" fmla="*/ 694907 w 694907"/>
                <a:gd name="connsiteY1" fmla="*/ 218058 h 219666"/>
                <a:gd name="connsiteX2" fmla="*/ 693022 w 694907"/>
                <a:gd name="connsiteY2" fmla="*/ 219666 h 219666"/>
                <a:gd name="connsiteX3" fmla="*/ 0 w 694907"/>
                <a:gd name="connsiteY3" fmla="*/ 219666 h 219666"/>
              </a:gdLst>
              <a:ahLst/>
              <a:cxnLst>
                <a:cxn ang="0">
                  <a:pos x="connsiteX0" y="connsiteY0"/>
                </a:cxn>
                <a:cxn ang="0">
                  <a:pos x="connsiteX1" y="connsiteY1"/>
                </a:cxn>
                <a:cxn ang="0">
                  <a:pos x="connsiteX2" y="connsiteY2"/>
                </a:cxn>
                <a:cxn ang="0">
                  <a:pos x="connsiteX3" y="connsiteY3"/>
                </a:cxn>
              </a:cxnLst>
              <a:rect l="l" t="t" r="r" b="b"/>
              <a:pathLst>
                <a:path w="694907" h="219666">
                  <a:moveTo>
                    <a:pt x="104056" y="0"/>
                  </a:moveTo>
                  <a:lnTo>
                    <a:pt x="694907" y="218058"/>
                  </a:lnTo>
                  <a:lnTo>
                    <a:pt x="693022" y="219666"/>
                  </a:lnTo>
                  <a:lnTo>
                    <a:pt x="0" y="219666"/>
                  </a:lnTo>
                  <a:close/>
                </a:path>
              </a:pathLst>
            </a:custGeom>
            <a:solidFill>
              <a:schemeClr val="tx1">
                <a:alpha val="4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2" name="Freeform: Shape 41">
              <a:extLst>
                <a:ext uri="{FF2B5EF4-FFF2-40B4-BE49-F238E27FC236}">
                  <a16:creationId xmlns:a16="http://schemas.microsoft.com/office/drawing/2014/main" xmlns="" id="{3B51BB75-4E99-4CA2-A142-BBDD4FAD5380}"/>
                </a:ext>
              </a:extLst>
            </p:cNvPr>
            <p:cNvSpPr>
              <a:spLocks/>
            </p:cNvSpPr>
            <p:nvPr userDrawn="1"/>
          </p:nvSpPr>
          <p:spPr bwMode="auto">
            <a:xfrm rot="900000">
              <a:off x="1156551" y="2224925"/>
              <a:ext cx="1165017" cy="993066"/>
            </a:xfrm>
            <a:custGeom>
              <a:avLst/>
              <a:gdLst>
                <a:gd name="connsiteX0" fmla="*/ 1165017 w 1165017"/>
                <a:gd name="connsiteY0" fmla="*/ 0 h 993066"/>
                <a:gd name="connsiteX1" fmla="*/ 1154626 w 1165017"/>
                <a:gd name="connsiteY1" fmla="*/ 214828 h 993066"/>
                <a:gd name="connsiteX2" fmla="*/ 175 w 1165017"/>
                <a:gd name="connsiteY2" fmla="*/ 993066 h 993066"/>
                <a:gd name="connsiteX3" fmla="*/ 0 w 1165017"/>
                <a:gd name="connsiteY3" fmla="*/ 992882 h 993066"/>
              </a:gdLst>
              <a:ahLst/>
              <a:cxnLst>
                <a:cxn ang="0">
                  <a:pos x="connsiteX0" y="connsiteY0"/>
                </a:cxn>
                <a:cxn ang="0">
                  <a:pos x="connsiteX1" y="connsiteY1"/>
                </a:cxn>
                <a:cxn ang="0">
                  <a:pos x="connsiteX2" y="connsiteY2"/>
                </a:cxn>
                <a:cxn ang="0">
                  <a:pos x="connsiteX3" y="connsiteY3"/>
                </a:cxn>
              </a:cxnLst>
              <a:rect l="l" t="t" r="r" b="b"/>
              <a:pathLst>
                <a:path w="1165017" h="993066">
                  <a:moveTo>
                    <a:pt x="1165017" y="0"/>
                  </a:moveTo>
                  <a:lnTo>
                    <a:pt x="1154626" y="214828"/>
                  </a:lnTo>
                  <a:lnTo>
                    <a:pt x="175" y="993066"/>
                  </a:lnTo>
                  <a:lnTo>
                    <a:pt x="0" y="992882"/>
                  </a:lnTo>
                  <a:close/>
                </a:path>
              </a:pathLst>
            </a:custGeom>
            <a:solidFill>
              <a:srgbClr val="8F1547"/>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43" name="Freeform 97">
              <a:extLst>
                <a:ext uri="{FF2B5EF4-FFF2-40B4-BE49-F238E27FC236}">
                  <a16:creationId xmlns:a16="http://schemas.microsoft.com/office/drawing/2014/main" xmlns="" id="{920C8C29-E5F0-470C-B85D-C3ECFC2B8CA0}"/>
                </a:ext>
              </a:extLst>
            </p:cNvPr>
            <p:cNvSpPr>
              <a:spLocks/>
            </p:cNvSpPr>
            <p:nvPr userDrawn="1"/>
          </p:nvSpPr>
          <p:spPr bwMode="auto">
            <a:xfrm rot="900000">
              <a:off x="1885228" y="811629"/>
              <a:ext cx="1416064" cy="1596504"/>
            </a:xfrm>
            <a:custGeom>
              <a:avLst/>
              <a:gdLst>
                <a:gd name="T0" fmla="*/ 1444 w 1444"/>
                <a:gd name="T1" fmla="*/ 1004 h 1626"/>
                <a:gd name="T2" fmla="*/ 0 w 1444"/>
                <a:gd name="T3" fmla="*/ 0 h 1626"/>
                <a:gd name="T4" fmla="*/ 166 w 1444"/>
                <a:gd name="T5" fmla="*/ 1404 h 1626"/>
                <a:gd name="T6" fmla="*/ 768 w 1444"/>
                <a:gd name="T7" fmla="*/ 1626 h 1626"/>
                <a:gd name="T8" fmla="*/ 1444 w 1444"/>
                <a:gd name="T9" fmla="*/ 1004 h 1626"/>
              </a:gdLst>
              <a:ahLst/>
              <a:cxnLst>
                <a:cxn ang="0">
                  <a:pos x="T0" y="T1"/>
                </a:cxn>
                <a:cxn ang="0">
                  <a:pos x="T2" y="T3"/>
                </a:cxn>
                <a:cxn ang="0">
                  <a:pos x="T4" y="T5"/>
                </a:cxn>
                <a:cxn ang="0">
                  <a:pos x="T6" y="T7"/>
                </a:cxn>
                <a:cxn ang="0">
                  <a:pos x="T8" y="T9"/>
                </a:cxn>
              </a:cxnLst>
              <a:rect l="0" t="0" r="r" b="b"/>
              <a:pathLst>
                <a:path w="1444" h="1626">
                  <a:moveTo>
                    <a:pt x="1444" y="1004"/>
                  </a:moveTo>
                  <a:lnTo>
                    <a:pt x="0" y="0"/>
                  </a:lnTo>
                  <a:lnTo>
                    <a:pt x="166" y="1404"/>
                  </a:lnTo>
                  <a:lnTo>
                    <a:pt x="768" y="1626"/>
                  </a:lnTo>
                  <a:lnTo>
                    <a:pt x="1444" y="1004"/>
                  </a:lnTo>
                  <a:close/>
                </a:path>
              </a:pathLst>
            </a:custGeom>
            <a:solidFill>
              <a:srgbClr val="0F81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4" name="Freeform: Shape 43">
              <a:extLst>
                <a:ext uri="{FF2B5EF4-FFF2-40B4-BE49-F238E27FC236}">
                  <a16:creationId xmlns:a16="http://schemas.microsoft.com/office/drawing/2014/main" xmlns="" id="{AA663357-A273-43ED-BCB4-CEBC0CD6CB34}"/>
                </a:ext>
              </a:extLst>
            </p:cNvPr>
            <p:cNvSpPr>
              <a:spLocks/>
            </p:cNvSpPr>
            <p:nvPr userDrawn="1"/>
          </p:nvSpPr>
          <p:spPr bwMode="auto">
            <a:xfrm rot="900000">
              <a:off x="1926972" y="668003"/>
              <a:ext cx="283372" cy="1423054"/>
            </a:xfrm>
            <a:custGeom>
              <a:avLst/>
              <a:gdLst>
                <a:gd name="connsiteX0" fmla="*/ 0 w 283372"/>
                <a:gd name="connsiteY0" fmla="*/ 0 h 1423054"/>
                <a:gd name="connsiteX1" fmla="*/ 1806 w 283372"/>
                <a:gd name="connsiteY1" fmla="*/ 1257 h 1423054"/>
                <a:gd name="connsiteX2" fmla="*/ 283372 w 283372"/>
                <a:gd name="connsiteY2" fmla="*/ 1423054 h 1423054"/>
                <a:gd name="connsiteX3" fmla="*/ 162789 w 283372"/>
                <a:gd name="connsiteY3" fmla="*/ 1378531 h 1423054"/>
              </a:gdLst>
              <a:ahLst/>
              <a:cxnLst>
                <a:cxn ang="0">
                  <a:pos x="connsiteX0" y="connsiteY0"/>
                </a:cxn>
                <a:cxn ang="0">
                  <a:pos x="connsiteX1" y="connsiteY1"/>
                </a:cxn>
                <a:cxn ang="0">
                  <a:pos x="connsiteX2" y="connsiteY2"/>
                </a:cxn>
                <a:cxn ang="0">
                  <a:pos x="connsiteX3" y="connsiteY3"/>
                </a:cxn>
              </a:cxnLst>
              <a:rect l="l" t="t" r="r" b="b"/>
              <a:pathLst>
                <a:path w="283372" h="1423054">
                  <a:moveTo>
                    <a:pt x="0" y="0"/>
                  </a:moveTo>
                  <a:lnTo>
                    <a:pt x="1806" y="1257"/>
                  </a:lnTo>
                  <a:lnTo>
                    <a:pt x="283372" y="1423054"/>
                  </a:lnTo>
                  <a:lnTo>
                    <a:pt x="162789" y="1378531"/>
                  </a:lnTo>
                  <a:close/>
                </a:path>
              </a:pathLst>
            </a:custGeom>
            <a:solidFill>
              <a:schemeClr val="tx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en-US"/>
            </a:p>
          </p:txBody>
        </p:sp>
      </p:grpSp>
    </p:spTree>
    <p:extLst>
      <p:ext uri="{BB962C8B-B14F-4D97-AF65-F5344CB8AC3E}">
        <p14:creationId xmlns:p14="http://schemas.microsoft.com/office/powerpoint/2010/main" val="345079961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EE9A59B0-DD53-493E-AB37-1E8FF8625DC3}"/>
              </a:ext>
            </a:extLst>
          </p:cNvPr>
          <p:cNvSpPr>
            <a:spLocks noGrp="1"/>
          </p:cNvSpPr>
          <p:nvPr>
            <p:ph type="dt" sz="half" idx="10"/>
          </p:nvPr>
        </p:nvSpPr>
        <p:spPr/>
        <p:txBody>
          <a:bodyPr/>
          <a:lstStyle/>
          <a:p>
            <a:r>
              <a:rPr lang="en-US"/>
              <a:t>Your Date Here</a:t>
            </a:r>
          </a:p>
        </p:txBody>
      </p:sp>
      <p:sp>
        <p:nvSpPr>
          <p:cNvPr id="3" name="Footer Placeholder 2">
            <a:extLst>
              <a:ext uri="{FF2B5EF4-FFF2-40B4-BE49-F238E27FC236}">
                <a16:creationId xmlns:a16="http://schemas.microsoft.com/office/drawing/2014/main" xmlns="" id="{E944F88E-EEAC-4B81-9D91-D37CEAA0D50E}"/>
              </a:ext>
            </a:extLst>
          </p:cNvPr>
          <p:cNvSpPr>
            <a:spLocks noGrp="1"/>
          </p:cNvSpPr>
          <p:nvPr>
            <p:ph type="ftr" sz="quarter" idx="11"/>
          </p:nvPr>
        </p:nvSpPr>
        <p:spPr/>
        <p:txBody>
          <a:bodyPr/>
          <a:lstStyle/>
          <a:p>
            <a:r>
              <a:rPr lang="en-US"/>
              <a:t>Your Footer Here</a:t>
            </a:r>
          </a:p>
        </p:txBody>
      </p:sp>
      <p:sp>
        <p:nvSpPr>
          <p:cNvPr id="4" name="Slide Number Placeholder 3">
            <a:extLst>
              <a:ext uri="{FF2B5EF4-FFF2-40B4-BE49-F238E27FC236}">
                <a16:creationId xmlns:a16="http://schemas.microsoft.com/office/drawing/2014/main" xmlns="" id="{D06A6443-FF3B-4C5F-AB5F-BD78ED590D07}"/>
              </a:ext>
            </a:extLst>
          </p:cNvPr>
          <p:cNvSpPr>
            <a:spLocks noGrp="1"/>
          </p:cNvSpPr>
          <p:nvPr>
            <p:ph type="sldNum" sz="quarter" idx="12"/>
          </p:nvPr>
        </p:nvSpPr>
        <p:spPr/>
        <p:txBody>
          <a:bodyPr/>
          <a:lstStyle/>
          <a:p>
            <a:fld id="{7F88F610-7B7C-44F0-8FE6-F62371B7351D}" type="slidenum">
              <a:rPr lang="en-US" smtClean="0"/>
              <a:t>‹#›</a:t>
            </a:fld>
            <a:endParaRPr lang="en-US"/>
          </a:p>
        </p:txBody>
      </p:sp>
    </p:spTree>
    <p:extLst>
      <p:ext uri="{BB962C8B-B14F-4D97-AF65-F5344CB8AC3E}">
        <p14:creationId xmlns:p14="http://schemas.microsoft.com/office/powerpoint/2010/main" val="19346900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CED3D5-48C7-4E05-B836-79712F0EEB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231F8070-0F11-4AD3-92CC-3B3BDDAFD73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D7FA0B35-FAE3-4467-BC04-CD763D2E4F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A0CAED57-97A7-4BE0-AC2E-354C918B9E7E}"/>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xmlns="" id="{27DAE24B-27A4-4E52-97D6-A972D1256C1B}"/>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xmlns="" id="{284D3970-44DF-40F7-9B4E-4C2247A258D1}"/>
              </a:ext>
            </a:extLst>
          </p:cNvPr>
          <p:cNvSpPr>
            <a:spLocks noGrp="1"/>
          </p:cNvSpPr>
          <p:nvPr>
            <p:ph type="sldNum" sz="quarter" idx="12"/>
          </p:nvPr>
        </p:nvSpPr>
        <p:spPr/>
        <p:txBody>
          <a:bodyPr/>
          <a:lstStyle/>
          <a:p>
            <a:fld id="{7F88F610-7B7C-44F0-8FE6-F62371B7351D}" type="slidenum">
              <a:rPr lang="en-US" smtClean="0"/>
              <a:t>‹#›</a:t>
            </a:fld>
            <a:endParaRPr lang="en-US"/>
          </a:p>
        </p:txBody>
      </p:sp>
    </p:spTree>
    <p:extLst>
      <p:ext uri="{BB962C8B-B14F-4D97-AF65-F5344CB8AC3E}">
        <p14:creationId xmlns:p14="http://schemas.microsoft.com/office/powerpoint/2010/main" val="221780403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1CA89-9580-4259-873E-2233806EBE2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5BCA8701-DE9A-4B2E-A3FA-E2574A64436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886316CE-59E5-4328-BF3F-3CCA6A9816D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xmlns="" id="{67A1FD8B-E917-4354-B941-734A4DD4635D}"/>
              </a:ext>
            </a:extLst>
          </p:cNvPr>
          <p:cNvSpPr>
            <a:spLocks noGrp="1"/>
          </p:cNvSpPr>
          <p:nvPr>
            <p:ph type="dt" sz="half" idx="10"/>
          </p:nvPr>
        </p:nvSpPr>
        <p:spPr/>
        <p:txBody>
          <a:bodyPr/>
          <a:lstStyle/>
          <a:p>
            <a:r>
              <a:rPr lang="en-US"/>
              <a:t>Your Date Here</a:t>
            </a:r>
          </a:p>
        </p:txBody>
      </p:sp>
      <p:sp>
        <p:nvSpPr>
          <p:cNvPr id="6" name="Footer Placeholder 5">
            <a:extLst>
              <a:ext uri="{FF2B5EF4-FFF2-40B4-BE49-F238E27FC236}">
                <a16:creationId xmlns:a16="http://schemas.microsoft.com/office/drawing/2014/main" xmlns="" id="{AF47845F-57E5-4585-A49A-98018B45519F}"/>
              </a:ext>
            </a:extLst>
          </p:cNvPr>
          <p:cNvSpPr>
            <a:spLocks noGrp="1"/>
          </p:cNvSpPr>
          <p:nvPr>
            <p:ph type="ftr" sz="quarter" idx="11"/>
          </p:nvPr>
        </p:nvSpPr>
        <p:spPr/>
        <p:txBody>
          <a:bodyPr/>
          <a:lstStyle/>
          <a:p>
            <a:r>
              <a:rPr lang="en-US"/>
              <a:t>Your Footer Here</a:t>
            </a:r>
          </a:p>
        </p:txBody>
      </p:sp>
      <p:sp>
        <p:nvSpPr>
          <p:cNvPr id="7" name="Slide Number Placeholder 6">
            <a:extLst>
              <a:ext uri="{FF2B5EF4-FFF2-40B4-BE49-F238E27FC236}">
                <a16:creationId xmlns:a16="http://schemas.microsoft.com/office/drawing/2014/main" xmlns="" id="{70CE2F74-8297-44C3-B0C4-50C94451DDAC}"/>
              </a:ext>
            </a:extLst>
          </p:cNvPr>
          <p:cNvSpPr>
            <a:spLocks noGrp="1"/>
          </p:cNvSpPr>
          <p:nvPr>
            <p:ph type="sldNum" sz="quarter" idx="12"/>
          </p:nvPr>
        </p:nvSpPr>
        <p:spPr/>
        <p:txBody>
          <a:bodyPr/>
          <a:lstStyle/>
          <a:p>
            <a:fld id="{7F88F610-7B7C-44F0-8FE6-F62371B7351D}" type="slidenum">
              <a:rPr lang="en-US" smtClean="0"/>
              <a:t>‹#›</a:t>
            </a:fld>
            <a:endParaRPr lang="en-US"/>
          </a:p>
        </p:txBody>
      </p:sp>
    </p:spTree>
    <p:extLst>
      <p:ext uri="{BB962C8B-B14F-4D97-AF65-F5344CB8AC3E}">
        <p14:creationId xmlns:p14="http://schemas.microsoft.com/office/powerpoint/2010/main" val="140837458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C64CC75-FE53-4B03-A02C-FA485BC7BD2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BF9D6577-060E-4480-88DC-DF8A2252D50A}"/>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58A923A-F5F6-43C3-8043-529355E5FFE9}"/>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84B5B201-C716-4B89-B5EA-35D6EA93F545}"/>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293BD1B7-B09F-4173-899F-76A8FD7BEB65}"/>
              </a:ext>
            </a:extLst>
          </p:cNvPr>
          <p:cNvSpPr>
            <a:spLocks noGrp="1"/>
          </p:cNvSpPr>
          <p:nvPr>
            <p:ph type="sldNum" sz="quarter" idx="12"/>
          </p:nvPr>
        </p:nvSpPr>
        <p:spPr/>
        <p:txBody>
          <a:bodyPr/>
          <a:lstStyle/>
          <a:p>
            <a:fld id="{7F88F610-7B7C-44F0-8FE6-F62371B7351D}" type="slidenum">
              <a:rPr lang="en-US" smtClean="0"/>
              <a:t>‹#›</a:t>
            </a:fld>
            <a:endParaRPr lang="en-US"/>
          </a:p>
        </p:txBody>
      </p:sp>
    </p:spTree>
    <p:extLst>
      <p:ext uri="{BB962C8B-B14F-4D97-AF65-F5344CB8AC3E}">
        <p14:creationId xmlns:p14="http://schemas.microsoft.com/office/powerpoint/2010/main" val="89647173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147DD13C-EE40-4C8A-B8E0-6FDD67138F3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CC6E2743-5115-4525-BE28-DE1A8883805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F99DDB1-E8E7-4F0C-AB49-F1C811C89EE7}"/>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30D4959C-8C25-44E3-AF92-5EFBEAE5C657}"/>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B42F717D-7BF2-4B16-A76C-F8FF1FA06349}"/>
              </a:ext>
            </a:extLst>
          </p:cNvPr>
          <p:cNvSpPr>
            <a:spLocks noGrp="1"/>
          </p:cNvSpPr>
          <p:nvPr>
            <p:ph type="sldNum" sz="quarter" idx="12"/>
          </p:nvPr>
        </p:nvSpPr>
        <p:spPr/>
        <p:txBody>
          <a:bodyPr/>
          <a:lstStyle/>
          <a:p>
            <a:fld id="{7F88F610-7B7C-44F0-8FE6-F62371B7351D}" type="slidenum">
              <a:rPr lang="en-US" smtClean="0"/>
              <a:t>‹#›</a:t>
            </a:fld>
            <a:endParaRPr lang="en-US"/>
          </a:p>
        </p:txBody>
      </p:sp>
    </p:spTree>
    <p:extLst>
      <p:ext uri="{BB962C8B-B14F-4D97-AF65-F5344CB8AC3E}">
        <p14:creationId xmlns:p14="http://schemas.microsoft.com/office/powerpoint/2010/main" val="362368362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cSld name="Transition">
    <p:bg>
      <p:bgPr>
        <a:solidFill>
          <a:srgbClr val="222A35"/>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normAutofit/>
          </a:bodyPr>
          <a:lstStyle>
            <a:lvl1pPr marL="0" indent="0" algn="ctr">
              <a:buNone/>
              <a:defRPr sz="3200">
                <a:solidFill>
                  <a:schemeClr val="accent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p:cNvSpPr/>
          <p:nvPr userDrawn="1"/>
        </p:nvSpPr>
        <p:spPr>
          <a:xfrm>
            <a:off x="0" y="6021288"/>
            <a:ext cx="12192000" cy="83671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hlinkClick r:id="rId2"/>
          </p:cNvPr>
          <p:cNvPicPr>
            <a:picLocks noChangeAspect="1"/>
          </p:cNvPicPr>
          <p:nvPr userDrawn="1"/>
        </p:nvPicPr>
        <p:blipFill>
          <a:blip r:embed="rId3"/>
          <a:stretch>
            <a:fillRect/>
          </a:stretch>
        </p:blipFill>
        <p:spPr>
          <a:xfrm>
            <a:off x="10200456" y="6214072"/>
            <a:ext cx="1627773" cy="451143"/>
          </a:xfrm>
          <a:prstGeom prst="rect">
            <a:avLst/>
          </a:prstGeom>
        </p:spPr>
      </p:pic>
      <p:pic>
        <p:nvPicPr>
          <p:cNvPr id="6" name="Picture 5"/>
          <p:cNvPicPr>
            <a:picLocks noChangeAspect="1"/>
          </p:cNvPicPr>
          <p:nvPr userDrawn="1"/>
        </p:nvPicPr>
        <p:blipFill rotWithShape="1">
          <a:blip r:embed="rId4" cstate="print">
            <a:extLst>
              <a:ext uri="{28A0092B-C50C-407E-A947-70E740481C1C}">
                <a14:useLocalDpi xmlns:a14="http://schemas.microsoft.com/office/drawing/2010/main" val="0"/>
              </a:ext>
            </a:extLst>
          </a:blip>
          <a:srcRect r="18500" b="19391"/>
          <a:stretch/>
        </p:blipFill>
        <p:spPr>
          <a:xfrm>
            <a:off x="11096512" y="4937768"/>
            <a:ext cx="1095488" cy="1083520"/>
          </a:xfrm>
          <a:prstGeom prst="rect">
            <a:avLst/>
          </a:prstGeom>
        </p:spPr>
      </p:pic>
      <p:grpSp>
        <p:nvGrpSpPr>
          <p:cNvPr id="11" name="Group 10"/>
          <p:cNvGrpSpPr/>
          <p:nvPr userDrawn="1"/>
        </p:nvGrpSpPr>
        <p:grpSpPr>
          <a:xfrm>
            <a:off x="8704796" y="6336792"/>
            <a:ext cx="1470980" cy="307777"/>
            <a:chOff x="8616280" y="6285754"/>
            <a:chExt cx="1470980" cy="307777"/>
          </a:xfrm>
        </p:grpSpPr>
        <p:sp>
          <p:nvSpPr>
            <p:cNvPr id="12" name="TextBox 11"/>
            <p:cNvSpPr txBox="1"/>
            <p:nvPr userDrawn="1"/>
          </p:nvSpPr>
          <p:spPr>
            <a:xfrm>
              <a:off x="8616280" y="6285754"/>
              <a:ext cx="1470980" cy="307777"/>
            </a:xfrm>
            <a:prstGeom prst="rect">
              <a:avLst/>
            </a:prstGeom>
            <a:noFill/>
          </p:spPr>
          <p:txBody>
            <a:bodyPr wrap="none" rtlCol="0">
              <a:spAutoFit/>
            </a:bodyPr>
            <a:lstStyle/>
            <a:p>
              <a:r>
                <a:rPr lang="en-US" sz="1400">
                  <a:solidFill>
                    <a:schemeClr val="bg2">
                      <a:lumMod val="75000"/>
                    </a:schemeClr>
                  </a:solidFill>
                </a:rPr>
                <a:t>Made with       by </a:t>
              </a:r>
            </a:p>
          </p:txBody>
        </p:sp>
        <p:sp>
          <p:nvSpPr>
            <p:cNvPr id="13" name="Freeform 290"/>
            <p:cNvSpPr/>
            <p:nvPr userDrawn="1"/>
          </p:nvSpPr>
          <p:spPr>
            <a:xfrm>
              <a:off x="9544347" y="6374509"/>
              <a:ext cx="152053" cy="130265"/>
            </a:xfrm>
            <a:custGeom>
              <a:avLst/>
              <a:gdLst/>
              <a:ahLst/>
              <a:cxnLst/>
              <a:rect l="l" t="t" r="r" b="b"/>
              <a:pathLst>
                <a:path w="504825" h="432707">
                  <a:moveTo>
                    <a:pt x="134658" y="0"/>
                  </a:moveTo>
                  <a:cubicBezTo>
                    <a:pt x="146301" y="0"/>
                    <a:pt x="158180" y="2019"/>
                    <a:pt x="170294" y="6057"/>
                  </a:cubicBezTo>
                  <a:cubicBezTo>
                    <a:pt x="182407" y="10095"/>
                    <a:pt x="193676" y="15541"/>
                    <a:pt x="204099" y="22396"/>
                  </a:cubicBezTo>
                  <a:cubicBezTo>
                    <a:pt x="214522" y="29251"/>
                    <a:pt x="223490" y="35683"/>
                    <a:pt x="231002" y="41693"/>
                  </a:cubicBezTo>
                  <a:cubicBezTo>
                    <a:pt x="238514" y="47703"/>
                    <a:pt x="245652" y="54088"/>
                    <a:pt x="252412" y="60849"/>
                  </a:cubicBezTo>
                  <a:cubicBezTo>
                    <a:pt x="259174" y="54088"/>
                    <a:pt x="266310" y="47703"/>
                    <a:pt x="273823" y="41693"/>
                  </a:cubicBezTo>
                  <a:cubicBezTo>
                    <a:pt x="281334" y="35683"/>
                    <a:pt x="290303" y="29251"/>
                    <a:pt x="300726" y="22396"/>
                  </a:cubicBezTo>
                  <a:cubicBezTo>
                    <a:pt x="311149" y="15541"/>
                    <a:pt x="322417" y="10095"/>
                    <a:pt x="334531" y="6057"/>
                  </a:cubicBezTo>
                  <a:cubicBezTo>
                    <a:pt x="346645" y="2019"/>
                    <a:pt x="358524" y="0"/>
                    <a:pt x="370167" y="0"/>
                  </a:cubicBezTo>
                  <a:cubicBezTo>
                    <a:pt x="412236" y="0"/>
                    <a:pt x="445197" y="11644"/>
                    <a:pt x="469048" y="34932"/>
                  </a:cubicBezTo>
                  <a:cubicBezTo>
                    <a:pt x="492899" y="58220"/>
                    <a:pt x="504825" y="90523"/>
                    <a:pt x="504825" y="131840"/>
                  </a:cubicBezTo>
                  <a:cubicBezTo>
                    <a:pt x="504825" y="173346"/>
                    <a:pt x="483321" y="215602"/>
                    <a:pt x="440313" y="258610"/>
                  </a:cubicBezTo>
                  <a:lnTo>
                    <a:pt x="264807" y="427636"/>
                  </a:lnTo>
                  <a:cubicBezTo>
                    <a:pt x="261427" y="431017"/>
                    <a:pt x="257295" y="432707"/>
                    <a:pt x="252412" y="432707"/>
                  </a:cubicBezTo>
                  <a:cubicBezTo>
                    <a:pt x="247529" y="432707"/>
                    <a:pt x="243398" y="431017"/>
                    <a:pt x="240018" y="427636"/>
                  </a:cubicBezTo>
                  <a:lnTo>
                    <a:pt x="64230" y="258047"/>
                  </a:lnTo>
                  <a:cubicBezTo>
                    <a:pt x="62351" y="256544"/>
                    <a:pt x="59770" y="254103"/>
                    <a:pt x="56482" y="250722"/>
                  </a:cubicBezTo>
                  <a:cubicBezTo>
                    <a:pt x="53196" y="247342"/>
                    <a:pt x="47984" y="241191"/>
                    <a:pt x="40848" y="232270"/>
                  </a:cubicBezTo>
                  <a:cubicBezTo>
                    <a:pt x="33712" y="223349"/>
                    <a:pt x="27326" y="214194"/>
                    <a:pt x="21692" y="204803"/>
                  </a:cubicBezTo>
                  <a:cubicBezTo>
                    <a:pt x="16057" y="195413"/>
                    <a:pt x="11035" y="184051"/>
                    <a:pt x="6620" y="170717"/>
                  </a:cubicBezTo>
                  <a:cubicBezTo>
                    <a:pt x="2207" y="157382"/>
                    <a:pt x="0" y="144423"/>
                    <a:pt x="0" y="131840"/>
                  </a:cubicBezTo>
                  <a:cubicBezTo>
                    <a:pt x="0" y="90523"/>
                    <a:pt x="11926" y="58220"/>
                    <a:pt x="35777" y="34932"/>
                  </a:cubicBezTo>
                  <a:cubicBezTo>
                    <a:pt x="59629" y="11644"/>
                    <a:pt x="92588" y="0"/>
                    <a:pt x="134658" y="0"/>
                  </a:cubicBezTo>
                  <a:close/>
                </a:path>
              </a:pathLst>
            </a:cu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bg2">
                    <a:lumMod val="75000"/>
                  </a:schemeClr>
                </a:solidFill>
                <a:effectLst/>
                <a:uLnTx/>
                <a:uFillTx/>
                <a:latin typeface="Calibri" panose="020F0502020204030204"/>
                <a:ea typeface="+mn-ea"/>
                <a:cs typeface="+mn-cs"/>
              </a:endParaRPr>
            </a:p>
          </p:txBody>
        </p:sp>
      </p:grpSp>
    </p:spTree>
    <p:extLst>
      <p:ext uri="{BB962C8B-B14F-4D97-AF65-F5344CB8AC3E}">
        <p14:creationId xmlns:p14="http://schemas.microsoft.com/office/powerpoint/2010/main" val="213146461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showeet">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cstate="print">
            <a:extLst>
              <a:ext uri="{28A0092B-C50C-407E-A947-70E740481C1C}">
                <a14:useLocalDpi xmlns:a14="http://schemas.microsoft.com/office/drawing/2010/main" val="0"/>
              </a:ext>
            </a:extLst>
          </a:blip>
          <a:srcRect r="18500" b="19391"/>
          <a:stretch/>
        </p:blipFill>
        <p:spPr>
          <a:xfrm>
            <a:off x="11096512" y="5774480"/>
            <a:ext cx="1095488" cy="1083520"/>
          </a:xfrm>
          <a:prstGeom prst="rect">
            <a:avLst/>
          </a:prstGeom>
        </p:spPr>
      </p:pic>
    </p:spTree>
    <p:extLst>
      <p:ext uri="{BB962C8B-B14F-4D97-AF65-F5344CB8AC3E}">
        <p14:creationId xmlns:p14="http://schemas.microsoft.com/office/powerpoint/2010/main" val="15781351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0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F629390-6C92-4D3A-88E8-CB937F1D2439}"/>
              </a:ext>
            </a:extLst>
          </p:cNvPr>
          <p:cNvSpPr>
            <a:spLocks noGrp="1"/>
          </p:cNvSpPr>
          <p:nvPr>
            <p:ph type="ctrTitle"/>
          </p:nvPr>
        </p:nvSpPr>
        <p:spPr>
          <a:xfrm>
            <a:off x="2531604" y="1988840"/>
            <a:ext cx="7128792" cy="2387600"/>
          </a:xfrm>
        </p:spPr>
        <p:txBody>
          <a:bodyPr anchor="b">
            <a:normAutofit/>
          </a:bodyPr>
          <a:lstStyle>
            <a:lvl1pPr algn="ctr">
              <a:defRPr sz="6600" b="1">
                <a:solidFill>
                  <a:srgbClr val="323951"/>
                </a:solidFill>
              </a:defRPr>
            </a:lvl1pPr>
          </a:lstStyle>
          <a:p>
            <a:r>
              <a:rPr lang="en-US"/>
              <a:t>Click to edit Master title style</a:t>
            </a:r>
          </a:p>
        </p:txBody>
      </p:sp>
      <p:sp>
        <p:nvSpPr>
          <p:cNvPr id="3" name="Subtitle 2">
            <a:extLst>
              <a:ext uri="{FF2B5EF4-FFF2-40B4-BE49-F238E27FC236}">
                <a16:creationId xmlns:a16="http://schemas.microsoft.com/office/drawing/2014/main" xmlns="" id="{5B4DF426-A08A-469B-8E41-E54254CDD4D5}"/>
              </a:ext>
            </a:extLst>
          </p:cNvPr>
          <p:cNvSpPr>
            <a:spLocks noGrp="1"/>
          </p:cNvSpPr>
          <p:nvPr>
            <p:ph type="subTitle" idx="1"/>
          </p:nvPr>
        </p:nvSpPr>
        <p:spPr>
          <a:xfrm>
            <a:off x="2531604" y="4468515"/>
            <a:ext cx="7128792" cy="1655762"/>
          </a:xfrm>
        </p:spPr>
        <p:txBody>
          <a:bodyPr/>
          <a:lstStyle>
            <a:lvl1pPr marL="0" indent="0" algn="ctr">
              <a:buNone/>
              <a:defRPr sz="2400">
                <a:solidFill>
                  <a:schemeClr val="bg1">
                    <a:lumMod val="6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2410C68-3197-4AED-836A-D5B5FA778B5A}"/>
              </a:ext>
            </a:extLst>
          </p:cNvPr>
          <p:cNvSpPr>
            <a:spLocks noGrp="1"/>
          </p:cNvSpPr>
          <p:nvPr>
            <p:ph type="dt" sz="half" idx="10"/>
          </p:nvPr>
        </p:nvSpPr>
        <p:spPr/>
        <p:txBody>
          <a:bodyPr/>
          <a:lstStyle>
            <a:lvl1pPr>
              <a:defRPr>
                <a:solidFill>
                  <a:schemeClr val="bg1">
                    <a:lumMod val="85000"/>
                  </a:schemeClr>
                </a:solidFill>
              </a:defRPr>
            </a:lvl1pPr>
          </a:lstStyle>
          <a:p>
            <a:r>
              <a:rPr lang="en-US"/>
              <a:t>Your Date Here</a:t>
            </a:r>
          </a:p>
        </p:txBody>
      </p:sp>
      <p:sp>
        <p:nvSpPr>
          <p:cNvPr id="5" name="Footer Placeholder 4">
            <a:extLst>
              <a:ext uri="{FF2B5EF4-FFF2-40B4-BE49-F238E27FC236}">
                <a16:creationId xmlns:a16="http://schemas.microsoft.com/office/drawing/2014/main" xmlns="" id="{F9373CCA-1144-47BE-B974-D55E896FCCB2}"/>
              </a:ext>
            </a:extLst>
          </p:cNvPr>
          <p:cNvSpPr>
            <a:spLocks noGrp="1"/>
          </p:cNvSpPr>
          <p:nvPr>
            <p:ph type="ftr" sz="quarter" idx="11"/>
          </p:nvPr>
        </p:nvSpPr>
        <p:spPr>
          <a:xfrm>
            <a:off x="4038600" y="6356350"/>
            <a:ext cx="4114800" cy="365125"/>
          </a:xfrm>
        </p:spPr>
        <p:txBody>
          <a:bodyPr/>
          <a:lstStyle>
            <a:lvl1pPr>
              <a:defRPr>
                <a:solidFill>
                  <a:schemeClr val="bg1">
                    <a:lumMod val="85000"/>
                  </a:schemeClr>
                </a:solidFill>
              </a:defRPr>
            </a:lvl1pPr>
          </a:lstStyle>
          <a:p>
            <a:r>
              <a:rPr lang="en-US"/>
              <a:t>Your Footer Here</a:t>
            </a:r>
          </a:p>
        </p:txBody>
      </p:sp>
      <p:grpSp>
        <p:nvGrpSpPr>
          <p:cNvPr id="20" name="Group 19">
            <a:extLst>
              <a:ext uri="{FF2B5EF4-FFF2-40B4-BE49-F238E27FC236}">
                <a16:creationId xmlns:a16="http://schemas.microsoft.com/office/drawing/2014/main" xmlns="" id="{2BD8292B-AD35-4BDF-8FA2-AA49B4559815}"/>
              </a:ext>
            </a:extLst>
          </p:cNvPr>
          <p:cNvGrpSpPr/>
          <p:nvPr userDrawn="1"/>
        </p:nvGrpSpPr>
        <p:grpSpPr>
          <a:xfrm>
            <a:off x="269276" y="101170"/>
            <a:ext cx="3729078" cy="4215085"/>
            <a:chOff x="269276" y="101170"/>
            <a:chExt cx="3729078" cy="4215085"/>
          </a:xfrm>
          <a:effectLst>
            <a:outerShdw blurRad="254000" dist="165100" dir="10200000" algn="tr" rotWithShape="0">
              <a:prstClr val="black">
                <a:alpha val="40000"/>
              </a:prstClr>
            </a:outerShdw>
          </a:effectLst>
        </p:grpSpPr>
        <p:sp>
          <p:nvSpPr>
            <p:cNvPr id="21" name="Freeform 99">
              <a:extLst>
                <a:ext uri="{FF2B5EF4-FFF2-40B4-BE49-F238E27FC236}">
                  <a16:creationId xmlns:a16="http://schemas.microsoft.com/office/drawing/2014/main" xmlns="" id="{3D5B8363-3211-4436-B4F6-C97863E0F23A}"/>
                </a:ext>
              </a:extLst>
            </p:cNvPr>
            <p:cNvSpPr>
              <a:spLocks/>
            </p:cNvSpPr>
            <p:nvPr userDrawn="1"/>
          </p:nvSpPr>
          <p:spPr bwMode="auto">
            <a:xfrm rot="900000">
              <a:off x="2527762" y="982518"/>
              <a:ext cx="831594" cy="898279"/>
            </a:xfrm>
            <a:custGeom>
              <a:avLst/>
              <a:gdLst>
                <a:gd name="T0" fmla="*/ 188 w 849"/>
                <a:gd name="T1" fmla="*/ 0 h 917"/>
                <a:gd name="T2" fmla="*/ 0 w 849"/>
                <a:gd name="T3" fmla="*/ 327 h 917"/>
                <a:gd name="T4" fmla="*/ 849 w 849"/>
                <a:gd name="T5" fmla="*/ 917 h 917"/>
                <a:gd name="T6" fmla="*/ 188 w 849"/>
                <a:gd name="T7" fmla="*/ 0 h 917"/>
              </a:gdLst>
              <a:ahLst/>
              <a:cxnLst>
                <a:cxn ang="0">
                  <a:pos x="T0" y="T1"/>
                </a:cxn>
                <a:cxn ang="0">
                  <a:pos x="T2" y="T3"/>
                </a:cxn>
                <a:cxn ang="0">
                  <a:pos x="T4" y="T5"/>
                </a:cxn>
                <a:cxn ang="0">
                  <a:pos x="T6" y="T7"/>
                </a:cxn>
              </a:cxnLst>
              <a:rect l="0" t="0" r="r" b="b"/>
              <a:pathLst>
                <a:path w="849" h="917">
                  <a:moveTo>
                    <a:pt x="188" y="0"/>
                  </a:moveTo>
                  <a:lnTo>
                    <a:pt x="0" y="327"/>
                  </a:lnTo>
                  <a:lnTo>
                    <a:pt x="849" y="917"/>
                  </a:lnTo>
                  <a:lnTo>
                    <a:pt x="188" y="0"/>
                  </a:lnTo>
                  <a:close/>
                </a:path>
              </a:pathLst>
            </a:custGeom>
            <a:solidFill>
              <a:srgbClr val="F164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01">
              <a:extLst>
                <a:ext uri="{FF2B5EF4-FFF2-40B4-BE49-F238E27FC236}">
                  <a16:creationId xmlns:a16="http://schemas.microsoft.com/office/drawing/2014/main" xmlns="" id="{29F3B6DD-2F58-42A3-8006-1CD12DE9665B}"/>
                </a:ext>
              </a:extLst>
            </p:cNvPr>
            <p:cNvSpPr>
              <a:spLocks/>
            </p:cNvSpPr>
            <p:nvPr userDrawn="1"/>
          </p:nvSpPr>
          <p:spPr bwMode="auto">
            <a:xfrm rot="900000">
              <a:off x="3645319" y="921682"/>
              <a:ext cx="353035" cy="223590"/>
            </a:xfrm>
            <a:custGeom>
              <a:avLst/>
              <a:gdLst>
                <a:gd name="T0" fmla="*/ 358 w 358"/>
                <a:gd name="T1" fmla="*/ 228 h 228"/>
                <a:gd name="T2" fmla="*/ 36 w 358"/>
                <a:gd name="T3" fmla="*/ 0 h 228"/>
                <a:gd name="T4" fmla="*/ 0 w 358"/>
                <a:gd name="T5" fmla="*/ 228 h 228"/>
                <a:gd name="T6" fmla="*/ 358 w 358"/>
                <a:gd name="T7" fmla="*/ 228 h 228"/>
              </a:gdLst>
              <a:ahLst/>
              <a:cxnLst>
                <a:cxn ang="0">
                  <a:pos x="T0" y="T1"/>
                </a:cxn>
                <a:cxn ang="0">
                  <a:pos x="T2" y="T3"/>
                </a:cxn>
                <a:cxn ang="0">
                  <a:pos x="T4" y="T5"/>
                </a:cxn>
                <a:cxn ang="0">
                  <a:pos x="T6" y="T7"/>
                </a:cxn>
              </a:cxnLst>
              <a:rect l="0" t="0" r="r" b="b"/>
              <a:pathLst>
                <a:path w="358" h="228">
                  <a:moveTo>
                    <a:pt x="358" y="228"/>
                  </a:moveTo>
                  <a:lnTo>
                    <a:pt x="36" y="0"/>
                  </a:lnTo>
                  <a:lnTo>
                    <a:pt x="0" y="228"/>
                  </a:lnTo>
                  <a:lnTo>
                    <a:pt x="358" y="228"/>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04">
              <a:extLst>
                <a:ext uri="{FF2B5EF4-FFF2-40B4-BE49-F238E27FC236}">
                  <a16:creationId xmlns:a16="http://schemas.microsoft.com/office/drawing/2014/main" xmlns="" id="{29737B27-2798-4D57-B9B1-B7D8FA53F5B2}"/>
                </a:ext>
              </a:extLst>
            </p:cNvPr>
            <p:cNvSpPr>
              <a:spLocks/>
            </p:cNvSpPr>
            <p:nvPr userDrawn="1"/>
          </p:nvSpPr>
          <p:spPr bwMode="auto">
            <a:xfrm rot="900000">
              <a:off x="1185061" y="2009013"/>
              <a:ext cx="1165017" cy="1212088"/>
            </a:xfrm>
            <a:custGeom>
              <a:avLst/>
              <a:gdLst>
                <a:gd name="T0" fmla="*/ 0 w 1187"/>
                <a:gd name="T1" fmla="*/ 1234 h 1234"/>
                <a:gd name="T2" fmla="*/ 1187 w 1187"/>
                <a:gd name="T3" fmla="*/ 222 h 1234"/>
                <a:gd name="T4" fmla="*/ 585 w 1187"/>
                <a:gd name="T5" fmla="*/ 0 h 1234"/>
                <a:gd name="T6" fmla="*/ 0 w 1187"/>
                <a:gd name="T7" fmla="*/ 1234 h 1234"/>
              </a:gdLst>
              <a:ahLst/>
              <a:cxnLst>
                <a:cxn ang="0">
                  <a:pos x="T0" y="T1"/>
                </a:cxn>
                <a:cxn ang="0">
                  <a:pos x="T2" y="T3"/>
                </a:cxn>
                <a:cxn ang="0">
                  <a:pos x="T4" y="T5"/>
                </a:cxn>
                <a:cxn ang="0">
                  <a:pos x="T6" y="T7"/>
                </a:cxn>
              </a:cxnLst>
              <a:rect l="0" t="0" r="r" b="b"/>
              <a:pathLst>
                <a:path w="1187" h="1234">
                  <a:moveTo>
                    <a:pt x="0" y="1234"/>
                  </a:moveTo>
                  <a:lnTo>
                    <a:pt x="1187" y="222"/>
                  </a:lnTo>
                  <a:lnTo>
                    <a:pt x="585" y="0"/>
                  </a:lnTo>
                  <a:lnTo>
                    <a:pt x="0" y="1234"/>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103">
              <a:extLst>
                <a:ext uri="{FF2B5EF4-FFF2-40B4-BE49-F238E27FC236}">
                  <a16:creationId xmlns:a16="http://schemas.microsoft.com/office/drawing/2014/main" xmlns="" id="{06564D87-D213-40EC-83F4-CA80EE6CF835}"/>
                </a:ext>
              </a:extLst>
            </p:cNvPr>
            <p:cNvSpPr>
              <a:spLocks/>
            </p:cNvSpPr>
            <p:nvPr userDrawn="1"/>
          </p:nvSpPr>
          <p:spPr bwMode="auto">
            <a:xfrm rot="900000">
              <a:off x="407618" y="101170"/>
              <a:ext cx="1694568" cy="988498"/>
            </a:xfrm>
            <a:custGeom>
              <a:avLst/>
              <a:gdLst>
                <a:gd name="T0" fmla="*/ 0 w 1727"/>
                <a:gd name="T1" fmla="*/ 845 h 1008"/>
                <a:gd name="T2" fmla="*/ 1650 w 1727"/>
                <a:gd name="T3" fmla="*/ 0 h 1008"/>
                <a:gd name="T4" fmla="*/ 1727 w 1727"/>
                <a:gd name="T5" fmla="*/ 338 h 1008"/>
                <a:gd name="T6" fmla="*/ 303 w 1727"/>
                <a:gd name="T7" fmla="*/ 1008 h 1008"/>
                <a:gd name="T8" fmla="*/ 0 w 1727"/>
                <a:gd name="T9" fmla="*/ 845 h 1008"/>
              </a:gdLst>
              <a:ahLst/>
              <a:cxnLst>
                <a:cxn ang="0">
                  <a:pos x="T0" y="T1"/>
                </a:cxn>
                <a:cxn ang="0">
                  <a:pos x="T2" y="T3"/>
                </a:cxn>
                <a:cxn ang="0">
                  <a:pos x="T4" y="T5"/>
                </a:cxn>
                <a:cxn ang="0">
                  <a:pos x="T6" y="T7"/>
                </a:cxn>
                <a:cxn ang="0">
                  <a:pos x="T8" y="T9"/>
                </a:cxn>
              </a:cxnLst>
              <a:rect l="0" t="0" r="r" b="b"/>
              <a:pathLst>
                <a:path w="1727" h="1008">
                  <a:moveTo>
                    <a:pt x="0" y="845"/>
                  </a:moveTo>
                  <a:lnTo>
                    <a:pt x="1650" y="0"/>
                  </a:lnTo>
                  <a:lnTo>
                    <a:pt x="1727" y="338"/>
                  </a:lnTo>
                  <a:lnTo>
                    <a:pt x="303" y="1008"/>
                  </a:lnTo>
                  <a:lnTo>
                    <a:pt x="0" y="84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105">
              <a:extLst>
                <a:ext uri="{FF2B5EF4-FFF2-40B4-BE49-F238E27FC236}">
                  <a16:creationId xmlns:a16="http://schemas.microsoft.com/office/drawing/2014/main" xmlns="" id="{810D1CF6-AE15-426F-9378-A7DD0590DD11}"/>
                </a:ext>
              </a:extLst>
            </p:cNvPr>
            <p:cNvSpPr>
              <a:spLocks/>
            </p:cNvSpPr>
            <p:nvPr userDrawn="1"/>
          </p:nvSpPr>
          <p:spPr bwMode="auto">
            <a:xfrm rot="900000">
              <a:off x="1011962" y="2205890"/>
              <a:ext cx="1165017" cy="2110365"/>
            </a:xfrm>
            <a:custGeom>
              <a:avLst/>
              <a:gdLst>
                <a:gd name="T0" fmla="*/ 1083 w 1187"/>
                <a:gd name="T1" fmla="*/ 2151 h 2151"/>
                <a:gd name="T2" fmla="*/ 1187 w 1187"/>
                <a:gd name="T3" fmla="*/ 0 h 2151"/>
                <a:gd name="T4" fmla="*/ 0 w 1187"/>
                <a:gd name="T5" fmla="*/ 1012 h 2151"/>
                <a:gd name="T6" fmla="*/ 1083 w 1187"/>
                <a:gd name="T7" fmla="*/ 2151 h 2151"/>
              </a:gdLst>
              <a:ahLst/>
              <a:cxnLst>
                <a:cxn ang="0">
                  <a:pos x="T0" y="T1"/>
                </a:cxn>
                <a:cxn ang="0">
                  <a:pos x="T2" y="T3"/>
                </a:cxn>
                <a:cxn ang="0">
                  <a:pos x="T4" y="T5"/>
                </a:cxn>
                <a:cxn ang="0">
                  <a:pos x="T6" y="T7"/>
                </a:cxn>
              </a:cxnLst>
              <a:rect l="0" t="0" r="r" b="b"/>
              <a:pathLst>
                <a:path w="1187" h="2151">
                  <a:moveTo>
                    <a:pt x="1083" y="2151"/>
                  </a:moveTo>
                  <a:lnTo>
                    <a:pt x="1187" y="0"/>
                  </a:lnTo>
                  <a:lnTo>
                    <a:pt x="0" y="1012"/>
                  </a:lnTo>
                  <a:lnTo>
                    <a:pt x="1083" y="2151"/>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98">
              <a:extLst>
                <a:ext uri="{FF2B5EF4-FFF2-40B4-BE49-F238E27FC236}">
                  <a16:creationId xmlns:a16="http://schemas.microsoft.com/office/drawing/2014/main" xmlns="" id="{522549D3-CB5A-43C9-85F3-60A9B86F49F8}"/>
                </a:ext>
              </a:extLst>
            </p:cNvPr>
            <p:cNvSpPr>
              <a:spLocks/>
            </p:cNvSpPr>
            <p:nvPr userDrawn="1"/>
          </p:nvSpPr>
          <p:spPr bwMode="auto">
            <a:xfrm rot="900000">
              <a:off x="269276" y="434146"/>
              <a:ext cx="1859318" cy="1376838"/>
            </a:xfrm>
            <a:custGeom>
              <a:avLst/>
              <a:gdLst>
                <a:gd name="T0" fmla="*/ 0 w 1893"/>
                <a:gd name="T1" fmla="*/ 813 h 1404"/>
                <a:gd name="T2" fmla="*/ 1727 w 1893"/>
                <a:gd name="T3" fmla="*/ 0 h 1404"/>
                <a:gd name="T4" fmla="*/ 1893 w 1893"/>
                <a:gd name="T5" fmla="*/ 1404 h 1404"/>
                <a:gd name="T6" fmla="*/ 0 w 1893"/>
                <a:gd name="T7" fmla="*/ 813 h 1404"/>
              </a:gdLst>
              <a:ahLst/>
              <a:cxnLst>
                <a:cxn ang="0">
                  <a:pos x="T0" y="T1"/>
                </a:cxn>
                <a:cxn ang="0">
                  <a:pos x="T2" y="T3"/>
                </a:cxn>
                <a:cxn ang="0">
                  <a:pos x="T4" y="T5"/>
                </a:cxn>
                <a:cxn ang="0">
                  <a:pos x="T6" y="T7"/>
                </a:cxn>
              </a:cxnLst>
              <a:rect l="0" t="0" r="r" b="b"/>
              <a:pathLst>
                <a:path w="1893" h="1404">
                  <a:moveTo>
                    <a:pt x="0" y="813"/>
                  </a:moveTo>
                  <a:lnTo>
                    <a:pt x="1727" y="0"/>
                  </a:lnTo>
                  <a:lnTo>
                    <a:pt x="1893" y="1404"/>
                  </a:lnTo>
                  <a:lnTo>
                    <a:pt x="0" y="813"/>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7" name="Freeform: Shape 26">
              <a:extLst>
                <a:ext uri="{FF2B5EF4-FFF2-40B4-BE49-F238E27FC236}">
                  <a16:creationId xmlns:a16="http://schemas.microsoft.com/office/drawing/2014/main" xmlns="" id="{8A1C6B50-AAC5-4220-A9D6-650BD2CCAA22}"/>
                </a:ext>
              </a:extLst>
            </p:cNvPr>
            <p:cNvSpPr>
              <a:spLocks/>
            </p:cNvSpPr>
            <p:nvPr userDrawn="1"/>
          </p:nvSpPr>
          <p:spPr bwMode="auto">
            <a:xfrm rot="900000">
              <a:off x="2717095" y="1021821"/>
              <a:ext cx="637086" cy="883902"/>
            </a:xfrm>
            <a:custGeom>
              <a:avLst/>
              <a:gdLst>
                <a:gd name="connsiteX0" fmla="*/ 0 w 637086"/>
                <a:gd name="connsiteY0" fmla="*/ 0 h 883902"/>
                <a:gd name="connsiteX1" fmla="*/ 637086 w 637086"/>
                <a:gd name="connsiteY1" fmla="*/ 883902 h 883902"/>
                <a:gd name="connsiteX2" fmla="*/ 239705 w 637086"/>
                <a:gd name="connsiteY2" fmla="*/ 607724 h 883902"/>
              </a:gdLst>
              <a:ahLst/>
              <a:cxnLst>
                <a:cxn ang="0">
                  <a:pos x="connsiteX0" y="connsiteY0"/>
                </a:cxn>
                <a:cxn ang="0">
                  <a:pos x="connsiteX1" y="connsiteY1"/>
                </a:cxn>
                <a:cxn ang="0">
                  <a:pos x="connsiteX2" y="connsiteY2"/>
                </a:cxn>
              </a:cxnLst>
              <a:rect l="l" t="t" r="r" b="b"/>
              <a:pathLst>
                <a:path w="637086" h="883902">
                  <a:moveTo>
                    <a:pt x="0" y="0"/>
                  </a:moveTo>
                  <a:lnTo>
                    <a:pt x="637086" y="883902"/>
                  </a:lnTo>
                  <a:lnTo>
                    <a:pt x="239705" y="607724"/>
                  </a:lnTo>
                  <a:close/>
                </a:path>
              </a:pathLst>
            </a:custGeom>
            <a:solidFill>
              <a:schemeClr val="tx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28" name="Freeform 100">
              <a:extLst>
                <a:ext uri="{FF2B5EF4-FFF2-40B4-BE49-F238E27FC236}">
                  <a16:creationId xmlns:a16="http://schemas.microsoft.com/office/drawing/2014/main" xmlns="" id="{A26551DB-72FB-4624-BF31-DE236D324D29}"/>
                </a:ext>
              </a:extLst>
            </p:cNvPr>
            <p:cNvSpPr>
              <a:spLocks/>
            </p:cNvSpPr>
            <p:nvPr userDrawn="1"/>
          </p:nvSpPr>
          <p:spPr bwMode="auto">
            <a:xfrm rot="900000">
              <a:off x="2741308" y="760837"/>
              <a:ext cx="835518" cy="1172862"/>
            </a:xfrm>
            <a:custGeom>
              <a:avLst/>
              <a:gdLst>
                <a:gd name="T0" fmla="*/ 854 w 854"/>
                <a:gd name="T1" fmla="*/ 0 h 1197"/>
                <a:gd name="T2" fmla="*/ 661 w 854"/>
                <a:gd name="T3" fmla="*/ 1197 h 1197"/>
                <a:gd name="T4" fmla="*/ 0 w 854"/>
                <a:gd name="T5" fmla="*/ 280 h 1197"/>
                <a:gd name="T6" fmla="*/ 854 w 854"/>
                <a:gd name="T7" fmla="*/ 0 h 1197"/>
              </a:gdLst>
              <a:ahLst/>
              <a:cxnLst>
                <a:cxn ang="0">
                  <a:pos x="T0" y="T1"/>
                </a:cxn>
                <a:cxn ang="0">
                  <a:pos x="T2" y="T3"/>
                </a:cxn>
                <a:cxn ang="0">
                  <a:pos x="T4" y="T5"/>
                </a:cxn>
                <a:cxn ang="0">
                  <a:pos x="T6" y="T7"/>
                </a:cxn>
              </a:cxnLst>
              <a:rect l="0" t="0" r="r" b="b"/>
              <a:pathLst>
                <a:path w="854" h="1197">
                  <a:moveTo>
                    <a:pt x="854" y="0"/>
                  </a:moveTo>
                  <a:lnTo>
                    <a:pt x="661" y="1197"/>
                  </a:lnTo>
                  <a:lnTo>
                    <a:pt x="0" y="280"/>
                  </a:lnTo>
                  <a:lnTo>
                    <a:pt x="854" y="0"/>
                  </a:lnTo>
                  <a:close/>
                </a:path>
              </a:pathLst>
            </a:custGeom>
            <a:solidFill>
              <a:schemeClr val="accent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9" name="Freeform: Shape 28">
              <a:extLst>
                <a:ext uri="{FF2B5EF4-FFF2-40B4-BE49-F238E27FC236}">
                  <a16:creationId xmlns:a16="http://schemas.microsoft.com/office/drawing/2014/main" xmlns="" id="{381056CA-C45C-493E-975C-2231C4DD6051}"/>
                </a:ext>
              </a:extLst>
            </p:cNvPr>
            <p:cNvSpPr>
              <a:spLocks/>
            </p:cNvSpPr>
            <p:nvPr userDrawn="1"/>
          </p:nvSpPr>
          <p:spPr bwMode="auto">
            <a:xfrm rot="900000">
              <a:off x="3649652" y="888768"/>
              <a:ext cx="95216" cy="223133"/>
            </a:xfrm>
            <a:custGeom>
              <a:avLst/>
              <a:gdLst>
                <a:gd name="connsiteX0" fmla="*/ 35428 w 95216"/>
                <a:gd name="connsiteY0" fmla="*/ 0 h 223133"/>
                <a:gd name="connsiteX1" fmla="*/ 95216 w 95216"/>
                <a:gd name="connsiteY1" fmla="*/ 223133 h 223133"/>
                <a:gd name="connsiteX2" fmla="*/ 0 w 95216"/>
                <a:gd name="connsiteY2" fmla="*/ 223133 h 223133"/>
              </a:gdLst>
              <a:ahLst/>
              <a:cxnLst>
                <a:cxn ang="0">
                  <a:pos x="connsiteX0" y="connsiteY0"/>
                </a:cxn>
                <a:cxn ang="0">
                  <a:pos x="connsiteX1" y="connsiteY1"/>
                </a:cxn>
                <a:cxn ang="0">
                  <a:pos x="connsiteX2" y="connsiteY2"/>
                </a:cxn>
              </a:cxnLst>
              <a:rect l="l" t="t" r="r" b="b"/>
              <a:pathLst>
                <a:path w="95216" h="223133">
                  <a:moveTo>
                    <a:pt x="35428" y="0"/>
                  </a:moveTo>
                  <a:lnTo>
                    <a:pt x="95216" y="223133"/>
                  </a:lnTo>
                  <a:lnTo>
                    <a:pt x="0" y="223133"/>
                  </a:lnTo>
                  <a:close/>
                </a:path>
              </a:pathLst>
            </a:custGeom>
            <a:solidFill>
              <a:schemeClr val="tx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endParaRPr lang="en-US"/>
            </a:p>
          </p:txBody>
        </p:sp>
        <p:sp>
          <p:nvSpPr>
            <p:cNvPr id="30" name="Freeform 102">
              <a:extLst>
                <a:ext uri="{FF2B5EF4-FFF2-40B4-BE49-F238E27FC236}">
                  <a16:creationId xmlns:a16="http://schemas.microsoft.com/office/drawing/2014/main" xmlns="" id="{6DCFD715-4718-46E0-9E4C-9708C70FD8FE}"/>
                </a:ext>
              </a:extLst>
            </p:cNvPr>
            <p:cNvSpPr>
              <a:spLocks/>
            </p:cNvSpPr>
            <p:nvPr userDrawn="1"/>
          </p:nvSpPr>
          <p:spPr bwMode="auto">
            <a:xfrm rot="900000">
              <a:off x="2019446" y="414591"/>
              <a:ext cx="843363" cy="737451"/>
            </a:xfrm>
            <a:custGeom>
              <a:avLst/>
              <a:gdLst>
                <a:gd name="T0" fmla="*/ 0 w 860"/>
                <a:gd name="T1" fmla="*/ 0 h 752"/>
                <a:gd name="T2" fmla="*/ 860 w 860"/>
                <a:gd name="T3" fmla="*/ 425 h 752"/>
                <a:gd name="T4" fmla="*/ 672 w 860"/>
                <a:gd name="T5" fmla="*/ 752 h 752"/>
                <a:gd name="T6" fmla="*/ 77 w 860"/>
                <a:gd name="T7" fmla="*/ 338 h 752"/>
                <a:gd name="T8" fmla="*/ 0 w 860"/>
                <a:gd name="T9" fmla="*/ 0 h 752"/>
              </a:gdLst>
              <a:ahLst/>
              <a:cxnLst>
                <a:cxn ang="0">
                  <a:pos x="T0" y="T1"/>
                </a:cxn>
                <a:cxn ang="0">
                  <a:pos x="T2" y="T3"/>
                </a:cxn>
                <a:cxn ang="0">
                  <a:pos x="T4" y="T5"/>
                </a:cxn>
                <a:cxn ang="0">
                  <a:pos x="T6" y="T7"/>
                </a:cxn>
                <a:cxn ang="0">
                  <a:pos x="T8" y="T9"/>
                </a:cxn>
              </a:cxnLst>
              <a:rect l="0" t="0" r="r" b="b"/>
              <a:pathLst>
                <a:path w="860" h="752">
                  <a:moveTo>
                    <a:pt x="0" y="0"/>
                  </a:moveTo>
                  <a:lnTo>
                    <a:pt x="860" y="425"/>
                  </a:lnTo>
                  <a:lnTo>
                    <a:pt x="672" y="752"/>
                  </a:lnTo>
                  <a:lnTo>
                    <a:pt x="77" y="338"/>
                  </a:lnTo>
                  <a:lnTo>
                    <a:pt x="0" y="0"/>
                  </a:lnTo>
                  <a:close/>
                </a:path>
              </a:pathLst>
            </a:custGeom>
            <a:solidFill>
              <a:srgbClr val="CFDE2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1" name="Freeform: Shape 30">
              <a:extLst>
                <a:ext uri="{FF2B5EF4-FFF2-40B4-BE49-F238E27FC236}">
                  <a16:creationId xmlns:a16="http://schemas.microsoft.com/office/drawing/2014/main" xmlns="" id="{298E3C7A-B08A-4B7B-B52B-81FE6460E414}"/>
                </a:ext>
              </a:extLst>
            </p:cNvPr>
            <p:cNvSpPr>
              <a:spLocks/>
            </p:cNvSpPr>
            <p:nvPr userDrawn="1"/>
          </p:nvSpPr>
          <p:spPr bwMode="auto">
            <a:xfrm rot="900000">
              <a:off x="2079967" y="325841"/>
              <a:ext cx="74528" cy="362005"/>
            </a:xfrm>
            <a:custGeom>
              <a:avLst/>
              <a:gdLst>
                <a:gd name="connsiteX0" fmla="*/ 0 w 74528"/>
                <a:gd name="connsiteY0" fmla="*/ 0 h 362005"/>
                <a:gd name="connsiteX1" fmla="*/ 74528 w 74528"/>
                <a:gd name="connsiteY1" fmla="*/ 326960 h 362005"/>
                <a:gd name="connsiteX2" fmla="*/ 0 w 74528"/>
                <a:gd name="connsiteY2" fmla="*/ 362005 h 362005"/>
              </a:gdLst>
              <a:ahLst/>
              <a:cxnLst>
                <a:cxn ang="0">
                  <a:pos x="connsiteX0" y="connsiteY0"/>
                </a:cxn>
                <a:cxn ang="0">
                  <a:pos x="connsiteX1" y="connsiteY1"/>
                </a:cxn>
                <a:cxn ang="0">
                  <a:pos x="connsiteX2" y="connsiteY2"/>
                </a:cxn>
              </a:cxnLst>
              <a:rect l="l" t="t" r="r" b="b"/>
              <a:pathLst>
                <a:path w="74528" h="362005">
                  <a:moveTo>
                    <a:pt x="0" y="0"/>
                  </a:moveTo>
                  <a:lnTo>
                    <a:pt x="74528" y="326960"/>
                  </a:lnTo>
                  <a:lnTo>
                    <a:pt x="0" y="362005"/>
                  </a:lnTo>
                  <a:close/>
                </a:path>
              </a:pathLst>
            </a:custGeom>
            <a:solidFill>
              <a:schemeClr val="tx1">
                <a:alpha val="4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2" name="Freeform: Shape 31">
              <a:extLst>
                <a:ext uri="{FF2B5EF4-FFF2-40B4-BE49-F238E27FC236}">
                  <a16:creationId xmlns:a16="http://schemas.microsoft.com/office/drawing/2014/main" xmlns="" id="{42C8610B-36C1-4EC4-A0C1-06FBE72D32FF}"/>
                </a:ext>
              </a:extLst>
            </p:cNvPr>
            <p:cNvSpPr>
              <a:spLocks/>
            </p:cNvSpPr>
            <p:nvPr userDrawn="1"/>
          </p:nvSpPr>
          <p:spPr bwMode="auto">
            <a:xfrm rot="900000">
              <a:off x="1775590" y="2086757"/>
              <a:ext cx="694907" cy="219666"/>
            </a:xfrm>
            <a:custGeom>
              <a:avLst/>
              <a:gdLst>
                <a:gd name="connsiteX0" fmla="*/ 104056 w 694907"/>
                <a:gd name="connsiteY0" fmla="*/ 0 h 219666"/>
                <a:gd name="connsiteX1" fmla="*/ 694907 w 694907"/>
                <a:gd name="connsiteY1" fmla="*/ 218058 h 219666"/>
                <a:gd name="connsiteX2" fmla="*/ 693022 w 694907"/>
                <a:gd name="connsiteY2" fmla="*/ 219666 h 219666"/>
                <a:gd name="connsiteX3" fmla="*/ 0 w 694907"/>
                <a:gd name="connsiteY3" fmla="*/ 219666 h 219666"/>
              </a:gdLst>
              <a:ahLst/>
              <a:cxnLst>
                <a:cxn ang="0">
                  <a:pos x="connsiteX0" y="connsiteY0"/>
                </a:cxn>
                <a:cxn ang="0">
                  <a:pos x="connsiteX1" y="connsiteY1"/>
                </a:cxn>
                <a:cxn ang="0">
                  <a:pos x="connsiteX2" y="connsiteY2"/>
                </a:cxn>
                <a:cxn ang="0">
                  <a:pos x="connsiteX3" y="connsiteY3"/>
                </a:cxn>
              </a:cxnLst>
              <a:rect l="l" t="t" r="r" b="b"/>
              <a:pathLst>
                <a:path w="694907" h="219666">
                  <a:moveTo>
                    <a:pt x="104056" y="0"/>
                  </a:moveTo>
                  <a:lnTo>
                    <a:pt x="694907" y="218058"/>
                  </a:lnTo>
                  <a:lnTo>
                    <a:pt x="693022" y="219666"/>
                  </a:lnTo>
                  <a:lnTo>
                    <a:pt x="0" y="219666"/>
                  </a:lnTo>
                  <a:close/>
                </a:path>
              </a:pathLst>
            </a:custGeom>
            <a:solidFill>
              <a:schemeClr val="tx1">
                <a:alpha val="4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3" name="Freeform: Shape 32">
              <a:extLst>
                <a:ext uri="{FF2B5EF4-FFF2-40B4-BE49-F238E27FC236}">
                  <a16:creationId xmlns:a16="http://schemas.microsoft.com/office/drawing/2014/main" xmlns="" id="{D9780CCA-7244-4360-8E56-2E76B1E449AC}"/>
                </a:ext>
              </a:extLst>
            </p:cNvPr>
            <p:cNvSpPr>
              <a:spLocks/>
            </p:cNvSpPr>
            <p:nvPr userDrawn="1"/>
          </p:nvSpPr>
          <p:spPr bwMode="auto">
            <a:xfrm rot="900000">
              <a:off x="1156551" y="2224925"/>
              <a:ext cx="1165017" cy="993066"/>
            </a:xfrm>
            <a:custGeom>
              <a:avLst/>
              <a:gdLst>
                <a:gd name="connsiteX0" fmla="*/ 1165017 w 1165017"/>
                <a:gd name="connsiteY0" fmla="*/ 0 h 993066"/>
                <a:gd name="connsiteX1" fmla="*/ 1154626 w 1165017"/>
                <a:gd name="connsiteY1" fmla="*/ 214828 h 993066"/>
                <a:gd name="connsiteX2" fmla="*/ 175 w 1165017"/>
                <a:gd name="connsiteY2" fmla="*/ 993066 h 993066"/>
                <a:gd name="connsiteX3" fmla="*/ 0 w 1165017"/>
                <a:gd name="connsiteY3" fmla="*/ 992882 h 993066"/>
              </a:gdLst>
              <a:ahLst/>
              <a:cxnLst>
                <a:cxn ang="0">
                  <a:pos x="connsiteX0" y="connsiteY0"/>
                </a:cxn>
                <a:cxn ang="0">
                  <a:pos x="connsiteX1" y="connsiteY1"/>
                </a:cxn>
                <a:cxn ang="0">
                  <a:pos x="connsiteX2" y="connsiteY2"/>
                </a:cxn>
                <a:cxn ang="0">
                  <a:pos x="connsiteX3" y="connsiteY3"/>
                </a:cxn>
              </a:cxnLst>
              <a:rect l="l" t="t" r="r" b="b"/>
              <a:pathLst>
                <a:path w="1165017" h="993066">
                  <a:moveTo>
                    <a:pt x="1165017" y="0"/>
                  </a:moveTo>
                  <a:lnTo>
                    <a:pt x="1154626" y="214828"/>
                  </a:lnTo>
                  <a:lnTo>
                    <a:pt x="175" y="993066"/>
                  </a:lnTo>
                  <a:lnTo>
                    <a:pt x="0" y="992882"/>
                  </a:lnTo>
                  <a:close/>
                </a:path>
              </a:pathLst>
            </a:custGeom>
            <a:solidFill>
              <a:srgbClr val="8F1547"/>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4" name="Freeform 97">
              <a:extLst>
                <a:ext uri="{FF2B5EF4-FFF2-40B4-BE49-F238E27FC236}">
                  <a16:creationId xmlns:a16="http://schemas.microsoft.com/office/drawing/2014/main" xmlns="" id="{73583B88-DFE7-4AB7-9993-BA489834CBE0}"/>
                </a:ext>
              </a:extLst>
            </p:cNvPr>
            <p:cNvSpPr>
              <a:spLocks/>
            </p:cNvSpPr>
            <p:nvPr userDrawn="1"/>
          </p:nvSpPr>
          <p:spPr bwMode="auto">
            <a:xfrm rot="900000">
              <a:off x="1885228" y="811629"/>
              <a:ext cx="1416064" cy="1596504"/>
            </a:xfrm>
            <a:custGeom>
              <a:avLst/>
              <a:gdLst>
                <a:gd name="T0" fmla="*/ 1444 w 1444"/>
                <a:gd name="T1" fmla="*/ 1004 h 1626"/>
                <a:gd name="T2" fmla="*/ 0 w 1444"/>
                <a:gd name="T3" fmla="*/ 0 h 1626"/>
                <a:gd name="T4" fmla="*/ 166 w 1444"/>
                <a:gd name="T5" fmla="*/ 1404 h 1626"/>
                <a:gd name="T6" fmla="*/ 768 w 1444"/>
                <a:gd name="T7" fmla="*/ 1626 h 1626"/>
                <a:gd name="T8" fmla="*/ 1444 w 1444"/>
                <a:gd name="T9" fmla="*/ 1004 h 1626"/>
              </a:gdLst>
              <a:ahLst/>
              <a:cxnLst>
                <a:cxn ang="0">
                  <a:pos x="T0" y="T1"/>
                </a:cxn>
                <a:cxn ang="0">
                  <a:pos x="T2" y="T3"/>
                </a:cxn>
                <a:cxn ang="0">
                  <a:pos x="T4" y="T5"/>
                </a:cxn>
                <a:cxn ang="0">
                  <a:pos x="T6" y="T7"/>
                </a:cxn>
                <a:cxn ang="0">
                  <a:pos x="T8" y="T9"/>
                </a:cxn>
              </a:cxnLst>
              <a:rect l="0" t="0" r="r" b="b"/>
              <a:pathLst>
                <a:path w="1444" h="1626">
                  <a:moveTo>
                    <a:pt x="1444" y="1004"/>
                  </a:moveTo>
                  <a:lnTo>
                    <a:pt x="0" y="0"/>
                  </a:lnTo>
                  <a:lnTo>
                    <a:pt x="166" y="1404"/>
                  </a:lnTo>
                  <a:lnTo>
                    <a:pt x="768" y="1626"/>
                  </a:lnTo>
                  <a:lnTo>
                    <a:pt x="1444" y="1004"/>
                  </a:lnTo>
                  <a:close/>
                </a:path>
              </a:pathLst>
            </a:custGeom>
            <a:solidFill>
              <a:srgbClr val="0F81C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Shape 34">
              <a:extLst>
                <a:ext uri="{FF2B5EF4-FFF2-40B4-BE49-F238E27FC236}">
                  <a16:creationId xmlns:a16="http://schemas.microsoft.com/office/drawing/2014/main" xmlns="" id="{26A10E8C-219F-4577-84F4-429FFF325AF4}"/>
                </a:ext>
              </a:extLst>
            </p:cNvPr>
            <p:cNvSpPr>
              <a:spLocks/>
            </p:cNvSpPr>
            <p:nvPr userDrawn="1"/>
          </p:nvSpPr>
          <p:spPr bwMode="auto">
            <a:xfrm rot="900000">
              <a:off x="1926972" y="668003"/>
              <a:ext cx="283372" cy="1423054"/>
            </a:xfrm>
            <a:custGeom>
              <a:avLst/>
              <a:gdLst>
                <a:gd name="connsiteX0" fmla="*/ 0 w 283372"/>
                <a:gd name="connsiteY0" fmla="*/ 0 h 1423054"/>
                <a:gd name="connsiteX1" fmla="*/ 1806 w 283372"/>
                <a:gd name="connsiteY1" fmla="*/ 1257 h 1423054"/>
                <a:gd name="connsiteX2" fmla="*/ 283372 w 283372"/>
                <a:gd name="connsiteY2" fmla="*/ 1423054 h 1423054"/>
                <a:gd name="connsiteX3" fmla="*/ 162789 w 283372"/>
                <a:gd name="connsiteY3" fmla="*/ 1378531 h 1423054"/>
              </a:gdLst>
              <a:ahLst/>
              <a:cxnLst>
                <a:cxn ang="0">
                  <a:pos x="connsiteX0" y="connsiteY0"/>
                </a:cxn>
                <a:cxn ang="0">
                  <a:pos x="connsiteX1" y="connsiteY1"/>
                </a:cxn>
                <a:cxn ang="0">
                  <a:pos x="connsiteX2" y="connsiteY2"/>
                </a:cxn>
                <a:cxn ang="0">
                  <a:pos x="connsiteX3" y="connsiteY3"/>
                </a:cxn>
              </a:cxnLst>
              <a:rect l="l" t="t" r="r" b="b"/>
              <a:pathLst>
                <a:path w="283372" h="1423054">
                  <a:moveTo>
                    <a:pt x="0" y="0"/>
                  </a:moveTo>
                  <a:lnTo>
                    <a:pt x="1806" y="1257"/>
                  </a:lnTo>
                  <a:lnTo>
                    <a:pt x="283372" y="1423054"/>
                  </a:lnTo>
                  <a:lnTo>
                    <a:pt x="162789" y="1378531"/>
                  </a:lnTo>
                  <a:close/>
                </a:path>
              </a:pathLst>
            </a:custGeom>
            <a:solidFill>
              <a:schemeClr val="tx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noAutofit/>
            </a:bodyPr>
            <a:lstStyle/>
            <a:p>
              <a:pPr lvl="0"/>
              <a:endParaRPr lang="en-US"/>
            </a:p>
          </p:txBody>
        </p:sp>
      </p:grpSp>
    </p:spTree>
    <p:extLst>
      <p:ext uri="{BB962C8B-B14F-4D97-AF65-F5344CB8AC3E}">
        <p14:creationId xmlns:p14="http://schemas.microsoft.com/office/powerpoint/2010/main" val="1206111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04">
    <p:bg>
      <p:bgPr>
        <a:solidFill>
          <a:srgbClr val="323951"/>
        </a:solidFill>
        <a:effectLst/>
      </p:bgPr>
    </p:bg>
    <p:spTree>
      <p:nvGrpSpPr>
        <p:cNvPr id="1" name=""/>
        <p:cNvGrpSpPr/>
        <p:nvPr/>
      </p:nvGrpSpPr>
      <p:grpSpPr>
        <a:xfrm>
          <a:off x="0" y="0"/>
          <a:ext cx="0" cy="0"/>
          <a:chOff x="0" y="0"/>
          <a:chExt cx="0" cy="0"/>
        </a:xfrm>
      </p:grpSpPr>
      <p:sp>
        <p:nvSpPr>
          <p:cNvPr id="30" name="Freeform: Shape 29">
            <a:extLst>
              <a:ext uri="{FF2B5EF4-FFF2-40B4-BE49-F238E27FC236}">
                <a16:creationId xmlns:a16="http://schemas.microsoft.com/office/drawing/2014/main" xmlns="" id="{3C80A8F4-9BDA-4EB7-88A8-C7D4A7FA0121}"/>
              </a:ext>
            </a:extLst>
          </p:cNvPr>
          <p:cNvSpPr>
            <a:spLocks/>
          </p:cNvSpPr>
          <p:nvPr userDrawn="1"/>
        </p:nvSpPr>
        <p:spPr bwMode="auto">
          <a:xfrm>
            <a:off x="767407" y="453425"/>
            <a:ext cx="10718168" cy="5295922"/>
          </a:xfrm>
          <a:custGeom>
            <a:avLst/>
            <a:gdLst>
              <a:gd name="connsiteX0" fmla="*/ 1335358 w 10718168"/>
              <a:gd name="connsiteY0" fmla="*/ 0 h 5295922"/>
              <a:gd name="connsiteX1" fmla="*/ 1335358 w 10718168"/>
              <a:gd name="connsiteY1" fmla="*/ 1033549 h 5295922"/>
              <a:gd name="connsiteX2" fmla="*/ 3474142 w 10718168"/>
              <a:gd name="connsiteY2" fmla="*/ 1213095 h 5295922"/>
              <a:gd name="connsiteX3" fmla="*/ 3482583 w 10718168"/>
              <a:gd name="connsiteY3" fmla="*/ 1212138 h 5295922"/>
              <a:gd name="connsiteX4" fmla="*/ 3482583 w 10718168"/>
              <a:gd name="connsiteY4" fmla="*/ 1213803 h 5295922"/>
              <a:gd name="connsiteX5" fmla="*/ 3482583 w 10718168"/>
              <a:gd name="connsiteY5" fmla="*/ 1688800 h 5295922"/>
              <a:gd name="connsiteX6" fmla="*/ 10657183 w 10718168"/>
              <a:gd name="connsiteY6" fmla="*/ 1953750 h 5295922"/>
              <a:gd name="connsiteX7" fmla="*/ 10657183 w 10718168"/>
              <a:gd name="connsiteY7" fmla="*/ 2007494 h 5295922"/>
              <a:gd name="connsiteX8" fmla="*/ 10718168 w 10718168"/>
              <a:gd name="connsiteY8" fmla="*/ 1994698 h 5295922"/>
              <a:gd name="connsiteX9" fmla="*/ 10718168 w 10718168"/>
              <a:gd name="connsiteY9" fmla="*/ 3615046 h 5295922"/>
              <a:gd name="connsiteX10" fmla="*/ 10657183 w 10718168"/>
              <a:gd name="connsiteY10" fmla="*/ 3624574 h 5295922"/>
              <a:gd name="connsiteX11" fmla="*/ 10657183 w 10718168"/>
              <a:gd name="connsiteY11" fmla="*/ 3640793 h 5295922"/>
              <a:gd name="connsiteX12" fmla="*/ 10525898 w 10718168"/>
              <a:gd name="connsiteY12" fmla="*/ 3645087 h 5295922"/>
              <a:gd name="connsiteX13" fmla="*/ 10063658 w 10718168"/>
              <a:gd name="connsiteY13" fmla="*/ 3717310 h 5295922"/>
              <a:gd name="connsiteX14" fmla="*/ 10063658 w 10718168"/>
              <a:gd name="connsiteY14" fmla="*/ 4411567 h 5295922"/>
              <a:gd name="connsiteX15" fmla="*/ 10063658 w 10718168"/>
              <a:gd name="connsiteY15" fmla="*/ 4412130 h 5295922"/>
              <a:gd name="connsiteX16" fmla="*/ 10063226 w 10718168"/>
              <a:gd name="connsiteY16" fmla="*/ 4412097 h 5295922"/>
              <a:gd name="connsiteX17" fmla="*/ 9342016 w 10718168"/>
              <a:gd name="connsiteY17" fmla="*/ 5295922 h 5295922"/>
              <a:gd name="connsiteX18" fmla="*/ 9342016 w 10718168"/>
              <a:gd name="connsiteY18" fmla="*/ 4355888 h 5295922"/>
              <a:gd name="connsiteX19" fmla="*/ 7096653 w 10718168"/>
              <a:gd name="connsiteY19" fmla="*/ 4180893 h 5295922"/>
              <a:gd name="connsiteX20" fmla="*/ 7093181 w 10718168"/>
              <a:gd name="connsiteY20" fmla="*/ 4181435 h 5295922"/>
              <a:gd name="connsiteX21" fmla="*/ 7093181 w 10718168"/>
              <a:gd name="connsiteY21" fmla="*/ 4180622 h 5295922"/>
              <a:gd name="connsiteX22" fmla="*/ 7093181 w 10718168"/>
              <a:gd name="connsiteY22" fmla="*/ 3757374 h 5295922"/>
              <a:gd name="connsiteX23" fmla="*/ 27350 w 10718168"/>
              <a:gd name="connsiteY23" fmla="*/ 3988503 h 5295922"/>
              <a:gd name="connsiteX24" fmla="*/ 24588 w 10718168"/>
              <a:gd name="connsiteY24" fmla="*/ 3989397 h 5295922"/>
              <a:gd name="connsiteX25" fmla="*/ 24588 w 10718168"/>
              <a:gd name="connsiteY25" fmla="*/ 3988593 h 5295922"/>
              <a:gd name="connsiteX26" fmla="*/ 0 w 10718168"/>
              <a:gd name="connsiteY26" fmla="*/ 3989397 h 5295922"/>
              <a:gd name="connsiteX27" fmla="*/ 0 w 10718168"/>
              <a:gd name="connsiteY27" fmla="*/ 1560192 h 5295922"/>
              <a:gd name="connsiteX28" fmla="*/ 312361 w 10718168"/>
              <a:gd name="connsiteY28" fmla="*/ 1571727 h 5295922"/>
              <a:gd name="connsiteX29" fmla="*/ 646322 w 10718168"/>
              <a:gd name="connsiteY29" fmla="*/ 1533847 h 5295922"/>
              <a:gd name="connsiteX30" fmla="*/ 646322 w 10718168"/>
              <a:gd name="connsiteY30" fmla="*/ 975705 h 5295922"/>
              <a:gd name="connsiteX31" fmla="*/ 646322 w 10718168"/>
              <a:gd name="connsiteY31" fmla="*/ 975704 h 52959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10718168" h="5295922">
                <a:moveTo>
                  <a:pt x="1335358" y="0"/>
                </a:moveTo>
                <a:lnTo>
                  <a:pt x="1335358" y="1033549"/>
                </a:lnTo>
                <a:lnTo>
                  <a:pt x="3474142" y="1213095"/>
                </a:lnTo>
                <a:lnTo>
                  <a:pt x="3482583" y="1212138"/>
                </a:lnTo>
                <a:lnTo>
                  <a:pt x="3482583" y="1213803"/>
                </a:lnTo>
                <a:lnTo>
                  <a:pt x="3482583" y="1688800"/>
                </a:lnTo>
                <a:lnTo>
                  <a:pt x="10657183" y="1953750"/>
                </a:lnTo>
                <a:lnTo>
                  <a:pt x="10657183" y="2007494"/>
                </a:lnTo>
                <a:lnTo>
                  <a:pt x="10718168" y="1994698"/>
                </a:lnTo>
                <a:lnTo>
                  <a:pt x="10718168" y="3615046"/>
                </a:lnTo>
                <a:lnTo>
                  <a:pt x="10657183" y="3624574"/>
                </a:lnTo>
                <a:lnTo>
                  <a:pt x="10657183" y="3640793"/>
                </a:lnTo>
                <a:lnTo>
                  <a:pt x="10525898" y="3645087"/>
                </a:lnTo>
                <a:lnTo>
                  <a:pt x="10063658" y="3717310"/>
                </a:lnTo>
                <a:lnTo>
                  <a:pt x="10063658" y="4411567"/>
                </a:lnTo>
                <a:lnTo>
                  <a:pt x="10063658" y="4412130"/>
                </a:lnTo>
                <a:lnTo>
                  <a:pt x="10063226" y="4412097"/>
                </a:lnTo>
                <a:lnTo>
                  <a:pt x="9342016" y="5295922"/>
                </a:lnTo>
                <a:lnTo>
                  <a:pt x="9342016" y="4355888"/>
                </a:lnTo>
                <a:lnTo>
                  <a:pt x="7096653" y="4180893"/>
                </a:lnTo>
                <a:lnTo>
                  <a:pt x="7093181" y="4181435"/>
                </a:lnTo>
                <a:lnTo>
                  <a:pt x="7093181" y="4180622"/>
                </a:lnTo>
                <a:lnTo>
                  <a:pt x="7093181" y="3757374"/>
                </a:lnTo>
                <a:lnTo>
                  <a:pt x="27350" y="3988503"/>
                </a:lnTo>
                <a:lnTo>
                  <a:pt x="24588" y="3989397"/>
                </a:lnTo>
                <a:lnTo>
                  <a:pt x="24588" y="3988593"/>
                </a:lnTo>
                <a:lnTo>
                  <a:pt x="0" y="3989397"/>
                </a:lnTo>
                <a:lnTo>
                  <a:pt x="0" y="1560192"/>
                </a:lnTo>
                <a:lnTo>
                  <a:pt x="312361" y="1571727"/>
                </a:lnTo>
                <a:lnTo>
                  <a:pt x="646322" y="1533847"/>
                </a:lnTo>
                <a:lnTo>
                  <a:pt x="646322" y="975705"/>
                </a:lnTo>
                <a:lnTo>
                  <a:pt x="646322" y="975704"/>
                </a:lnTo>
                <a:close/>
              </a:path>
            </a:pathLst>
          </a:custGeom>
          <a:solidFill>
            <a:schemeClr val="bg1"/>
          </a:solidFill>
          <a:ln>
            <a:noFill/>
          </a:ln>
          <a:effectLst>
            <a:outerShdw blurRad="254000" dist="165100" dir="10200000" algn="tr" rotWithShape="0">
              <a:prstClr val="black">
                <a:alpha val="40000"/>
              </a:prstClr>
            </a:outerShdw>
          </a:effectLst>
        </p:spPr>
        <p:txBody>
          <a:bodyPr vert="horz" wrap="square" lIns="91440" tIns="45720" rIns="91440" bIns="45720" numCol="1" anchor="t" anchorCtr="0" compatLnSpc="1">
            <a:prstTxWarp prst="textNoShape">
              <a:avLst/>
            </a:prstTxWarp>
            <a:noAutofit/>
          </a:bodyPr>
          <a:lstStyle/>
          <a:p>
            <a:endParaRPr lang="en-US"/>
          </a:p>
        </p:txBody>
      </p:sp>
      <p:sp>
        <p:nvSpPr>
          <p:cNvPr id="32" name="Freeform 61">
            <a:extLst>
              <a:ext uri="{FF2B5EF4-FFF2-40B4-BE49-F238E27FC236}">
                <a16:creationId xmlns:a16="http://schemas.microsoft.com/office/drawing/2014/main" xmlns="" id="{000F77C8-9C19-4E2E-905D-DEEBCDF559A4}"/>
              </a:ext>
            </a:extLst>
          </p:cNvPr>
          <p:cNvSpPr>
            <a:spLocks/>
          </p:cNvSpPr>
          <p:nvPr userDrawn="1"/>
        </p:nvSpPr>
        <p:spPr bwMode="auto">
          <a:xfrm>
            <a:off x="1387803" y="280842"/>
            <a:ext cx="755139" cy="3543880"/>
          </a:xfrm>
          <a:custGeom>
            <a:avLst/>
            <a:gdLst>
              <a:gd name="T0" fmla="*/ 859 w 859"/>
              <a:gd name="T1" fmla="*/ 0 h 4036"/>
              <a:gd name="T2" fmla="*/ 0 w 859"/>
              <a:gd name="T3" fmla="*/ 1172 h 4036"/>
              <a:gd name="T4" fmla="*/ 0 w 859"/>
              <a:gd name="T5" fmla="*/ 4036 h 4036"/>
              <a:gd name="T6" fmla="*/ 859 w 859"/>
              <a:gd name="T7" fmla="*/ 1991 h 4036"/>
              <a:gd name="T8" fmla="*/ 859 w 859"/>
              <a:gd name="T9" fmla="*/ 0 h 4036"/>
            </a:gdLst>
            <a:ahLst/>
            <a:cxnLst>
              <a:cxn ang="0">
                <a:pos x="T0" y="T1"/>
              </a:cxn>
              <a:cxn ang="0">
                <a:pos x="T2" y="T3"/>
              </a:cxn>
              <a:cxn ang="0">
                <a:pos x="T4" y="T5"/>
              </a:cxn>
              <a:cxn ang="0">
                <a:pos x="T6" y="T7"/>
              </a:cxn>
              <a:cxn ang="0">
                <a:pos x="T8" y="T9"/>
              </a:cxn>
            </a:cxnLst>
            <a:rect l="0" t="0" r="r" b="b"/>
            <a:pathLst>
              <a:path w="859" h="4036">
                <a:moveTo>
                  <a:pt x="859" y="0"/>
                </a:moveTo>
                <a:lnTo>
                  <a:pt x="0" y="1172"/>
                </a:lnTo>
                <a:lnTo>
                  <a:pt x="0" y="4036"/>
                </a:lnTo>
                <a:lnTo>
                  <a:pt x="859" y="1991"/>
                </a:lnTo>
                <a:lnTo>
                  <a:pt x="859" y="0"/>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62">
            <a:extLst>
              <a:ext uri="{FF2B5EF4-FFF2-40B4-BE49-F238E27FC236}">
                <a16:creationId xmlns:a16="http://schemas.microsoft.com/office/drawing/2014/main" xmlns="" id="{F932A371-523F-4812-A143-04D920E5C259}"/>
              </a:ext>
            </a:extLst>
          </p:cNvPr>
          <p:cNvSpPr>
            <a:spLocks/>
          </p:cNvSpPr>
          <p:nvPr userDrawn="1"/>
        </p:nvSpPr>
        <p:spPr bwMode="auto">
          <a:xfrm>
            <a:off x="1387803" y="1309938"/>
            <a:ext cx="3108359" cy="2514784"/>
          </a:xfrm>
          <a:custGeom>
            <a:avLst/>
            <a:gdLst>
              <a:gd name="T0" fmla="*/ 3538 w 3538"/>
              <a:gd name="T1" fmla="*/ 286 h 2864"/>
              <a:gd name="T2" fmla="*/ 0 w 3538"/>
              <a:gd name="T3" fmla="*/ 0 h 2864"/>
              <a:gd name="T4" fmla="*/ 0 w 3538"/>
              <a:gd name="T5" fmla="*/ 2864 h 2864"/>
              <a:gd name="T6" fmla="*/ 3538 w 3538"/>
              <a:gd name="T7" fmla="*/ 2276 h 2864"/>
              <a:gd name="T8" fmla="*/ 3538 w 3538"/>
              <a:gd name="T9" fmla="*/ 286 h 2864"/>
            </a:gdLst>
            <a:ahLst/>
            <a:cxnLst>
              <a:cxn ang="0">
                <a:pos x="T0" y="T1"/>
              </a:cxn>
              <a:cxn ang="0">
                <a:pos x="T2" y="T3"/>
              </a:cxn>
              <a:cxn ang="0">
                <a:pos x="T4" y="T5"/>
              </a:cxn>
              <a:cxn ang="0">
                <a:pos x="T6" y="T7"/>
              </a:cxn>
              <a:cxn ang="0">
                <a:pos x="T8" y="T9"/>
              </a:cxn>
            </a:cxnLst>
            <a:rect l="0" t="0" r="r" b="b"/>
            <a:pathLst>
              <a:path w="3538" h="2864">
                <a:moveTo>
                  <a:pt x="3538" y="286"/>
                </a:moveTo>
                <a:lnTo>
                  <a:pt x="0" y="0"/>
                </a:lnTo>
                <a:lnTo>
                  <a:pt x="0" y="2864"/>
                </a:lnTo>
                <a:lnTo>
                  <a:pt x="3538" y="2276"/>
                </a:lnTo>
                <a:lnTo>
                  <a:pt x="3538" y="286"/>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63">
            <a:extLst>
              <a:ext uri="{FF2B5EF4-FFF2-40B4-BE49-F238E27FC236}">
                <a16:creationId xmlns:a16="http://schemas.microsoft.com/office/drawing/2014/main" xmlns="" id="{F78364EA-E3BB-48A2-8989-233357363D87}"/>
              </a:ext>
            </a:extLst>
          </p:cNvPr>
          <p:cNvSpPr>
            <a:spLocks/>
          </p:cNvSpPr>
          <p:nvPr userDrawn="1"/>
        </p:nvSpPr>
        <p:spPr bwMode="auto">
          <a:xfrm>
            <a:off x="706423" y="1559308"/>
            <a:ext cx="3789739" cy="2929232"/>
          </a:xfrm>
          <a:custGeom>
            <a:avLst/>
            <a:gdLst>
              <a:gd name="T0" fmla="*/ 4317 w 4317"/>
              <a:gd name="T1" fmla="*/ 0 h 3335"/>
              <a:gd name="T2" fmla="*/ 0 w 4317"/>
              <a:gd name="T3" fmla="*/ 471 h 3335"/>
              <a:gd name="T4" fmla="*/ 0 w 4317"/>
              <a:gd name="T5" fmla="*/ 3335 h 3335"/>
              <a:gd name="T6" fmla="*/ 4317 w 4317"/>
              <a:gd name="T7" fmla="*/ 1990 h 3335"/>
              <a:gd name="T8" fmla="*/ 4317 w 4317"/>
              <a:gd name="T9" fmla="*/ 0 h 3335"/>
            </a:gdLst>
            <a:ahLst/>
            <a:cxnLst>
              <a:cxn ang="0">
                <a:pos x="T0" y="T1"/>
              </a:cxn>
              <a:cxn ang="0">
                <a:pos x="T2" y="T3"/>
              </a:cxn>
              <a:cxn ang="0">
                <a:pos x="T4" y="T5"/>
              </a:cxn>
              <a:cxn ang="0">
                <a:pos x="T6" y="T7"/>
              </a:cxn>
              <a:cxn ang="0">
                <a:pos x="T8" y="T9"/>
              </a:cxn>
            </a:cxnLst>
            <a:rect l="0" t="0" r="r" b="b"/>
            <a:pathLst>
              <a:path w="4317" h="3335">
                <a:moveTo>
                  <a:pt x="4317" y="0"/>
                </a:moveTo>
                <a:lnTo>
                  <a:pt x="0" y="471"/>
                </a:lnTo>
                <a:lnTo>
                  <a:pt x="0" y="3335"/>
                </a:lnTo>
                <a:lnTo>
                  <a:pt x="4317" y="1990"/>
                </a:lnTo>
                <a:lnTo>
                  <a:pt x="4317"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64">
            <a:extLst>
              <a:ext uri="{FF2B5EF4-FFF2-40B4-BE49-F238E27FC236}">
                <a16:creationId xmlns:a16="http://schemas.microsoft.com/office/drawing/2014/main" xmlns="" id="{5D93D4F7-054C-43FD-B152-525E86F3D0F6}"/>
              </a:ext>
            </a:extLst>
          </p:cNvPr>
          <p:cNvSpPr>
            <a:spLocks/>
          </p:cNvSpPr>
          <p:nvPr userDrawn="1"/>
        </p:nvSpPr>
        <p:spPr bwMode="auto">
          <a:xfrm>
            <a:off x="10073645" y="2848312"/>
            <a:ext cx="755139" cy="3104845"/>
          </a:xfrm>
          <a:custGeom>
            <a:avLst/>
            <a:gdLst>
              <a:gd name="T0" fmla="*/ 0 w 859"/>
              <a:gd name="T1" fmla="*/ 3537 h 3537"/>
              <a:gd name="T2" fmla="*/ 859 w 859"/>
              <a:gd name="T3" fmla="*/ 2448 h 3537"/>
              <a:gd name="T4" fmla="*/ 859 w 859"/>
              <a:gd name="T5" fmla="*/ 0 h 3537"/>
              <a:gd name="T6" fmla="*/ 0 w 859"/>
              <a:gd name="T7" fmla="*/ 1423 h 3537"/>
              <a:gd name="T8" fmla="*/ 0 w 859"/>
              <a:gd name="T9" fmla="*/ 3537 h 3537"/>
            </a:gdLst>
            <a:ahLst/>
            <a:cxnLst>
              <a:cxn ang="0">
                <a:pos x="T0" y="T1"/>
              </a:cxn>
              <a:cxn ang="0">
                <a:pos x="T2" y="T3"/>
              </a:cxn>
              <a:cxn ang="0">
                <a:pos x="T4" y="T5"/>
              </a:cxn>
              <a:cxn ang="0">
                <a:pos x="T6" y="T7"/>
              </a:cxn>
              <a:cxn ang="0">
                <a:pos x="T8" y="T9"/>
              </a:cxn>
            </a:cxnLst>
            <a:rect l="0" t="0" r="r" b="b"/>
            <a:pathLst>
              <a:path w="859" h="3537">
                <a:moveTo>
                  <a:pt x="0" y="3537"/>
                </a:moveTo>
                <a:lnTo>
                  <a:pt x="859" y="2448"/>
                </a:lnTo>
                <a:lnTo>
                  <a:pt x="859" y="0"/>
                </a:lnTo>
                <a:lnTo>
                  <a:pt x="0" y="1423"/>
                </a:lnTo>
                <a:lnTo>
                  <a:pt x="0" y="3537"/>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4" name="Freeform 65">
            <a:extLst>
              <a:ext uri="{FF2B5EF4-FFF2-40B4-BE49-F238E27FC236}">
                <a16:creationId xmlns:a16="http://schemas.microsoft.com/office/drawing/2014/main" xmlns="" id="{288EE74C-0E2B-44DA-8405-34C0AB8618B9}"/>
              </a:ext>
            </a:extLst>
          </p:cNvPr>
          <p:cNvSpPr>
            <a:spLocks/>
          </p:cNvSpPr>
          <p:nvPr userDrawn="1"/>
        </p:nvSpPr>
        <p:spPr bwMode="auto">
          <a:xfrm>
            <a:off x="7720425" y="2848312"/>
            <a:ext cx="3108359" cy="2149508"/>
          </a:xfrm>
          <a:custGeom>
            <a:avLst/>
            <a:gdLst>
              <a:gd name="T0" fmla="*/ 0 w 3539"/>
              <a:gd name="T1" fmla="*/ 2163 h 2448"/>
              <a:gd name="T2" fmla="*/ 3539 w 3539"/>
              <a:gd name="T3" fmla="*/ 2448 h 2448"/>
              <a:gd name="T4" fmla="*/ 3539 w 3539"/>
              <a:gd name="T5" fmla="*/ 0 h 2448"/>
              <a:gd name="T6" fmla="*/ 0 w 3539"/>
              <a:gd name="T7" fmla="*/ 408 h 2448"/>
              <a:gd name="T8" fmla="*/ 0 w 3539"/>
              <a:gd name="T9" fmla="*/ 2163 h 2448"/>
            </a:gdLst>
            <a:ahLst/>
            <a:cxnLst>
              <a:cxn ang="0">
                <a:pos x="T0" y="T1"/>
              </a:cxn>
              <a:cxn ang="0">
                <a:pos x="T2" y="T3"/>
              </a:cxn>
              <a:cxn ang="0">
                <a:pos x="T4" y="T5"/>
              </a:cxn>
              <a:cxn ang="0">
                <a:pos x="T6" y="T7"/>
              </a:cxn>
              <a:cxn ang="0">
                <a:pos x="T8" y="T9"/>
              </a:cxn>
            </a:cxnLst>
            <a:rect l="0" t="0" r="r" b="b"/>
            <a:pathLst>
              <a:path w="3539" h="2448">
                <a:moveTo>
                  <a:pt x="0" y="2163"/>
                </a:moveTo>
                <a:lnTo>
                  <a:pt x="3539" y="2448"/>
                </a:lnTo>
                <a:lnTo>
                  <a:pt x="3539" y="0"/>
                </a:lnTo>
                <a:lnTo>
                  <a:pt x="0" y="408"/>
                </a:lnTo>
                <a:lnTo>
                  <a:pt x="0" y="2163"/>
                </a:lnTo>
                <a:close/>
              </a:path>
            </a:pathLst>
          </a:custGeom>
          <a:solidFill>
            <a:srgbClr val="F1641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5" name="Freeform 66">
            <a:extLst>
              <a:ext uri="{FF2B5EF4-FFF2-40B4-BE49-F238E27FC236}">
                <a16:creationId xmlns:a16="http://schemas.microsoft.com/office/drawing/2014/main" xmlns="" id="{F3D25A54-F35B-4892-AB61-FF0A90C98F54}"/>
              </a:ext>
            </a:extLst>
          </p:cNvPr>
          <p:cNvSpPr>
            <a:spLocks/>
          </p:cNvSpPr>
          <p:nvPr userDrawn="1"/>
        </p:nvSpPr>
        <p:spPr bwMode="auto">
          <a:xfrm>
            <a:off x="7720425" y="2384692"/>
            <a:ext cx="3793250" cy="2363758"/>
          </a:xfrm>
          <a:custGeom>
            <a:avLst/>
            <a:gdLst>
              <a:gd name="T0" fmla="*/ 0 w 4318"/>
              <a:gd name="T1" fmla="*/ 2691 h 2691"/>
              <a:gd name="T2" fmla="*/ 4318 w 4318"/>
              <a:gd name="T3" fmla="*/ 1994 h 2691"/>
              <a:gd name="T4" fmla="*/ 4318 w 4318"/>
              <a:gd name="T5" fmla="*/ 0 h 2691"/>
              <a:gd name="T6" fmla="*/ 0 w 4318"/>
              <a:gd name="T7" fmla="*/ 936 h 2691"/>
              <a:gd name="T8" fmla="*/ 0 w 4318"/>
              <a:gd name="T9" fmla="*/ 2691 h 2691"/>
            </a:gdLst>
            <a:ahLst/>
            <a:cxnLst>
              <a:cxn ang="0">
                <a:pos x="T0" y="T1"/>
              </a:cxn>
              <a:cxn ang="0">
                <a:pos x="T2" y="T3"/>
              </a:cxn>
              <a:cxn ang="0">
                <a:pos x="T4" y="T5"/>
              </a:cxn>
              <a:cxn ang="0">
                <a:pos x="T6" y="T7"/>
              </a:cxn>
              <a:cxn ang="0">
                <a:pos x="T8" y="T9"/>
              </a:cxn>
            </a:cxnLst>
            <a:rect l="0" t="0" r="r" b="b"/>
            <a:pathLst>
              <a:path w="4318" h="2691">
                <a:moveTo>
                  <a:pt x="0" y="2691"/>
                </a:moveTo>
                <a:lnTo>
                  <a:pt x="4318" y="1994"/>
                </a:lnTo>
                <a:lnTo>
                  <a:pt x="4318" y="0"/>
                </a:lnTo>
                <a:lnTo>
                  <a:pt x="0" y="936"/>
                </a:lnTo>
                <a:lnTo>
                  <a:pt x="0" y="2691"/>
                </a:lnTo>
                <a:close/>
              </a:path>
            </a:pathLst>
          </a:custGeom>
          <a:solidFill>
            <a:srgbClr val="913C0D"/>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6" name="Freeform 67">
            <a:extLst>
              <a:ext uri="{FF2B5EF4-FFF2-40B4-BE49-F238E27FC236}">
                <a16:creationId xmlns:a16="http://schemas.microsoft.com/office/drawing/2014/main" xmlns="" id="{3C501A6C-4F3C-464E-8EA2-55CC7D29F231}"/>
              </a:ext>
            </a:extLst>
          </p:cNvPr>
          <p:cNvSpPr>
            <a:spLocks/>
          </p:cNvSpPr>
          <p:nvPr userDrawn="1"/>
        </p:nvSpPr>
        <p:spPr bwMode="auto">
          <a:xfrm>
            <a:off x="678325" y="1973755"/>
            <a:ext cx="10835350" cy="2514784"/>
          </a:xfrm>
          <a:custGeom>
            <a:avLst/>
            <a:gdLst>
              <a:gd name="T0" fmla="*/ 12341 w 12341"/>
              <a:gd name="T1" fmla="*/ 464 h 2864"/>
              <a:gd name="T2" fmla="*/ 0 w 12341"/>
              <a:gd name="T3" fmla="*/ 0 h 2864"/>
              <a:gd name="T4" fmla="*/ 0 w 12341"/>
              <a:gd name="T5" fmla="*/ 2864 h 2864"/>
              <a:gd name="T6" fmla="*/ 12341 w 12341"/>
              <a:gd name="T7" fmla="*/ 2453 h 2864"/>
              <a:gd name="T8" fmla="*/ 12341 w 12341"/>
              <a:gd name="T9" fmla="*/ 464 h 2864"/>
            </a:gdLst>
            <a:ahLst/>
            <a:cxnLst>
              <a:cxn ang="0">
                <a:pos x="T0" y="T1"/>
              </a:cxn>
              <a:cxn ang="0">
                <a:pos x="T2" y="T3"/>
              </a:cxn>
              <a:cxn ang="0">
                <a:pos x="T4" y="T5"/>
              </a:cxn>
              <a:cxn ang="0">
                <a:pos x="T6" y="T7"/>
              </a:cxn>
              <a:cxn ang="0">
                <a:pos x="T8" y="T9"/>
              </a:cxn>
            </a:cxnLst>
            <a:rect l="0" t="0" r="r" b="b"/>
            <a:pathLst>
              <a:path w="12341" h="2864">
                <a:moveTo>
                  <a:pt x="12341" y="464"/>
                </a:moveTo>
                <a:lnTo>
                  <a:pt x="0" y="0"/>
                </a:lnTo>
                <a:lnTo>
                  <a:pt x="0" y="2864"/>
                </a:lnTo>
                <a:lnTo>
                  <a:pt x="12341" y="2453"/>
                </a:lnTo>
                <a:lnTo>
                  <a:pt x="12341" y="464"/>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4" name="Date Placeholder 3">
            <a:extLst>
              <a:ext uri="{FF2B5EF4-FFF2-40B4-BE49-F238E27FC236}">
                <a16:creationId xmlns:a16="http://schemas.microsoft.com/office/drawing/2014/main" xmlns="" id="{B2410C68-3197-4AED-836A-D5B5FA778B5A}"/>
              </a:ext>
            </a:extLst>
          </p:cNvPr>
          <p:cNvSpPr>
            <a:spLocks noGrp="1"/>
          </p:cNvSpPr>
          <p:nvPr userDrawn="1">
            <p:ph type="dt" sz="half" idx="10"/>
          </p:nvPr>
        </p:nvSpPr>
        <p:spPr/>
        <p:txBody>
          <a:bodyPr/>
          <a:lstStyle>
            <a:lvl1pPr>
              <a:defRPr>
                <a:solidFill>
                  <a:schemeClr val="bg1">
                    <a:lumMod val="75000"/>
                  </a:schemeClr>
                </a:solidFill>
              </a:defRPr>
            </a:lvl1pPr>
          </a:lstStyle>
          <a:p>
            <a:r>
              <a:rPr lang="en-US"/>
              <a:t>Your Date Here</a:t>
            </a:r>
          </a:p>
        </p:txBody>
      </p:sp>
      <p:sp>
        <p:nvSpPr>
          <p:cNvPr id="5" name="Footer Placeholder 4">
            <a:extLst>
              <a:ext uri="{FF2B5EF4-FFF2-40B4-BE49-F238E27FC236}">
                <a16:creationId xmlns:a16="http://schemas.microsoft.com/office/drawing/2014/main" xmlns="" id="{F9373CCA-1144-47BE-B974-D55E896FCCB2}"/>
              </a:ext>
            </a:extLst>
          </p:cNvPr>
          <p:cNvSpPr>
            <a:spLocks noGrp="1"/>
          </p:cNvSpPr>
          <p:nvPr userDrawn="1">
            <p:ph type="ftr" sz="quarter" idx="11"/>
          </p:nvPr>
        </p:nvSpPr>
        <p:spPr>
          <a:xfrm>
            <a:off x="4038600" y="6356350"/>
            <a:ext cx="4114800" cy="365125"/>
          </a:xfrm>
        </p:spPr>
        <p:txBody>
          <a:bodyPr/>
          <a:lstStyle>
            <a:lvl1pPr>
              <a:defRPr>
                <a:solidFill>
                  <a:schemeClr val="bg1">
                    <a:lumMod val="75000"/>
                  </a:schemeClr>
                </a:solidFill>
              </a:defRPr>
            </a:lvl1pPr>
          </a:lstStyle>
          <a:p>
            <a:r>
              <a:rPr lang="en-US"/>
              <a:t>Your Footer Here</a:t>
            </a:r>
          </a:p>
        </p:txBody>
      </p:sp>
      <p:sp>
        <p:nvSpPr>
          <p:cNvPr id="28" name="Title 1">
            <a:extLst>
              <a:ext uri="{FF2B5EF4-FFF2-40B4-BE49-F238E27FC236}">
                <a16:creationId xmlns:a16="http://schemas.microsoft.com/office/drawing/2014/main" xmlns="" id="{29BFED20-407D-483F-B81D-BC1AE1BDC635}"/>
              </a:ext>
            </a:extLst>
          </p:cNvPr>
          <p:cNvSpPr>
            <a:spLocks noGrp="1"/>
          </p:cNvSpPr>
          <p:nvPr userDrawn="1">
            <p:ph type="ctrTitle"/>
          </p:nvPr>
        </p:nvSpPr>
        <p:spPr>
          <a:xfrm>
            <a:off x="1524000" y="2037347"/>
            <a:ext cx="9144000" cy="2387600"/>
          </a:xfrm>
        </p:spPr>
        <p:txBody>
          <a:bodyPr anchor="ctr">
            <a:normAutofit/>
          </a:bodyPr>
          <a:lstStyle>
            <a:lvl1pPr algn="ctr">
              <a:defRPr sz="6600" b="1">
                <a:solidFill>
                  <a:schemeClr val="bg1"/>
                </a:solidFill>
                <a:effectLst>
                  <a:outerShdw blurRad="38100" dist="38100" dir="2700000" algn="tl">
                    <a:srgbClr val="000000">
                      <a:alpha val="43137"/>
                    </a:srgbClr>
                  </a:outerShdw>
                </a:effectLst>
              </a:defRPr>
            </a:lvl1pPr>
          </a:lstStyle>
          <a:p>
            <a:r>
              <a:rPr lang="en-US"/>
              <a:t>Click to edit Master title style</a:t>
            </a:r>
          </a:p>
        </p:txBody>
      </p:sp>
      <p:sp>
        <p:nvSpPr>
          <p:cNvPr id="29" name="Subtitle 2">
            <a:extLst>
              <a:ext uri="{FF2B5EF4-FFF2-40B4-BE49-F238E27FC236}">
                <a16:creationId xmlns:a16="http://schemas.microsoft.com/office/drawing/2014/main" xmlns="" id="{A75D016D-9F9C-4A90-8CA1-9CE0319B4C10}"/>
              </a:ext>
            </a:extLst>
          </p:cNvPr>
          <p:cNvSpPr>
            <a:spLocks noGrp="1"/>
          </p:cNvSpPr>
          <p:nvPr userDrawn="1">
            <p:ph type="subTitle" idx="1"/>
          </p:nvPr>
        </p:nvSpPr>
        <p:spPr>
          <a:xfrm>
            <a:off x="1524000" y="4451218"/>
            <a:ext cx="8244408" cy="1655762"/>
          </a:xfrm>
        </p:spPr>
        <p:txBody>
          <a:bodyPr anchor="b">
            <a:normAutofit/>
          </a:bodyPr>
          <a:lstStyle>
            <a:lvl1pPr marL="0" indent="0" algn="r">
              <a:buNone/>
              <a:defRPr sz="3200">
                <a:solidFill>
                  <a:schemeClr val="bg1">
                    <a:lumMod val="7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42160542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ection Header 01">
    <p:bg>
      <p:bgPr>
        <a:solidFill>
          <a:srgbClr val="323951"/>
        </a:solidFill>
        <a:effectLst/>
      </p:bgPr>
    </p:bg>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xmlns="" id="{3B751322-FA5A-4764-9683-9A3C5465E33C}"/>
              </a:ext>
            </a:extLst>
          </p:cNvPr>
          <p:cNvSpPr>
            <a:spLocks noGrp="1"/>
          </p:cNvSpPr>
          <p:nvPr>
            <p:ph type="pic" sz="quarter" idx="13"/>
          </p:nvPr>
        </p:nvSpPr>
        <p:spPr>
          <a:xfrm>
            <a:off x="1080144" y="1218530"/>
            <a:ext cx="10031715" cy="4226695"/>
          </a:xfrm>
          <a:custGeom>
            <a:avLst/>
            <a:gdLst>
              <a:gd name="connsiteX0" fmla="*/ 0 w 10031715"/>
              <a:gd name="connsiteY0" fmla="*/ 0 h 4226695"/>
              <a:gd name="connsiteX1" fmla="*/ 10031715 w 10031715"/>
              <a:gd name="connsiteY1" fmla="*/ 0 h 4226695"/>
              <a:gd name="connsiteX2" fmla="*/ 10031715 w 10031715"/>
              <a:gd name="connsiteY2" fmla="*/ 4226695 h 4226695"/>
              <a:gd name="connsiteX3" fmla="*/ 0 w 10031715"/>
              <a:gd name="connsiteY3" fmla="*/ 4226695 h 4226695"/>
            </a:gdLst>
            <a:ahLst/>
            <a:cxnLst>
              <a:cxn ang="0">
                <a:pos x="connsiteX0" y="connsiteY0"/>
              </a:cxn>
              <a:cxn ang="0">
                <a:pos x="connsiteX1" y="connsiteY1"/>
              </a:cxn>
              <a:cxn ang="0">
                <a:pos x="connsiteX2" y="connsiteY2"/>
              </a:cxn>
              <a:cxn ang="0">
                <a:pos x="connsiteX3" y="connsiteY3"/>
              </a:cxn>
            </a:cxnLst>
            <a:rect l="l" t="t" r="r" b="b"/>
            <a:pathLst>
              <a:path w="10031715" h="4226695">
                <a:moveTo>
                  <a:pt x="0" y="0"/>
                </a:moveTo>
                <a:lnTo>
                  <a:pt x="10031715" y="0"/>
                </a:lnTo>
                <a:lnTo>
                  <a:pt x="10031715" y="4226695"/>
                </a:lnTo>
                <a:lnTo>
                  <a:pt x="0" y="4226695"/>
                </a:lnTo>
                <a:close/>
              </a:path>
            </a:pathLst>
          </a:custGeom>
        </p:spPr>
        <p:txBody>
          <a:bodyPr wrap="square">
            <a:noAutofit/>
          </a:bodyPr>
          <a:lstStyle>
            <a:lvl1pPr>
              <a:defRPr>
                <a:solidFill>
                  <a:schemeClr val="accent1"/>
                </a:solidFill>
              </a:defRPr>
            </a:lvl1pPr>
          </a:lstStyle>
          <a:p>
            <a:endParaRPr lang="en-US"/>
          </a:p>
        </p:txBody>
      </p:sp>
      <p:sp>
        <p:nvSpPr>
          <p:cNvPr id="4" name="Date Placeholder 3">
            <a:extLst>
              <a:ext uri="{FF2B5EF4-FFF2-40B4-BE49-F238E27FC236}">
                <a16:creationId xmlns:a16="http://schemas.microsoft.com/office/drawing/2014/main" xmlns="" id="{176AD31F-0EE1-463E-9F3E-4301ECA6EC5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796BECF9-BEF4-4ADC-842C-D63F4F639E2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43732F4A-4504-4B19-B34F-FF6861DE1080}"/>
              </a:ext>
            </a:extLst>
          </p:cNvPr>
          <p:cNvSpPr>
            <a:spLocks noGrp="1"/>
          </p:cNvSpPr>
          <p:nvPr>
            <p:ph type="sldNum" sz="quarter" idx="12"/>
          </p:nvPr>
        </p:nvSpPr>
        <p:spPr/>
        <p:txBody>
          <a:bodyPr/>
          <a:lstStyle/>
          <a:p>
            <a:fld id="{7F88F610-7B7C-44F0-8FE6-F62371B7351D}" type="slidenum">
              <a:rPr lang="en-US" smtClean="0"/>
              <a:t>‹#›</a:t>
            </a:fld>
            <a:endParaRPr lang="en-US"/>
          </a:p>
        </p:txBody>
      </p:sp>
      <p:sp>
        <p:nvSpPr>
          <p:cNvPr id="2" name="Title 1">
            <a:extLst>
              <a:ext uri="{FF2B5EF4-FFF2-40B4-BE49-F238E27FC236}">
                <a16:creationId xmlns:a16="http://schemas.microsoft.com/office/drawing/2014/main" xmlns="" id="{E74D98FD-0D74-4671-87BF-B230EC2DC998}"/>
              </a:ext>
            </a:extLst>
          </p:cNvPr>
          <p:cNvSpPr>
            <a:spLocks noGrp="1"/>
          </p:cNvSpPr>
          <p:nvPr userDrawn="1">
            <p:ph type="title"/>
          </p:nvPr>
        </p:nvSpPr>
        <p:spPr>
          <a:xfrm>
            <a:off x="0" y="623555"/>
            <a:ext cx="7050284" cy="1077253"/>
          </a:xfrm>
        </p:spPr>
        <p:txBody>
          <a:bodyPr lIns="365760" anchor="ctr">
            <a:normAutofit/>
          </a:bodyPr>
          <a:lstStyle>
            <a:lvl1pPr>
              <a:defRPr sz="4400" b="1" cap="all" baseline="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D16C051A-6249-4ADA-BA28-6E01DD886ABE}"/>
              </a:ext>
            </a:extLst>
          </p:cNvPr>
          <p:cNvSpPr>
            <a:spLocks noGrp="1"/>
          </p:cNvSpPr>
          <p:nvPr userDrawn="1">
            <p:ph type="body" idx="1"/>
          </p:nvPr>
        </p:nvSpPr>
        <p:spPr>
          <a:xfrm>
            <a:off x="1080142" y="5462316"/>
            <a:ext cx="10025980" cy="627334"/>
          </a:xfrm>
        </p:spPr>
        <p:txBody>
          <a:bodyPr anchor="ctr">
            <a:normAutofit/>
          </a:bodyPr>
          <a:lstStyle>
            <a:lvl1pPr marL="0" indent="0">
              <a:buNone/>
              <a:defRPr sz="3200">
                <a:solidFill>
                  <a:schemeClr val="bg2">
                    <a:lumMod val="9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2447401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Section Header 02">
    <p:bg>
      <p:bgPr>
        <a:solidFill>
          <a:srgbClr val="323951"/>
        </a:solidFill>
        <a:effectLst/>
      </p:bgPr>
    </p:bg>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xmlns="" id="{3B751322-FA5A-4764-9683-9A3C5465E33C}"/>
              </a:ext>
            </a:extLst>
          </p:cNvPr>
          <p:cNvSpPr>
            <a:spLocks noGrp="1"/>
          </p:cNvSpPr>
          <p:nvPr>
            <p:ph type="pic" sz="quarter" idx="13"/>
          </p:nvPr>
        </p:nvSpPr>
        <p:spPr>
          <a:xfrm>
            <a:off x="1080144" y="1218530"/>
            <a:ext cx="10031715" cy="4226695"/>
          </a:xfrm>
          <a:custGeom>
            <a:avLst/>
            <a:gdLst>
              <a:gd name="connsiteX0" fmla="*/ 0 w 10031715"/>
              <a:gd name="connsiteY0" fmla="*/ 0 h 4226695"/>
              <a:gd name="connsiteX1" fmla="*/ 10031715 w 10031715"/>
              <a:gd name="connsiteY1" fmla="*/ 0 h 4226695"/>
              <a:gd name="connsiteX2" fmla="*/ 10031715 w 10031715"/>
              <a:gd name="connsiteY2" fmla="*/ 4226695 h 4226695"/>
              <a:gd name="connsiteX3" fmla="*/ 0 w 10031715"/>
              <a:gd name="connsiteY3" fmla="*/ 4226695 h 4226695"/>
            </a:gdLst>
            <a:ahLst/>
            <a:cxnLst>
              <a:cxn ang="0">
                <a:pos x="connsiteX0" y="connsiteY0"/>
              </a:cxn>
              <a:cxn ang="0">
                <a:pos x="connsiteX1" y="connsiteY1"/>
              </a:cxn>
              <a:cxn ang="0">
                <a:pos x="connsiteX2" y="connsiteY2"/>
              </a:cxn>
              <a:cxn ang="0">
                <a:pos x="connsiteX3" y="connsiteY3"/>
              </a:cxn>
            </a:cxnLst>
            <a:rect l="l" t="t" r="r" b="b"/>
            <a:pathLst>
              <a:path w="10031715" h="4226695">
                <a:moveTo>
                  <a:pt x="0" y="0"/>
                </a:moveTo>
                <a:lnTo>
                  <a:pt x="10031715" y="0"/>
                </a:lnTo>
                <a:lnTo>
                  <a:pt x="10031715" y="4226695"/>
                </a:lnTo>
                <a:lnTo>
                  <a:pt x="0" y="4226695"/>
                </a:lnTo>
                <a:close/>
              </a:path>
            </a:pathLst>
          </a:custGeom>
        </p:spPr>
        <p:txBody>
          <a:bodyPr wrap="square">
            <a:noAutofit/>
          </a:bodyPr>
          <a:lstStyle>
            <a:lvl1pPr>
              <a:defRPr>
                <a:solidFill>
                  <a:schemeClr val="accent1"/>
                </a:solidFill>
              </a:defRPr>
            </a:lvl1pPr>
          </a:lstStyle>
          <a:p>
            <a:endParaRPr lang="en-US"/>
          </a:p>
        </p:txBody>
      </p:sp>
      <p:sp>
        <p:nvSpPr>
          <p:cNvPr id="4" name="Date Placeholder 3">
            <a:extLst>
              <a:ext uri="{FF2B5EF4-FFF2-40B4-BE49-F238E27FC236}">
                <a16:creationId xmlns:a16="http://schemas.microsoft.com/office/drawing/2014/main" xmlns="" id="{176AD31F-0EE1-463E-9F3E-4301ECA6EC5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796BECF9-BEF4-4ADC-842C-D63F4F639E2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43732F4A-4504-4B19-B34F-FF6861DE1080}"/>
              </a:ext>
            </a:extLst>
          </p:cNvPr>
          <p:cNvSpPr>
            <a:spLocks noGrp="1"/>
          </p:cNvSpPr>
          <p:nvPr>
            <p:ph type="sldNum" sz="quarter" idx="12"/>
          </p:nvPr>
        </p:nvSpPr>
        <p:spPr/>
        <p:txBody>
          <a:bodyPr/>
          <a:lstStyle/>
          <a:p>
            <a:fld id="{7F88F610-7B7C-44F0-8FE6-F62371B7351D}" type="slidenum">
              <a:rPr lang="en-US" smtClean="0"/>
              <a:t>‹#›</a:t>
            </a:fld>
            <a:endParaRPr lang="en-US"/>
          </a:p>
        </p:txBody>
      </p:sp>
      <p:sp>
        <p:nvSpPr>
          <p:cNvPr id="2" name="Title 1">
            <a:extLst>
              <a:ext uri="{FF2B5EF4-FFF2-40B4-BE49-F238E27FC236}">
                <a16:creationId xmlns:a16="http://schemas.microsoft.com/office/drawing/2014/main" xmlns="" id="{E74D98FD-0D74-4671-87BF-B230EC2DC998}"/>
              </a:ext>
            </a:extLst>
          </p:cNvPr>
          <p:cNvSpPr>
            <a:spLocks noGrp="1"/>
          </p:cNvSpPr>
          <p:nvPr userDrawn="1">
            <p:ph type="title"/>
          </p:nvPr>
        </p:nvSpPr>
        <p:spPr>
          <a:xfrm>
            <a:off x="5141716" y="623555"/>
            <a:ext cx="7050284" cy="1077253"/>
          </a:xfrm>
        </p:spPr>
        <p:txBody>
          <a:bodyPr lIns="365760" anchor="ctr">
            <a:normAutofit/>
          </a:bodyPr>
          <a:lstStyle>
            <a:lvl1pPr>
              <a:defRPr sz="4400" b="1" cap="all" baseline="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D16C051A-6249-4ADA-BA28-6E01DD886ABE}"/>
              </a:ext>
            </a:extLst>
          </p:cNvPr>
          <p:cNvSpPr>
            <a:spLocks noGrp="1"/>
          </p:cNvSpPr>
          <p:nvPr userDrawn="1">
            <p:ph type="body" idx="1"/>
          </p:nvPr>
        </p:nvSpPr>
        <p:spPr>
          <a:xfrm>
            <a:off x="1080142" y="5462316"/>
            <a:ext cx="10025980" cy="627334"/>
          </a:xfrm>
        </p:spPr>
        <p:txBody>
          <a:bodyPr anchor="ctr">
            <a:normAutofit/>
          </a:bodyPr>
          <a:lstStyle>
            <a:lvl1pPr marL="0" indent="0">
              <a:buNone/>
              <a:defRPr sz="3200">
                <a:solidFill>
                  <a:schemeClr val="bg2">
                    <a:lumMod val="9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215319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ection Header 03">
    <p:bg>
      <p:bgPr>
        <a:solidFill>
          <a:srgbClr val="323951"/>
        </a:solidFill>
        <a:effectLst/>
      </p:bgPr>
    </p:bg>
    <p:spTree>
      <p:nvGrpSpPr>
        <p:cNvPr id="1" name=""/>
        <p:cNvGrpSpPr/>
        <p:nvPr/>
      </p:nvGrpSpPr>
      <p:grpSpPr>
        <a:xfrm>
          <a:off x="0" y="0"/>
          <a:ext cx="0" cy="0"/>
          <a:chOff x="0" y="0"/>
          <a:chExt cx="0" cy="0"/>
        </a:xfrm>
      </p:grpSpPr>
      <p:sp>
        <p:nvSpPr>
          <p:cNvPr id="31" name="Picture Placeholder 30">
            <a:extLst>
              <a:ext uri="{FF2B5EF4-FFF2-40B4-BE49-F238E27FC236}">
                <a16:creationId xmlns:a16="http://schemas.microsoft.com/office/drawing/2014/main" xmlns="" id="{3B751322-FA5A-4764-9683-9A3C5465E33C}"/>
              </a:ext>
            </a:extLst>
          </p:cNvPr>
          <p:cNvSpPr>
            <a:spLocks noGrp="1"/>
          </p:cNvSpPr>
          <p:nvPr>
            <p:ph type="pic" sz="quarter" idx="13"/>
          </p:nvPr>
        </p:nvSpPr>
        <p:spPr>
          <a:xfrm>
            <a:off x="1080144" y="1074513"/>
            <a:ext cx="10031715" cy="4226695"/>
          </a:xfrm>
          <a:custGeom>
            <a:avLst/>
            <a:gdLst>
              <a:gd name="connsiteX0" fmla="*/ 0 w 10031715"/>
              <a:gd name="connsiteY0" fmla="*/ 0 h 4226695"/>
              <a:gd name="connsiteX1" fmla="*/ 10031715 w 10031715"/>
              <a:gd name="connsiteY1" fmla="*/ 0 h 4226695"/>
              <a:gd name="connsiteX2" fmla="*/ 10031715 w 10031715"/>
              <a:gd name="connsiteY2" fmla="*/ 4226695 h 4226695"/>
              <a:gd name="connsiteX3" fmla="*/ 0 w 10031715"/>
              <a:gd name="connsiteY3" fmla="*/ 4226695 h 4226695"/>
            </a:gdLst>
            <a:ahLst/>
            <a:cxnLst>
              <a:cxn ang="0">
                <a:pos x="connsiteX0" y="connsiteY0"/>
              </a:cxn>
              <a:cxn ang="0">
                <a:pos x="connsiteX1" y="connsiteY1"/>
              </a:cxn>
              <a:cxn ang="0">
                <a:pos x="connsiteX2" y="connsiteY2"/>
              </a:cxn>
              <a:cxn ang="0">
                <a:pos x="connsiteX3" y="connsiteY3"/>
              </a:cxn>
            </a:cxnLst>
            <a:rect l="l" t="t" r="r" b="b"/>
            <a:pathLst>
              <a:path w="10031715" h="4226695">
                <a:moveTo>
                  <a:pt x="0" y="0"/>
                </a:moveTo>
                <a:lnTo>
                  <a:pt x="10031715" y="0"/>
                </a:lnTo>
                <a:lnTo>
                  <a:pt x="10031715" y="4226695"/>
                </a:lnTo>
                <a:lnTo>
                  <a:pt x="0" y="4226695"/>
                </a:lnTo>
                <a:close/>
              </a:path>
            </a:pathLst>
          </a:custGeom>
        </p:spPr>
        <p:txBody>
          <a:bodyPr wrap="square">
            <a:noAutofit/>
          </a:bodyPr>
          <a:lstStyle>
            <a:lvl1pPr>
              <a:defRPr>
                <a:solidFill>
                  <a:schemeClr val="accent3"/>
                </a:solidFill>
              </a:defRPr>
            </a:lvl1pPr>
          </a:lstStyle>
          <a:p>
            <a:endParaRPr lang="en-US"/>
          </a:p>
        </p:txBody>
      </p:sp>
      <p:sp>
        <p:nvSpPr>
          <p:cNvPr id="4" name="Date Placeholder 3">
            <a:extLst>
              <a:ext uri="{FF2B5EF4-FFF2-40B4-BE49-F238E27FC236}">
                <a16:creationId xmlns:a16="http://schemas.microsoft.com/office/drawing/2014/main" xmlns="" id="{176AD31F-0EE1-463E-9F3E-4301ECA6EC5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796BECF9-BEF4-4ADC-842C-D63F4F639E2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43732F4A-4504-4B19-B34F-FF6861DE1080}"/>
              </a:ext>
            </a:extLst>
          </p:cNvPr>
          <p:cNvSpPr>
            <a:spLocks noGrp="1"/>
          </p:cNvSpPr>
          <p:nvPr>
            <p:ph type="sldNum" sz="quarter" idx="12"/>
          </p:nvPr>
        </p:nvSpPr>
        <p:spPr/>
        <p:txBody>
          <a:bodyPr/>
          <a:lstStyle/>
          <a:p>
            <a:fld id="{7F88F610-7B7C-44F0-8FE6-F62371B7351D}" type="slidenum">
              <a:rPr lang="en-US" smtClean="0"/>
              <a:t>‹#›</a:t>
            </a:fld>
            <a:endParaRPr lang="en-US"/>
          </a:p>
        </p:txBody>
      </p:sp>
      <p:sp>
        <p:nvSpPr>
          <p:cNvPr id="2" name="Title 1">
            <a:extLst>
              <a:ext uri="{FF2B5EF4-FFF2-40B4-BE49-F238E27FC236}">
                <a16:creationId xmlns:a16="http://schemas.microsoft.com/office/drawing/2014/main" xmlns="" id="{E74D98FD-0D74-4671-87BF-B230EC2DC998}"/>
              </a:ext>
            </a:extLst>
          </p:cNvPr>
          <p:cNvSpPr>
            <a:spLocks noGrp="1"/>
          </p:cNvSpPr>
          <p:nvPr userDrawn="1">
            <p:ph type="title"/>
          </p:nvPr>
        </p:nvSpPr>
        <p:spPr>
          <a:xfrm>
            <a:off x="5141716" y="4763948"/>
            <a:ext cx="7050284" cy="1077253"/>
          </a:xfrm>
        </p:spPr>
        <p:txBody>
          <a:bodyPr lIns="365760" anchor="ctr">
            <a:normAutofit/>
          </a:bodyPr>
          <a:lstStyle>
            <a:lvl1pPr>
              <a:defRPr sz="4400" b="1" cap="all" baseline="0">
                <a:solidFill>
                  <a:schemeClr val="bg1"/>
                </a:solidFill>
              </a:defRPr>
            </a:lvl1pPr>
          </a:lstStyle>
          <a:p>
            <a:r>
              <a:rPr lang="en-US"/>
              <a:t>Click to edit Master title style</a:t>
            </a:r>
          </a:p>
        </p:txBody>
      </p:sp>
      <p:sp>
        <p:nvSpPr>
          <p:cNvPr id="3" name="Text Placeholder 2">
            <a:extLst>
              <a:ext uri="{FF2B5EF4-FFF2-40B4-BE49-F238E27FC236}">
                <a16:creationId xmlns:a16="http://schemas.microsoft.com/office/drawing/2014/main" xmlns="" id="{D16C051A-6249-4ADA-BA28-6E01DD886ABE}"/>
              </a:ext>
            </a:extLst>
          </p:cNvPr>
          <p:cNvSpPr>
            <a:spLocks noGrp="1"/>
          </p:cNvSpPr>
          <p:nvPr userDrawn="1">
            <p:ph type="body" idx="1"/>
          </p:nvPr>
        </p:nvSpPr>
        <p:spPr>
          <a:xfrm>
            <a:off x="1080142" y="430088"/>
            <a:ext cx="10025980" cy="627334"/>
          </a:xfrm>
        </p:spPr>
        <p:txBody>
          <a:bodyPr anchor="ctr">
            <a:normAutofit/>
          </a:bodyPr>
          <a:lstStyle>
            <a:lvl1pPr marL="0" indent="0">
              <a:buNone/>
              <a:defRPr sz="3200">
                <a:solidFill>
                  <a:schemeClr val="bg2">
                    <a:lumMod val="9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1211896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ection Header 04">
    <p:bg>
      <p:bgPr>
        <a:solidFill>
          <a:srgbClr val="323951"/>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xmlns="" id="{0F4603C0-F089-47D7-A6DD-FF875867C6A9}"/>
              </a:ext>
            </a:extLst>
          </p:cNvPr>
          <p:cNvSpPr>
            <a:spLocks noGrp="1"/>
          </p:cNvSpPr>
          <p:nvPr>
            <p:ph type="pic" sz="quarter" idx="13"/>
          </p:nvPr>
        </p:nvSpPr>
        <p:spPr>
          <a:xfrm>
            <a:off x="1080144" y="1074513"/>
            <a:ext cx="10031715" cy="4226695"/>
          </a:xfrm>
          <a:custGeom>
            <a:avLst/>
            <a:gdLst>
              <a:gd name="connsiteX0" fmla="*/ 0 w 10031715"/>
              <a:gd name="connsiteY0" fmla="*/ 0 h 4226695"/>
              <a:gd name="connsiteX1" fmla="*/ 10031715 w 10031715"/>
              <a:gd name="connsiteY1" fmla="*/ 0 h 4226695"/>
              <a:gd name="connsiteX2" fmla="*/ 10031715 w 10031715"/>
              <a:gd name="connsiteY2" fmla="*/ 4226695 h 4226695"/>
              <a:gd name="connsiteX3" fmla="*/ 0 w 10031715"/>
              <a:gd name="connsiteY3" fmla="*/ 4226695 h 4226695"/>
            </a:gdLst>
            <a:ahLst/>
            <a:cxnLst>
              <a:cxn ang="0">
                <a:pos x="connsiteX0" y="connsiteY0"/>
              </a:cxn>
              <a:cxn ang="0">
                <a:pos x="connsiteX1" y="connsiteY1"/>
              </a:cxn>
              <a:cxn ang="0">
                <a:pos x="connsiteX2" y="connsiteY2"/>
              </a:cxn>
              <a:cxn ang="0">
                <a:pos x="connsiteX3" y="connsiteY3"/>
              </a:cxn>
            </a:cxnLst>
            <a:rect l="l" t="t" r="r" b="b"/>
            <a:pathLst>
              <a:path w="10031715" h="4226695">
                <a:moveTo>
                  <a:pt x="0" y="0"/>
                </a:moveTo>
                <a:lnTo>
                  <a:pt x="10031715" y="0"/>
                </a:lnTo>
                <a:lnTo>
                  <a:pt x="10031715" y="4226695"/>
                </a:lnTo>
                <a:lnTo>
                  <a:pt x="0" y="4226695"/>
                </a:lnTo>
                <a:close/>
              </a:path>
            </a:pathLst>
          </a:custGeom>
        </p:spPr>
        <p:txBody>
          <a:bodyPr wrap="square">
            <a:noAutofit/>
          </a:bodyPr>
          <a:lstStyle>
            <a:lvl1pPr>
              <a:defRPr>
                <a:solidFill>
                  <a:schemeClr val="accent5"/>
                </a:solidFill>
              </a:defRPr>
            </a:lvl1pPr>
          </a:lstStyle>
          <a:p>
            <a:endParaRPr lang="en-US"/>
          </a:p>
        </p:txBody>
      </p:sp>
      <p:sp>
        <p:nvSpPr>
          <p:cNvPr id="11" name="Text Placeholder 2">
            <a:extLst>
              <a:ext uri="{FF2B5EF4-FFF2-40B4-BE49-F238E27FC236}">
                <a16:creationId xmlns:a16="http://schemas.microsoft.com/office/drawing/2014/main" xmlns="" id="{C1A291EF-8623-4D69-897A-9FFB15291AEC}"/>
              </a:ext>
            </a:extLst>
          </p:cNvPr>
          <p:cNvSpPr>
            <a:spLocks noGrp="1"/>
          </p:cNvSpPr>
          <p:nvPr>
            <p:ph type="body" idx="1"/>
          </p:nvPr>
        </p:nvSpPr>
        <p:spPr>
          <a:xfrm>
            <a:off x="1080142" y="430088"/>
            <a:ext cx="10025980" cy="627334"/>
          </a:xfrm>
        </p:spPr>
        <p:txBody>
          <a:bodyPr anchor="ctr">
            <a:normAutofit/>
          </a:bodyPr>
          <a:lstStyle>
            <a:lvl1pPr marL="0" indent="0">
              <a:buNone/>
              <a:defRPr sz="3200">
                <a:solidFill>
                  <a:schemeClr val="bg2">
                    <a:lumMod val="9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xmlns="" id="{176AD31F-0EE1-463E-9F3E-4301ECA6EC5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796BECF9-BEF4-4ADC-842C-D63F4F639E2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43732F4A-4504-4B19-B34F-FF6861DE1080}"/>
              </a:ext>
            </a:extLst>
          </p:cNvPr>
          <p:cNvSpPr>
            <a:spLocks noGrp="1"/>
          </p:cNvSpPr>
          <p:nvPr>
            <p:ph type="sldNum" sz="quarter" idx="12"/>
          </p:nvPr>
        </p:nvSpPr>
        <p:spPr/>
        <p:txBody>
          <a:bodyPr/>
          <a:lstStyle/>
          <a:p>
            <a:fld id="{7F88F610-7B7C-44F0-8FE6-F62371B7351D}" type="slidenum">
              <a:rPr lang="en-US" smtClean="0"/>
              <a:t>‹#›</a:t>
            </a:fld>
            <a:endParaRPr lang="en-US"/>
          </a:p>
        </p:txBody>
      </p:sp>
      <p:sp>
        <p:nvSpPr>
          <p:cNvPr id="2" name="Title 1">
            <a:extLst>
              <a:ext uri="{FF2B5EF4-FFF2-40B4-BE49-F238E27FC236}">
                <a16:creationId xmlns:a16="http://schemas.microsoft.com/office/drawing/2014/main" xmlns="" id="{E74D98FD-0D74-4671-87BF-B230EC2DC998}"/>
              </a:ext>
            </a:extLst>
          </p:cNvPr>
          <p:cNvSpPr>
            <a:spLocks noGrp="1"/>
          </p:cNvSpPr>
          <p:nvPr userDrawn="1">
            <p:ph type="title"/>
          </p:nvPr>
        </p:nvSpPr>
        <p:spPr>
          <a:xfrm>
            <a:off x="0" y="4763948"/>
            <a:ext cx="7050284" cy="1077253"/>
          </a:xfrm>
        </p:spPr>
        <p:txBody>
          <a:bodyPr lIns="365760" anchor="ctr">
            <a:normAutofit/>
          </a:bodyPr>
          <a:lstStyle>
            <a:lvl1pPr>
              <a:defRPr sz="4400" b="1" cap="all" baseline="0">
                <a:solidFill>
                  <a:schemeClr val="bg1"/>
                </a:solidFill>
              </a:defRPr>
            </a:lvl1pPr>
          </a:lstStyle>
          <a:p>
            <a:r>
              <a:rPr lang="en-US"/>
              <a:t>Click to edit Master title style</a:t>
            </a:r>
          </a:p>
        </p:txBody>
      </p:sp>
    </p:spTree>
    <p:extLst>
      <p:ext uri="{BB962C8B-B14F-4D97-AF65-F5344CB8AC3E}">
        <p14:creationId xmlns:p14="http://schemas.microsoft.com/office/powerpoint/2010/main" val="21385842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D16C051A-6249-4ADA-BA28-6E01DD886ABE}"/>
              </a:ext>
            </a:extLst>
          </p:cNvPr>
          <p:cNvSpPr>
            <a:spLocks noGrp="1"/>
          </p:cNvSpPr>
          <p:nvPr>
            <p:ph type="body" idx="1" hasCustomPrompt="1"/>
          </p:nvPr>
        </p:nvSpPr>
        <p:spPr>
          <a:xfrm>
            <a:off x="3359696" y="5683559"/>
            <a:ext cx="7627714" cy="540623"/>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Author</a:t>
            </a:r>
          </a:p>
        </p:txBody>
      </p:sp>
      <p:sp>
        <p:nvSpPr>
          <p:cNvPr id="4" name="Date Placeholder 3">
            <a:extLst>
              <a:ext uri="{FF2B5EF4-FFF2-40B4-BE49-F238E27FC236}">
                <a16:creationId xmlns:a16="http://schemas.microsoft.com/office/drawing/2014/main" xmlns="" id="{176AD31F-0EE1-463E-9F3E-4301ECA6EC52}"/>
              </a:ext>
            </a:extLst>
          </p:cNvPr>
          <p:cNvSpPr>
            <a:spLocks noGrp="1"/>
          </p:cNvSpPr>
          <p:nvPr>
            <p:ph type="dt" sz="half" idx="10"/>
          </p:nvPr>
        </p:nvSpPr>
        <p:spPr/>
        <p:txBody>
          <a:bodyPr/>
          <a:lstStyle/>
          <a:p>
            <a:r>
              <a:rPr lang="en-US"/>
              <a:t>Your Date Here</a:t>
            </a:r>
          </a:p>
        </p:txBody>
      </p:sp>
      <p:sp>
        <p:nvSpPr>
          <p:cNvPr id="5" name="Footer Placeholder 4">
            <a:extLst>
              <a:ext uri="{FF2B5EF4-FFF2-40B4-BE49-F238E27FC236}">
                <a16:creationId xmlns:a16="http://schemas.microsoft.com/office/drawing/2014/main" xmlns="" id="{796BECF9-BEF4-4ADC-842C-D63F4F639E23}"/>
              </a:ext>
            </a:extLst>
          </p:cNvPr>
          <p:cNvSpPr>
            <a:spLocks noGrp="1"/>
          </p:cNvSpPr>
          <p:nvPr>
            <p:ph type="ftr" sz="quarter" idx="11"/>
          </p:nvPr>
        </p:nvSpPr>
        <p:spPr/>
        <p:txBody>
          <a:bodyPr/>
          <a:lstStyle/>
          <a:p>
            <a:r>
              <a:rPr lang="en-US"/>
              <a:t>Your Footer Here</a:t>
            </a:r>
          </a:p>
        </p:txBody>
      </p:sp>
      <p:sp>
        <p:nvSpPr>
          <p:cNvPr id="6" name="Slide Number Placeholder 5">
            <a:extLst>
              <a:ext uri="{FF2B5EF4-FFF2-40B4-BE49-F238E27FC236}">
                <a16:creationId xmlns:a16="http://schemas.microsoft.com/office/drawing/2014/main" xmlns="" id="{43732F4A-4504-4B19-B34F-FF6861DE1080}"/>
              </a:ext>
            </a:extLst>
          </p:cNvPr>
          <p:cNvSpPr>
            <a:spLocks noGrp="1"/>
          </p:cNvSpPr>
          <p:nvPr>
            <p:ph type="sldNum" sz="quarter" idx="12"/>
          </p:nvPr>
        </p:nvSpPr>
        <p:spPr/>
        <p:txBody>
          <a:bodyPr/>
          <a:lstStyle/>
          <a:p>
            <a:fld id="{7F88F610-7B7C-44F0-8FE6-F62371B7351D}" type="slidenum">
              <a:rPr lang="en-US" smtClean="0"/>
              <a:t>‹#›</a:t>
            </a:fld>
            <a:endParaRPr lang="en-US"/>
          </a:p>
        </p:txBody>
      </p:sp>
      <p:grpSp>
        <p:nvGrpSpPr>
          <p:cNvPr id="15" name="Group 14">
            <a:extLst>
              <a:ext uri="{FF2B5EF4-FFF2-40B4-BE49-F238E27FC236}">
                <a16:creationId xmlns:a16="http://schemas.microsoft.com/office/drawing/2014/main" xmlns="" id="{ABB2EC86-39EC-4A0E-8283-A78BDDF11DAC}"/>
              </a:ext>
            </a:extLst>
          </p:cNvPr>
          <p:cNvGrpSpPr/>
          <p:nvPr userDrawn="1"/>
        </p:nvGrpSpPr>
        <p:grpSpPr>
          <a:xfrm>
            <a:off x="1194323" y="311675"/>
            <a:ext cx="9793087" cy="5640746"/>
            <a:chOff x="1304261" y="373087"/>
            <a:chExt cx="9793087" cy="5640746"/>
          </a:xfrm>
        </p:grpSpPr>
        <p:sp>
          <p:nvSpPr>
            <p:cNvPr id="7" name="Freeform 678">
              <a:extLst>
                <a:ext uri="{FF2B5EF4-FFF2-40B4-BE49-F238E27FC236}">
                  <a16:creationId xmlns:a16="http://schemas.microsoft.com/office/drawing/2014/main" xmlns="" id="{1F9383C4-8D94-40A8-84A1-0865907A9149}"/>
                </a:ext>
              </a:extLst>
            </p:cNvPr>
            <p:cNvSpPr>
              <a:spLocks/>
            </p:cNvSpPr>
            <p:nvPr userDrawn="1"/>
          </p:nvSpPr>
          <p:spPr bwMode="auto">
            <a:xfrm>
              <a:off x="2135560" y="4877950"/>
              <a:ext cx="2254514" cy="540623"/>
            </a:xfrm>
            <a:custGeom>
              <a:avLst/>
              <a:gdLst>
                <a:gd name="T0" fmla="*/ 3136 w 3136"/>
                <a:gd name="T1" fmla="*/ 0 h 749"/>
                <a:gd name="T2" fmla="*/ 0 w 3136"/>
                <a:gd name="T3" fmla="*/ 749 h 749"/>
                <a:gd name="T4" fmla="*/ 0 w 3136"/>
                <a:gd name="T5" fmla="*/ 137 h 749"/>
                <a:gd name="T6" fmla="*/ 3136 w 3136"/>
                <a:gd name="T7" fmla="*/ 0 h 749"/>
              </a:gdLst>
              <a:ahLst/>
              <a:cxnLst>
                <a:cxn ang="0">
                  <a:pos x="T0" y="T1"/>
                </a:cxn>
                <a:cxn ang="0">
                  <a:pos x="T2" y="T3"/>
                </a:cxn>
                <a:cxn ang="0">
                  <a:pos x="T4" y="T5"/>
                </a:cxn>
                <a:cxn ang="0">
                  <a:pos x="T6" y="T7"/>
                </a:cxn>
              </a:cxnLst>
              <a:rect l="0" t="0" r="r" b="b"/>
              <a:pathLst>
                <a:path w="3136" h="749">
                  <a:moveTo>
                    <a:pt x="3136" y="0"/>
                  </a:moveTo>
                  <a:lnTo>
                    <a:pt x="0" y="749"/>
                  </a:lnTo>
                  <a:lnTo>
                    <a:pt x="0" y="137"/>
                  </a:lnTo>
                  <a:lnTo>
                    <a:pt x="3136" y="0"/>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679">
              <a:extLst>
                <a:ext uri="{FF2B5EF4-FFF2-40B4-BE49-F238E27FC236}">
                  <a16:creationId xmlns:a16="http://schemas.microsoft.com/office/drawing/2014/main" xmlns="" id="{F9FBCA31-A3C9-47B3-9325-E59166A53121}"/>
                </a:ext>
              </a:extLst>
            </p:cNvPr>
            <p:cNvSpPr>
              <a:spLocks/>
            </p:cNvSpPr>
            <p:nvPr userDrawn="1"/>
          </p:nvSpPr>
          <p:spPr bwMode="auto">
            <a:xfrm>
              <a:off x="2135560" y="5053364"/>
              <a:ext cx="1521222" cy="448602"/>
            </a:xfrm>
            <a:custGeom>
              <a:avLst/>
              <a:gdLst>
                <a:gd name="T0" fmla="*/ 0 w 2116"/>
                <a:gd name="T1" fmla="*/ 505 h 624"/>
                <a:gd name="T2" fmla="*/ 2116 w 2116"/>
                <a:gd name="T3" fmla="*/ 624 h 624"/>
                <a:gd name="T4" fmla="*/ 2116 w 2116"/>
                <a:gd name="T5" fmla="*/ 0 h 624"/>
                <a:gd name="T6" fmla="*/ 0 w 2116"/>
                <a:gd name="T7" fmla="*/ 505 h 624"/>
              </a:gdLst>
              <a:ahLst/>
              <a:cxnLst>
                <a:cxn ang="0">
                  <a:pos x="T0" y="T1"/>
                </a:cxn>
                <a:cxn ang="0">
                  <a:pos x="T2" y="T3"/>
                </a:cxn>
                <a:cxn ang="0">
                  <a:pos x="T4" y="T5"/>
                </a:cxn>
                <a:cxn ang="0">
                  <a:pos x="T6" y="T7"/>
                </a:cxn>
              </a:cxnLst>
              <a:rect l="0" t="0" r="r" b="b"/>
              <a:pathLst>
                <a:path w="2116" h="624">
                  <a:moveTo>
                    <a:pt x="0" y="505"/>
                  </a:moveTo>
                  <a:lnTo>
                    <a:pt x="2116" y="624"/>
                  </a:lnTo>
                  <a:lnTo>
                    <a:pt x="2116" y="0"/>
                  </a:lnTo>
                  <a:lnTo>
                    <a:pt x="0" y="505"/>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680">
              <a:extLst>
                <a:ext uri="{FF2B5EF4-FFF2-40B4-BE49-F238E27FC236}">
                  <a16:creationId xmlns:a16="http://schemas.microsoft.com/office/drawing/2014/main" xmlns="" id="{0A97D035-4E7B-4C47-91E5-B936FA0F37F6}"/>
                </a:ext>
              </a:extLst>
            </p:cNvPr>
            <p:cNvSpPr>
              <a:spLocks/>
            </p:cNvSpPr>
            <p:nvPr userDrawn="1"/>
          </p:nvSpPr>
          <p:spPr bwMode="auto">
            <a:xfrm>
              <a:off x="2647427" y="5447330"/>
              <a:ext cx="1009356" cy="350830"/>
            </a:xfrm>
            <a:custGeom>
              <a:avLst/>
              <a:gdLst>
                <a:gd name="T0" fmla="*/ 1401 w 1401"/>
                <a:gd name="T1" fmla="*/ 79 h 491"/>
                <a:gd name="T2" fmla="*/ 0 w 1401"/>
                <a:gd name="T3" fmla="*/ 491 h 491"/>
                <a:gd name="T4" fmla="*/ 0 w 1401"/>
                <a:gd name="T5" fmla="*/ 0 h 491"/>
                <a:gd name="T6" fmla="*/ 1401 w 1401"/>
                <a:gd name="T7" fmla="*/ 79 h 491"/>
              </a:gdLst>
              <a:ahLst/>
              <a:cxnLst>
                <a:cxn ang="0">
                  <a:pos x="T0" y="T1"/>
                </a:cxn>
                <a:cxn ang="0">
                  <a:pos x="T2" y="T3"/>
                </a:cxn>
                <a:cxn ang="0">
                  <a:pos x="T4" y="T5"/>
                </a:cxn>
                <a:cxn ang="0">
                  <a:pos x="T6" y="T7"/>
                </a:cxn>
              </a:cxnLst>
              <a:rect l="0" t="0" r="r" b="b"/>
              <a:pathLst>
                <a:path w="1401" h="491">
                  <a:moveTo>
                    <a:pt x="1401" y="79"/>
                  </a:moveTo>
                  <a:lnTo>
                    <a:pt x="0" y="491"/>
                  </a:lnTo>
                  <a:lnTo>
                    <a:pt x="0" y="0"/>
                  </a:lnTo>
                  <a:lnTo>
                    <a:pt x="1401" y="79"/>
                  </a:lnTo>
                  <a:close/>
                </a:path>
              </a:pathLst>
            </a:custGeom>
            <a:solidFill>
              <a:schemeClr val="accent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681">
              <a:extLst>
                <a:ext uri="{FF2B5EF4-FFF2-40B4-BE49-F238E27FC236}">
                  <a16:creationId xmlns:a16="http://schemas.microsoft.com/office/drawing/2014/main" xmlns="" id="{7C94B54F-8697-4CAE-B83E-A416BE587968}"/>
                </a:ext>
              </a:extLst>
            </p:cNvPr>
            <p:cNvSpPr>
              <a:spLocks/>
            </p:cNvSpPr>
            <p:nvPr userDrawn="1"/>
          </p:nvSpPr>
          <p:spPr bwMode="auto">
            <a:xfrm>
              <a:off x="2647427" y="5651500"/>
              <a:ext cx="506115" cy="362333"/>
            </a:xfrm>
            <a:custGeom>
              <a:avLst/>
              <a:gdLst>
                <a:gd name="T0" fmla="*/ 0 w 701"/>
                <a:gd name="T1" fmla="*/ 207 h 506"/>
                <a:gd name="T2" fmla="*/ 701 w 701"/>
                <a:gd name="T3" fmla="*/ 0 h 506"/>
                <a:gd name="T4" fmla="*/ 701 w 701"/>
                <a:gd name="T5" fmla="*/ 506 h 506"/>
                <a:gd name="T6" fmla="*/ 0 w 701"/>
                <a:gd name="T7" fmla="*/ 207 h 506"/>
              </a:gdLst>
              <a:ahLst/>
              <a:cxnLst>
                <a:cxn ang="0">
                  <a:pos x="T0" y="T1"/>
                </a:cxn>
                <a:cxn ang="0">
                  <a:pos x="T2" y="T3"/>
                </a:cxn>
                <a:cxn ang="0">
                  <a:pos x="T4" y="T5"/>
                </a:cxn>
                <a:cxn ang="0">
                  <a:pos x="T6" y="T7"/>
                </a:cxn>
              </a:cxnLst>
              <a:rect l="0" t="0" r="r" b="b"/>
              <a:pathLst>
                <a:path w="701" h="506">
                  <a:moveTo>
                    <a:pt x="0" y="207"/>
                  </a:moveTo>
                  <a:lnTo>
                    <a:pt x="701" y="0"/>
                  </a:lnTo>
                  <a:lnTo>
                    <a:pt x="701" y="506"/>
                  </a:lnTo>
                  <a:lnTo>
                    <a:pt x="0" y="207"/>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nvGrpSpPr>
            <p:cNvPr id="14" name="Group 13">
              <a:extLst>
                <a:ext uri="{FF2B5EF4-FFF2-40B4-BE49-F238E27FC236}">
                  <a16:creationId xmlns:a16="http://schemas.microsoft.com/office/drawing/2014/main" xmlns="" id="{6807482A-D2F9-4C65-88D7-D2C3813CA2D1}"/>
                </a:ext>
              </a:extLst>
            </p:cNvPr>
            <p:cNvGrpSpPr/>
            <p:nvPr userDrawn="1"/>
          </p:nvGrpSpPr>
          <p:grpSpPr>
            <a:xfrm>
              <a:off x="1304261" y="373087"/>
              <a:ext cx="9793087" cy="4613122"/>
              <a:chOff x="1847529" y="2291781"/>
              <a:chExt cx="3168972" cy="2798013"/>
            </a:xfrm>
          </p:grpSpPr>
          <p:sp>
            <p:nvSpPr>
              <p:cNvPr id="11" name="Freeform 682">
                <a:extLst>
                  <a:ext uri="{FF2B5EF4-FFF2-40B4-BE49-F238E27FC236}">
                    <a16:creationId xmlns:a16="http://schemas.microsoft.com/office/drawing/2014/main" xmlns="" id="{6DC1F29F-2EA3-46EF-94D8-DDF77E1D7DE2}"/>
                  </a:ext>
                </a:extLst>
              </p:cNvPr>
              <p:cNvSpPr>
                <a:spLocks/>
              </p:cNvSpPr>
              <p:nvPr userDrawn="1"/>
            </p:nvSpPr>
            <p:spPr bwMode="auto">
              <a:xfrm>
                <a:off x="1847529" y="2291781"/>
                <a:ext cx="3168972" cy="2798013"/>
              </a:xfrm>
              <a:custGeom>
                <a:avLst/>
                <a:gdLst>
                  <a:gd name="T0" fmla="*/ 4406 w 4406"/>
                  <a:gd name="T1" fmla="*/ 3891 h 3891"/>
                  <a:gd name="T2" fmla="*/ 0 w 4406"/>
                  <a:gd name="T3" fmla="*/ 3891 h 3891"/>
                  <a:gd name="T4" fmla="*/ 0 w 4406"/>
                  <a:gd name="T5" fmla="*/ 742 h 3891"/>
                  <a:gd name="T6" fmla="*/ 4406 w 4406"/>
                  <a:gd name="T7" fmla="*/ 0 h 3891"/>
                  <a:gd name="T8" fmla="*/ 4406 w 4406"/>
                  <a:gd name="T9" fmla="*/ 3891 h 3891"/>
                </a:gdLst>
                <a:ahLst/>
                <a:cxnLst>
                  <a:cxn ang="0">
                    <a:pos x="T0" y="T1"/>
                  </a:cxn>
                  <a:cxn ang="0">
                    <a:pos x="T2" y="T3"/>
                  </a:cxn>
                  <a:cxn ang="0">
                    <a:pos x="T4" y="T5"/>
                  </a:cxn>
                  <a:cxn ang="0">
                    <a:pos x="T6" y="T7"/>
                  </a:cxn>
                  <a:cxn ang="0">
                    <a:pos x="T8" y="T9"/>
                  </a:cxn>
                </a:cxnLst>
                <a:rect l="0" t="0" r="r" b="b"/>
                <a:pathLst>
                  <a:path w="4406" h="3891">
                    <a:moveTo>
                      <a:pt x="4406" y="3891"/>
                    </a:moveTo>
                    <a:lnTo>
                      <a:pt x="0" y="3891"/>
                    </a:lnTo>
                    <a:lnTo>
                      <a:pt x="0" y="742"/>
                    </a:lnTo>
                    <a:lnTo>
                      <a:pt x="4406" y="0"/>
                    </a:lnTo>
                    <a:lnTo>
                      <a:pt x="4406" y="389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683">
                <a:extLst>
                  <a:ext uri="{FF2B5EF4-FFF2-40B4-BE49-F238E27FC236}">
                    <a16:creationId xmlns:a16="http://schemas.microsoft.com/office/drawing/2014/main" xmlns="" id="{5ECE7455-3504-4CCA-A525-032C256EEF69}"/>
                  </a:ext>
                </a:extLst>
              </p:cNvPr>
              <p:cNvSpPr>
                <a:spLocks/>
              </p:cNvSpPr>
              <p:nvPr userDrawn="1"/>
            </p:nvSpPr>
            <p:spPr bwMode="auto">
              <a:xfrm>
                <a:off x="1975686" y="2559218"/>
                <a:ext cx="2912658" cy="2297649"/>
              </a:xfrm>
              <a:custGeom>
                <a:avLst/>
                <a:gdLst>
                  <a:gd name="T0" fmla="*/ 0 w 3801"/>
                  <a:gd name="T1" fmla="*/ 3195 h 3195"/>
                  <a:gd name="T2" fmla="*/ 0 w 3801"/>
                  <a:gd name="T3" fmla="*/ 635 h 3195"/>
                  <a:gd name="T4" fmla="*/ 3801 w 3801"/>
                  <a:gd name="T5" fmla="*/ 0 h 3195"/>
                  <a:gd name="T6" fmla="*/ 3801 w 3801"/>
                  <a:gd name="T7" fmla="*/ 3195 h 3195"/>
                  <a:gd name="T8" fmla="*/ 0 w 3801"/>
                  <a:gd name="T9" fmla="*/ 3195 h 3195"/>
                </a:gdLst>
                <a:ahLst/>
                <a:cxnLst>
                  <a:cxn ang="0">
                    <a:pos x="T0" y="T1"/>
                  </a:cxn>
                  <a:cxn ang="0">
                    <a:pos x="T2" y="T3"/>
                  </a:cxn>
                  <a:cxn ang="0">
                    <a:pos x="T4" y="T5"/>
                  </a:cxn>
                  <a:cxn ang="0">
                    <a:pos x="T6" y="T7"/>
                  </a:cxn>
                  <a:cxn ang="0">
                    <a:pos x="T8" y="T9"/>
                  </a:cxn>
                </a:cxnLst>
                <a:rect l="0" t="0" r="r" b="b"/>
                <a:pathLst>
                  <a:path w="3801" h="3195">
                    <a:moveTo>
                      <a:pt x="0" y="3195"/>
                    </a:moveTo>
                    <a:lnTo>
                      <a:pt x="0" y="635"/>
                    </a:lnTo>
                    <a:lnTo>
                      <a:pt x="3801" y="0"/>
                    </a:lnTo>
                    <a:lnTo>
                      <a:pt x="3801" y="3195"/>
                    </a:lnTo>
                    <a:lnTo>
                      <a:pt x="0" y="3195"/>
                    </a:lnTo>
                    <a:close/>
                  </a:path>
                </a:pathLst>
              </a:custGeom>
              <a:solidFill>
                <a:srgbClr val="FFFFFF"/>
              </a:solidFill>
              <a:ln>
                <a:noFill/>
              </a:ln>
              <a:effectLst>
                <a:outerShdw blurRad="254000" dist="127000" dir="10200000" algn="tr" rotWithShape="0">
                  <a:prstClr val="black">
                    <a:alpha val="40000"/>
                  </a:prstClr>
                </a:outerShdw>
              </a:effectLst>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grpSp>
      <p:sp>
        <p:nvSpPr>
          <p:cNvPr id="2" name="Title 1">
            <a:extLst>
              <a:ext uri="{FF2B5EF4-FFF2-40B4-BE49-F238E27FC236}">
                <a16:creationId xmlns:a16="http://schemas.microsoft.com/office/drawing/2014/main" xmlns="" id="{E74D98FD-0D74-4671-87BF-B230EC2DC998}"/>
              </a:ext>
            </a:extLst>
          </p:cNvPr>
          <p:cNvSpPr>
            <a:spLocks noGrp="1"/>
          </p:cNvSpPr>
          <p:nvPr>
            <p:ph type="title" hasCustomPrompt="1"/>
          </p:nvPr>
        </p:nvSpPr>
        <p:spPr>
          <a:xfrm>
            <a:off x="1590366" y="1648326"/>
            <a:ext cx="9000999" cy="2852737"/>
          </a:xfrm>
        </p:spPr>
        <p:txBody>
          <a:bodyPr lIns="182880" rIns="182880" anchor="ctr"/>
          <a:lstStyle>
            <a:lvl1pPr algn="ctr">
              <a:defRPr sz="6000" b="0">
                <a:solidFill>
                  <a:schemeClr val="tx2"/>
                </a:solidFill>
              </a:defRPr>
            </a:lvl1pPr>
          </a:lstStyle>
          <a:p>
            <a:r>
              <a:rPr lang="en-US"/>
              <a:t>Your Quote Goes Here</a:t>
            </a:r>
          </a:p>
        </p:txBody>
      </p:sp>
      <p:sp>
        <p:nvSpPr>
          <p:cNvPr id="17" name="Freeform: Shape 16">
            <a:extLst>
              <a:ext uri="{FF2B5EF4-FFF2-40B4-BE49-F238E27FC236}">
                <a16:creationId xmlns:a16="http://schemas.microsoft.com/office/drawing/2014/main" xmlns="" id="{610A1CBA-3CCF-484B-BD26-E814FEC83852}"/>
              </a:ext>
            </a:extLst>
          </p:cNvPr>
          <p:cNvSpPr/>
          <p:nvPr userDrawn="1"/>
        </p:nvSpPr>
        <p:spPr>
          <a:xfrm>
            <a:off x="1981385" y="881157"/>
            <a:ext cx="1112207" cy="766277"/>
          </a:xfrm>
          <a:custGeom>
            <a:avLst/>
            <a:gdLst>
              <a:gd name="connsiteX0" fmla="*/ 850180 w 1028774"/>
              <a:gd name="connsiteY0" fmla="*/ 0 h 708794"/>
              <a:gd name="connsiteX1" fmla="*/ 958081 w 1028774"/>
              <a:gd name="connsiteY1" fmla="*/ 89297 h 708794"/>
              <a:gd name="connsiteX2" fmla="*/ 820415 w 1028774"/>
              <a:gd name="connsiteY2" fmla="*/ 319981 h 708794"/>
              <a:gd name="connsiteX3" fmla="*/ 1028774 w 1028774"/>
              <a:gd name="connsiteY3" fmla="*/ 319981 h 708794"/>
              <a:gd name="connsiteX4" fmla="*/ 1028774 w 1028774"/>
              <a:gd name="connsiteY4" fmla="*/ 708794 h 708794"/>
              <a:gd name="connsiteX5" fmla="*/ 545083 w 1028774"/>
              <a:gd name="connsiteY5" fmla="*/ 708794 h 708794"/>
              <a:gd name="connsiteX6" fmla="*/ 545083 w 1028774"/>
              <a:gd name="connsiteY6" fmla="*/ 442764 h 708794"/>
              <a:gd name="connsiteX7" fmla="*/ 850180 w 1028774"/>
              <a:gd name="connsiteY7" fmla="*/ 0 h 708794"/>
              <a:gd name="connsiteX8" fmla="*/ 303731 w 1028774"/>
              <a:gd name="connsiteY8" fmla="*/ 0 h 708794"/>
              <a:gd name="connsiteX9" fmla="*/ 411137 w 1028774"/>
              <a:gd name="connsiteY9" fmla="*/ 89297 h 708794"/>
              <a:gd name="connsiteX10" fmla="*/ 275332 w 1028774"/>
              <a:gd name="connsiteY10" fmla="*/ 319981 h 708794"/>
              <a:gd name="connsiteX11" fmla="*/ 483691 w 1028774"/>
              <a:gd name="connsiteY11" fmla="*/ 319981 h 708794"/>
              <a:gd name="connsiteX12" fmla="*/ 483691 w 1028774"/>
              <a:gd name="connsiteY12" fmla="*/ 708794 h 708794"/>
              <a:gd name="connsiteX13" fmla="*/ 0 w 1028774"/>
              <a:gd name="connsiteY13" fmla="*/ 708794 h 708794"/>
              <a:gd name="connsiteX14" fmla="*/ 0 w 1028774"/>
              <a:gd name="connsiteY14" fmla="*/ 442764 h 708794"/>
              <a:gd name="connsiteX15" fmla="*/ 303731 w 1028774"/>
              <a:gd name="connsiteY15" fmla="*/ 0 h 7087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1028774" h="708794">
                <a:moveTo>
                  <a:pt x="850180" y="0"/>
                </a:moveTo>
                <a:lnTo>
                  <a:pt x="958081" y="89297"/>
                </a:lnTo>
                <a:cubicBezTo>
                  <a:pt x="873745" y="173633"/>
                  <a:pt x="827856" y="250527"/>
                  <a:pt x="820415" y="319981"/>
                </a:cubicBezTo>
                <a:lnTo>
                  <a:pt x="1028774" y="319981"/>
                </a:lnTo>
                <a:lnTo>
                  <a:pt x="1028774" y="708794"/>
                </a:lnTo>
                <a:lnTo>
                  <a:pt x="545083" y="708794"/>
                </a:lnTo>
                <a:lnTo>
                  <a:pt x="545083" y="442764"/>
                </a:lnTo>
                <a:cubicBezTo>
                  <a:pt x="545083" y="281533"/>
                  <a:pt x="646782" y="133945"/>
                  <a:pt x="850180" y="0"/>
                </a:cubicBezTo>
                <a:close/>
                <a:moveTo>
                  <a:pt x="303731" y="0"/>
                </a:moveTo>
                <a:lnTo>
                  <a:pt x="411137" y="89297"/>
                </a:lnTo>
                <a:cubicBezTo>
                  <a:pt x="327945" y="173633"/>
                  <a:pt x="282676" y="250527"/>
                  <a:pt x="275332" y="319981"/>
                </a:cubicBezTo>
                <a:lnTo>
                  <a:pt x="483691" y="319981"/>
                </a:lnTo>
                <a:lnTo>
                  <a:pt x="483691" y="708794"/>
                </a:lnTo>
                <a:lnTo>
                  <a:pt x="0" y="708794"/>
                </a:lnTo>
                <a:lnTo>
                  <a:pt x="0" y="442764"/>
                </a:lnTo>
                <a:cubicBezTo>
                  <a:pt x="0" y="281533"/>
                  <a:pt x="101244" y="133945"/>
                  <a:pt x="303731"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14306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5.xml"/></Relationships>
</file>

<file path=ppt/slideMasters/_rels/slideMaster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3.xml"/><Relationship Id="rId1"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17BD366-A5A2-4BB4-81B4-BF4B4B407B04}"/>
              </a:ext>
            </a:extLst>
          </p:cNvPr>
          <p:cNvSpPr>
            <a:spLocks noGrp="1"/>
          </p:cNvSpPr>
          <p:nvPr>
            <p:ph type="title"/>
          </p:nvPr>
        </p:nvSpPr>
        <p:spPr>
          <a:xfrm>
            <a:off x="838200" y="280541"/>
            <a:ext cx="10515600" cy="1132235"/>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4F664714-B16B-49D6-B55A-62BBA6B3D50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8EA27CE-D037-41A9-9EA2-7E8F1CE4119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bg1">
                    <a:lumMod val="65000"/>
                  </a:schemeClr>
                </a:solidFill>
              </a:defRPr>
            </a:lvl1pPr>
          </a:lstStyle>
          <a:p>
            <a:r>
              <a:rPr lang="en-US"/>
              <a:t>Your Date Here</a:t>
            </a:r>
          </a:p>
        </p:txBody>
      </p:sp>
      <p:sp>
        <p:nvSpPr>
          <p:cNvPr id="5" name="Footer Placeholder 4">
            <a:extLst>
              <a:ext uri="{FF2B5EF4-FFF2-40B4-BE49-F238E27FC236}">
                <a16:creationId xmlns:a16="http://schemas.microsoft.com/office/drawing/2014/main" xmlns="" id="{09B82727-1290-4D09-9FC6-394D5EC185B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bg1">
                    <a:lumMod val="65000"/>
                  </a:schemeClr>
                </a:solidFill>
              </a:defRPr>
            </a:lvl1pPr>
          </a:lstStyle>
          <a:p>
            <a:r>
              <a:rPr lang="en-US"/>
              <a:t>Your Footer Here</a:t>
            </a:r>
          </a:p>
        </p:txBody>
      </p:sp>
      <p:sp>
        <p:nvSpPr>
          <p:cNvPr id="6" name="Slide Number Placeholder 5">
            <a:extLst>
              <a:ext uri="{FF2B5EF4-FFF2-40B4-BE49-F238E27FC236}">
                <a16:creationId xmlns:a16="http://schemas.microsoft.com/office/drawing/2014/main" xmlns="" id="{D01919A7-3AA8-46D6-9FCE-D7E90544DD48}"/>
              </a:ext>
            </a:extLst>
          </p:cNvPr>
          <p:cNvSpPr>
            <a:spLocks noGrp="1"/>
          </p:cNvSpPr>
          <p:nvPr>
            <p:ph type="sldNum" sz="quarter" idx="4"/>
          </p:nvPr>
        </p:nvSpPr>
        <p:spPr>
          <a:xfrm>
            <a:off x="10632504" y="6356350"/>
            <a:ext cx="721296" cy="365125"/>
          </a:xfrm>
          <a:prstGeom prst="rect">
            <a:avLst/>
          </a:prstGeom>
        </p:spPr>
        <p:txBody>
          <a:bodyPr vert="horz" lIns="91440" tIns="45720" rIns="91440" bIns="45720" rtlCol="0" anchor="ctr"/>
          <a:lstStyle>
            <a:lvl1pPr algn="ctr">
              <a:defRPr sz="1200">
                <a:solidFill>
                  <a:schemeClr val="bg1">
                    <a:lumMod val="65000"/>
                  </a:schemeClr>
                </a:solidFill>
              </a:defRPr>
            </a:lvl1pPr>
          </a:lstStyle>
          <a:p>
            <a:fld id="{7F88F610-7B7C-44F0-8FE6-F62371B7351D}" type="slidenum">
              <a:rPr lang="en-US" smtClean="0"/>
              <a:pPr/>
              <a:t>‹#›</a:t>
            </a:fld>
            <a:endParaRPr lang="en-US"/>
          </a:p>
        </p:txBody>
      </p:sp>
    </p:spTree>
    <p:extLst>
      <p:ext uri="{BB962C8B-B14F-4D97-AF65-F5344CB8AC3E}">
        <p14:creationId xmlns:p14="http://schemas.microsoft.com/office/powerpoint/2010/main" val="3758039155"/>
      </p:ext>
    </p:extLst>
  </p:cSld>
  <p:clrMap bg1="lt1" tx1="dk1" bg2="lt2" tx2="dk2" accent1="accent1" accent2="accent2" accent3="accent3" accent4="accent4" accent5="accent5" accent6="accent6" hlink="hlink" folHlink="folHlink"/>
  <p:sldLayoutIdLst>
    <p:sldLayoutId id="2147483896" r:id="rId1"/>
    <p:sldLayoutId id="2147483897" r:id="rId2"/>
    <p:sldLayoutId id="2147483900" r:id="rId3"/>
    <p:sldLayoutId id="2147483899" r:id="rId4"/>
    <p:sldLayoutId id="2147483887" r:id="rId5"/>
    <p:sldLayoutId id="2147483901" r:id="rId6"/>
    <p:sldLayoutId id="2147483902" r:id="rId7"/>
    <p:sldLayoutId id="2147483903" r:id="rId8"/>
    <p:sldLayoutId id="2147483898" r:id="rId9"/>
    <p:sldLayoutId id="2147483907" r:id="rId10"/>
    <p:sldLayoutId id="2147483909" r:id="rId11"/>
    <p:sldLayoutId id="2147483890" r:id="rId12"/>
    <p:sldLayoutId id="2147483886" r:id="rId13"/>
    <p:sldLayoutId id="2147483911" r:id="rId14"/>
    <p:sldLayoutId id="2147483905" r:id="rId15"/>
    <p:sldLayoutId id="2147483910" r:id="rId16"/>
    <p:sldLayoutId id="2147483904" r:id="rId17"/>
    <p:sldLayoutId id="2147483888" r:id="rId18"/>
    <p:sldLayoutId id="2147483889" r:id="rId19"/>
    <p:sldLayoutId id="2147483891" r:id="rId20"/>
    <p:sldLayoutId id="2147483892" r:id="rId21"/>
    <p:sldLayoutId id="2147483893" r:id="rId22"/>
    <p:sldLayoutId id="2147483894" r:id="rId23"/>
    <p:sldLayoutId id="2147483895" r:id="rId24"/>
  </p:sldLayoutIdLst>
  <p:hf hdr="0"/>
  <p:txStyles>
    <p:titleStyle>
      <a:lvl1pPr algn="l" defTabSz="914400" rtl="0" eaLnBrk="1" latinLnBrk="0" hangingPunct="1">
        <a:lnSpc>
          <a:spcPct val="90000"/>
        </a:lnSpc>
        <a:spcBef>
          <a:spcPct val="0"/>
        </a:spcBef>
        <a:buNone/>
        <a:defRPr sz="4800" b="1" kern="1200">
          <a:solidFill>
            <a:schemeClr val="tx2"/>
          </a:solidFill>
          <a:latin typeface="+mn-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609600" y="137160"/>
            <a:ext cx="10972800" cy="707886"/>
          </a:xfrm>
          <a:prstGeom prst="rect">
            <a:avLst/>
          </a:prstGeom>
        </p:spPr>
        <p:txBody>
          <a:bodyPr vert="horz" lIns="91440" tIns="45720" rIns="91440" bIns="45720" rtlCol="0" anchor="ctr">
            <a:spAutoFit/>
          </a:bodyPr>
          <a:lstStyle/>
          <a:p>
            <a:pPr lvl="0"/>
            <a:r>
              <a:rPr lang="en-US"/>
              <a:t>Click to edit Master title style</a:t>
            </a:r>
            <a:endParaRPr lang="en-US" dirty="0"/>
          </a:p>
        </p:txBody>
      </p:sp>
      <p:sp>
        <p:nvSpPr>
          <p:cNvPr id="3" name="Espace réservé du texte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15" name="Rectangle 14"/>
          <p:cNvSpPr/>
          <p:nvPr/>
        </p:nvSpPr>
        <p:spPr>
          <a:xfrm rot="5400000">
            <a:off x="11604686" y="5799924"/>
            <a:ext cx="1839158" cy="276999"/>
          </a:xfrm>
          <a:prstGeom prst="rect">
            <a:avLst/>
          </a:prstGeom>
        </p:spPr>
        <p:txBody>
          <a:bodyPr wrap="none">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200" dirty="0">
                <a:solidFill>
                  <a:prstClr val="black"/>
                </a:solidFill>
              </a:rPr>
              <a:t>© Copyright Showeet.com</a:t>
            </a:r>
          </a:p>
        </p:txBody>
      </p:sp>
    </p:spTree>
    <p:extLst>
      <p:ext uri="{BB962C8B-B14F-4D97-AF65-F5344CB8AC3E}">
        <p14:creationId xmlns:p14="http://schemas.microsoft.com/office/powerpoint/2010/main" val="3974763103"/>
      </p:ext>
    </p:extLst>
  </p:cSld>
  <p:clrMap bg1="lt1" tx1="dk1" bg2="lt2" tx2="dk2" accent1="accent1" accent2="accent2" accent3="accent3" accent4="accent4" accent5="accent5" accent6="accent6" hlink="hlink" folHlink="folHlink"/>
  <p:sldLayoutIdLst>
    <p:sldLayoutId id="2147483752" r:id="rId1"/>
  </p:sldLayoutIdLst>
  <p:hf hdr="0"/>
  <p:txStyles>
    <p:titleStyle>
      <a:lvl1pPr algn="r" defTabSz="914354" rtl="0" eaLnBrk="1" latinLnBrk="0" hangingPunct="1">
        <a:spcBef>
          <a:spcPct val="0"/>
        </a:spcBef>
        <a:buNone/>
        <a:defRPr lang="en-US" sz="4000" b="1" kern="1200" cap="all" normalizeH="0" baseline="0" dirty="0">
          <a:solidFill>
            <a:srgbClr val="2F3A46"/>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342882" indent="-342882" algn="l" defTabSz="914354" rtl="0" eaLnBrk="1" latinLnBrk="0" hangingPunct="1">
        <a:spcBef>
          <a:spcPct val="20000"/>
        </a:spcBef>
        <a:buFont typeface="Arial" pitchFamily="34" charset="0"/>
        <a:buChar char="•"/>
        <a:defRPr sz="32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1pPr>
      <a:lvl2pPr marL="742913" indent="-285737" algn="l" defTabSz="914354" rtl="0" eaLnBrk="1" latinLnBrk="0" hangingPunct="1">
        <a:spcBef>
          <a:spcPct val="20000"/>
        </a:spcBef>
        <a:buFont typeface="Arial" pitchFamily="34" charset="0"/>
        <a:buChar char="–"/>
        <a:defRPr sz="28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2pPr>
      <a:lvl3pPr marL="1142942" indent="-228589" algn="l" defTabSz="914354" rtl="0" eaLnBrk="1" latinLnBrk="0" hangingPunct="1">
        <a:spcBef>
          <a:spcPct val="20000"/>
        </a:spcBef>
        <a:buFont typeface="Arial" pitchFamily="34" charset="0"/>
        <a:buChar char="•"/>
        <a:defRPr sz="24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3pPr>
      <a:lvl4pPr marL="1600120"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4pPr>
      <a:lvl5pPr marL="2057298" indent="-228589" algn="l" defTabSz="914354" rtl="0" eaLnBrk="1" latinLnBrk="0" hangingPunct="1">
        <a:spcBef>
          <a:spcPct val="20000"/>
        </a:spcBef>
        <a:buFont typeface="Arial" pitchFamily="34" charset="0"/>
        <a:buChar char="»"/>
        <a:defRPr sz="2000" kern="1200">
          <a:solidFill>
            <a:schemeClr val="tx1">
              <a:lumMod val="75000"/>
            </a:schemeClr>
          </a:solidFill>
          <a:latin typeface="Open Sans" panose="020B0606030504020204" pitchFamily="34" charset="0"/>
          <a:ea typeface="Open Sans" panose="020B0606030504020204" pitchFamily="34" charset="0"/>
          <a:cs typeface="Open Sans" panose="020B0606030504020204" pitchFamily="34" charset="0"/>
        </a:defRPr>
      </a:lvl5pPr>
      <a:lvl6pPr marL="2514474"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52"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29"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06" indent="-228589" algn="l" defTabSz="914354"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1E2631"/>
        </a:solidFill>
        <a:effectLst/>
      </p:bgPr>
    </p:bg>
    <p:spTree>
      <p:nvGrpSpPr>
        <p:cNvPr id="1" name=""/>
        <p:cNvGrpSpPr/>
        <p:nvPr/>
      </p:nvGrpSpPr>
      <p:grpSpPr>
        <a:xfrm>
          <a:off x="0" y="0"/>
          <a:ext cx="0" cy="0"/>
          <a:chOff x="0" y="0"/>
          <a:chExt cx="0" cy="0"/>
        </a:xfrm>
      </p:grpSpPr>
      <p:pic>
        <p:nvPicPr>
          <p:cNvPr id="16" name="Picture 15"/>
          <p:cNvPicPr>
            <a:picLocks noChangeAspect="1"/>
          </p:cNvPicPr>
          <p:nvPr userDrawn="1"/>
        </p:nvPicPr>
        <p:blipFill>
          <a:blip r:embed="rId3"/>
          <a:stretch>
            <a:fillRect/>
          </a:stretch>
        </p:blipFill>
        <p:spPr>
          <a:xfrm>
            <a:off x="4638930" y="341031"/>
            <a:ext cx="2914141" cy="804743"/>
          </a:xfrm>
          <a:prstGeom prst="rect">
            <a:avLst/>
          </a:prstGeom>
        </p:spPr>
      </p:pic>
      <p:sp>
        <p:nvSpPr>
          <p:cNvPr id="5" name="Rectangle 4"/>
          <p:cNvSpPr/>
          <p:nvPr userDrawn="1"/>
        </p:nvSpPr>
        <p:spPr>
          <a:xfrm>
            <a:off x="2185947" y="2158991"/>
            <a:ext cx="7820106" cy="3416320"/>
          </a:xfrm>
          <a:prstGeom prst="rect">
            <a:avLst/>
          </a:prstGeom>
        </p:spPr>
        <p:txBody>
          <a:bodyPr wrap="square" anchor="ctr">
            <a:spAutoFit/>
          </a:bodyPr>
          <a:lstStyle/>
          <a:p>
            <a:pPr algn="ctr" defTabSz="914354"/>
            <a:r>
              <a:rPr lang="en-US" sz="5400" dirty="0">
                <a:solidFill>
                  <a:schemeClr val="bg1"/>
                </a:solidFill>
                <a:latin typeface="Calibri Light" panose="020F0302020204030204" pitchFamily="34" charset="0"/>
              </a:rPr>
              <a:t>Free </a:t>
            </a:r>
            <a:r>
              <a:rPr lang="en-US" sz="5400">
                <a:solidFill>
                  <a:schemeClr val="bg1"/>
                </a:solidFill>
                <a:latin typeface="Calibri Light" panose="020F0302020204030204" pitchFamily="34" charset="0"/>
              </a:rPr>
              <a:t>creative templates</a:t>
            </a:r>
            <a:r>
              <a:rPr lang="en-US" sz="5400" dirty="0">
                <a:solidFill>
                  <a:schemeClr val="bg1"/>
                </a:solidFill>
                <a:latin typeface="Calibri Light" panose="020F0302020204030204" pitchFamily="34" charset="0"/>
              </a:rPr>
              <a:t>, charts, diagrams and maps for your outstanding presentations</a:t>
            </a:r>
          </a:p>
        </p:txBody>
      </p:sp>
    </p:spTree>
    <p:extLst>
      <p:ext uri="{BB962C8B-B14F-4D97-AF65-F5344CB8AC3E}">
        <p14:creationId xmlns:p14="http://schemas.microsoft.com/office/powerpoint/2010/main" val="3800825972"/>
      </p:ext>
    </p:extLst>
  </p:cSld>
  <p:clrMap bg1="lt1" tx1="dk1" bg2="lt2" tx2="dk2" accent1="accent1" accent2="accent2" accent3="accent3" accent4="accent4" accent5="accent5" accent6="accent6" hlink="hlink" folHlink="folHlink"/>
  <p:sldLayoutIdLst>
    <p:sldLayoutId id="2147483754" r:id="rId1"/>
  </p:sldLayoutIdLst>
  <p:hf hdr="0"/>
  <p:txStyles>
    <p:titleStyle>
      <a:lvl1pPr algn="l" defTabSz="914354"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589" indent="-228589" algn="l" defTabSz="914354"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766" indent="-228589" algn="l" defTabSz="914354"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2942" indent="-228589" algn="l" defTabSz="914354"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120"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298"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474"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652"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829"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006" indent="-228589" algn="l" defTabSz="914354"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54" rtl="0" eaLnBrk="1" latinLnBrk="0" hangingPunct="1">
        <a:defRPr sz="1800" kern="1200">
          <a:solidFill>
            <a:schemeClr val="tx1"/>
          </a:solidFill>
          <a:latin typeface="+mn-lt"/>
          <a:ea typeface="+mn-ea"/>
          <a:cs typeface="+mn-cs"/>
        </a:defRPr>
      </a:lvl1pPr>
      <a:lvl2pPr marL="457178" algn="l" defTabSz="914354" rtl="0" eaLnBrk="1" latinLnBrk="0" hangingPunct="1">
        <a:defRPr sz="1800" kern="1200">
          <a:solidFill>
            <a:schemeClr val="tx1"/>
          </a:solidFill>
          <a:latin typeface="+mn-lt"/>
          <a:ea typeface="+mn-ea"/>
          <a:cs typeface="+mn-cs"/>
        </a:defRPr>
      </a:lvl2pPr>
      <a:lvl3pPr marL="914354" algn="l" defTabSz="914354" rtl="0" eaLnBrk="1" latinLnBrk="0" hangingPunct="1">
        <a:defRPr sz="1800" kern="1200">
          <a:solidFill>
            <a:schemeClr val="tx1"/>
          </a:solidFill>
          <a:latin typeface="+mn-lt"/>
          <a:ea typeface="+mn-ea"/>
          <a:cs typeface="+mn-cs"/>
        </a:defRPr>
      </a:lvl3pPr>
      <a:lvl4pPr marL="1371532" algn="l" defTabSz="914354" rtl="0" eaLnBrk="1" latinLnBrk="0" hangingPunct="1">
        <a:defRPr sz="1800" kern="1200">
          <a:solidFill>
            <a:schemeClr val="tx1"/>
          </a:solidFill>
          <a:latin typeface="+mn-lt"/>
          <a:ea typeface="+mn-ea"/>
          <a:cs typeface="+mn-cs"/>
        </a:defRPr>
      </a:lvl4pPr>
      <a:lvl5pPr marL="1828709" algn="l" defTabSz="914354" rtl="0" eaLnBrk="1" latinLnBrk="0" hangingPunct="1">
        <a:defRPr sz="1800" kern="1200">
          <a:solidFill>
            <a:schemeClr val="tx1"/>
          </a:solidFill>
          <a:latin typeface="+mn-lt"/>
          <a:ea typeface="+mn-ea"/>
          <a:cs typeface="+mn-cs"/>
        </a:defRPr>
      </a:lvl5pPr>
      <a:lvl6pPr marL="2285886" algn="l" defTabSz="914354" rtl="0" eaLnBrk="1" latinLnBrk="0" hangingPunct="1">
        <a:defRPr sz="1800" kern="1200">
          <a:solidFill>
            <a:schemeClr val="tx1"/>
          </a:solidFill>
          <a:latin typeface="+mn-lt"/>
          <a:ea typeface="+mn-ea"/>
          <a:cs typeface="+mn-cs"/>
        </a:defRPr>
      </a:lvl6pPr>
      <a:lvl7pPr marL="2743062" algn="l" defTabSz="914354" rtl="0" eaLnBrk="1" latinLnBrk="0" hangingPunct="1">
        <a:defRPr sz="1800" kern="1200">
          <a:solidFill>
            <a:schemeClr val="tx1"/>
          </a:solidFill>
          <a:latin typeface="+mn-lt"/>
          <a:ea typeface="+mn-ea"/>
          <a:cs typeface="+mn-cs"/>
        </a:defRPr>
      </a:lvl7pPr>
      <a:lvl8pPr marL="3200240" algn="l" defTabSz="914354" rtl="0" eaLnBrk="1" latinLnBrk="0" hangingPunct="1">
        <a:defRPr sz="1800" kern="1200">
          <a:solidFill>
            <a:schemeClr val="tx1"/>
          </a:solidFill>
          <a:latin typeface="+mn-lt"/>
          <a:ea typeface="+mn-ea"/>
          <a:cs typeface="+mn-cs"/>
        </a:defRPr>
      </a:lvl8pPr>
      <a:lvl9pPr marL="3657418" algn="l" defTabSz="914354"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0.tmp"/><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3" Type="http://schemas.openxmlformats.org/officeDocument/2006/relationships/image" Target="../media/image6.tmp"/><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3" Type="http://schemas.openxmlformats.org/officeDocument/2006/relationships/image" Target="../media/image7.tmp"/><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762334" y="3702523"/>
            <a:ext cx="7128792" cy="2387600"/>
          </a:xfrm>
        </p:spPr>
        <p:txBody>
          <a:bodyPr>
            <a:normAutofit fontScale="90000"/>
          </a:bodyPr>
          <a:lstStyle/>
          <a:p>
            <a:r>
              <a:rPr lang="en-US" dirty="0"/>
              <a:t>General Searches, Publications and Resources</a:t>
            </a:r>
          </a:p>
        </p:txBody>
      </p:sp>
      <p:sp>
        <p:nvSpPr>
          <p:cNvPr id="16" name="Date Placeholder 5"/>
          <p:cNvSpPr>
            <a:spLocks noGrp="1"/>
          </p:cNvSpPr>
          <p:nvPr>
            <p:ph type="dt" sz="half" idx="10"/>
          </p:nvPr>
        </p:nvSpPr>
        <p:spPr/>
        <p:txBody>
          <a:bodyPr/>
          <a:lstStyle/>
          <a:p>
            <a:r>
              <a:rPr lang="en-US" dirty="0"/>
              <a:t>27-09-22</a:t>
            </a:r>
          </a:p>
        </p:txBody>
      </p:sp>
      <p:sp>
        <p:nvSpPr>
          <p:cNvPr id="2" name="TextBox 1">
            <a:extLst>
              <a:ext uri="{FF2B5EF4-FFF2-40B4-BE49-F238E27FC236}">
                <a16:creationId xmlns:a16="http://schemas.microsoft.com/office/drawing/2014/main" xmlns="" id="{56E1CF42-AA97-E61F-3314-11998CF65911}"/>
              </a:ext>
            </a:extLst>
          </p:cNvPr>
          <p:cNvSpPr txBox="1"/>
          <p:nvPr/>
        </p:nvSpPr>
        <p:spPr>
          <a:xfrm rot="10800000" flipV="1">
            <a:off x="3031198" y="1768916"/>
            <a:ext cx="7357087" cy="1200329"/>
          </a:xfrm>
          <a:prstGeom prst="rect">
            <a:avLst/>
          </a:prstGeom>
          <a:noFill/>
        </p:spPr>
        <p:txBody>
          <a:bodyPr wrap="square" rtlCol="0">
            <a:spAutoFit/>
          </a:bodyPr>
          <a:lstStyle/>
          <a:p>
            <a:pPr algn="l"/>
            <a:r>
              <a:rPr lang="en-US" sz="7200" dirty="0">
                <a:solidFill>
                  <a:schemeClr val="bg1"/>
                </a:solidFill>
              </a:rPr>
              <a:t>A Presentation On</a:t>
            </a:r>
          </a:p>
        </p:txBody>
      </p:sp>
    </p:spTree>
    <p:extLst>
      <p:ext uri="{BB962C8B-B14F-4D97-AF65-F5344CB8AC3E}">
        <p14:creationId xmlns:p14="http://schemas.microsoft.com/office/powerpoint/2010/main" val="6211881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4F3D9D7F-D64A-482A-A2EC-06EB54363438}"/>
              </a:ext>
            </a:extLst>
          </p:cNvPr>
          <p:cNvGrpSpPr/>
          <p:nvPr/>
        </p:nvGrpSpPr>
        <p:grpSpPr>
          <a:xfrm>
            <a:off x="10047982" y="5949280"/>
            <a:ext cx="1534418" cy="908720"/>
            <a:chOff x="6284267" y="4972050"/>
            <a:chExt cx="2354263" cy="1204913"/>
          </a:xfrm>
        </p:grpSpPr>
        <p:sp>
          <p:nvSpPr>
            <p:cNvPr id="21" name="Freeform 66">
              <a:extLst>
                <a:ext uri="{FF2B5EF4-FFF2-40B4-BE49-F238E27FC236}">
                  <a16:creationId xmlns:a16="http://schemas.microsoft.com/office/drawing/2014/main" xmlns="" id="{FEE1945D-5654-49C3-A3EB-592F9913415A}"/>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7">
              <a:extLst>
                <a:ext uri="{FF2B5EF4-FFF2-40B4-BE49-F238E27FC236}">
                  <a16:creationId xmlns:a16="http://schemas.microsoft.com/office/drawing/2014/main" xmlns="" id="{287C8EB6-395A-4DC9-BA31-80933B976BD1}"/>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8">
              <a:extLst>
                <a:ext uri="{FF2B5EF4-FFF2-40B4-BE49-F238E27FC236}">
                  <a16:creationId xmlns:a16="http://schemas.microsoft.com/office/drawing/2014/main" xmlns="" id="{3FCC388D-D617-4450-9C9D-4399D4A421B1}"/>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xmlns="" id="{8D317EE1-7B84-41C9-BAD3-9AE7809AE346}"/>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4">
              <a:extLst>
                <a:ext uri="{FF2B5EF4-FFF2-40B4-BE49-F238E27FC236}">
                  <a16:creationId xmlns:a16="http://schemas.microsoft.com/office/drawing/2014/main" xmlns="" id="{F786031B-F894-4DD2-B463-08F9D908ABFB}"/>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a:xfrm>
            <a:off x="838200" y="587323"/>
            <a:ext cx="10515600" cy="983285"/>
          </a:xfrm>
        </p:spPr>
        <p:txBody>
          <a:bodyPr>
            <a:noAutofit/>
          </a:bodyPr>
          <a:lstStyle/>
          <a:p>
            <a:r>
              <a:rPr lang="en-US" dirty="0">
                <a:solidFill>
                  <a:srgbClr val="323951"/>
                </a:solidFill>
              </a:rPr>
              <a:t>What is </a:t>
            </a:r>
            <a:r>
              <a:rPr lang="en-US" dirty="0">
                <a:solidFill>
                  <a:schemeClr val="accent3"/>
                </a:solidFill>
              </a:rPr>
              <a:t>Publication Search ? </a:t>
            </a:r>
            <a:endParaRPr lang="en-US" dirty="0">
              <a:solidFill>
                <a:srgbClr val="323951"/>
              </a:solidFill>
            </a:endParaRPr>
          </a:p>
        </p:txBody>
      </p:sp>
      <p:sp>
        <p:nvSpPr>
          <p:cNvPr id="16" name="Content Placeholder 15"/>
          <p:cNvSpPr>
            <a:spLocks noGrp="1"/>
          </p:cNvSpPr>
          <p:nvPr>
            <p:ph idx="1"/>
          </p:nvPr>
        </p:nvSpPr>
        <p:spPr>
          <a:xfrm>
            <a:off x="838200" y="2349419"/>
            <a:ext cx="10515600" cy="1618278"/>
          </a:xfrm>
        </p:spPr>
        <p:txBody>
          <a:bodyPr/>
          <a:lstStyle/>
          <a:p>
            <a:pPr marL="0" indent="0">
              <a:lnSpc>
                <a:spcPct val="100000"/>
              </a:lnSpc>
              <a:buNone/>
            </a:pPr>
            <a:r>
              <a:rPr lang="en-US" dirty="0"/>
              <a:t>A publication search is one that gives you access to all available volumes and issues of a selected publication.</a:t>
            </a:r>
          </a:p>
        </p:txBody>
      </p:sp>
      <p:sp>
        <p:nvSpPr>
          <p:cNvPr id="7" name="Slide Number Placeholder 6"/>
          <p:cNvSpPr>
            <a:spLocks noGrp="1"/>
          </p:cNvSpPr>
          <p:nvPr>
            <p:ph type="sldNum" sz="quarter" idx="12"/>
          </p:nvPr>
        </p:nvSpPr>
        <p:spPr/>
        <p:txBody>
          <a:bodyPr/>
          <a:lstStyle/>
          <a:p>
            <a:fld id="{51F02384-994A-4C3C-8656-0CE2B6A3B91B}" type="slidenum">
              <a:rPr lang="en-US" smtClean="0"/>
              <a:pPr/>
              <a:t>10</a:t>
            </a:fld>
            <a:endParaRPr lang="en-US"/>
          </a:p>
        </p:txBody>
      </p:sp>
      <p:sp>
        <p:nvSpPr>
          <p:cNvPr id="2" name="TextBox 1">
            <a:extLst>
              <a:ext uri="{FF2B5EF4-FFF2-40B4-BE49-F238E27FC236}">
                <a16:creationId xmlns:a16="http://schemas.microsoft.com/office/drawing/2014/main" xmlns="" id="{023B98EF-9064-F1FA-81CF-9D04EF95D6F3}"/>
              </a:ext>
            </a:extLst>
          </p:cNvPr>
          <p:cNvSpPr txBox="1"/>
          <p:nvPr/>
        </p:nvSpPr>
        <p:spPr>
          <a:xfrm>
            <a:off x="5182191" y="2511050"/>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xmlns="" id="{A627CC6E-0668-6A09-AE40-CDA02FF7473C}"/>
              </a:ext>
            </a:extLst>
          </p:cNvPr>
          <p:cNvSpPr txBox="1"/>
          <p:nvPr/>
        </p:nvSpPr>
        <p:spPr>
          <a:xfrm>
            <a:off x="5182191" y="2511050"/>
            <a:ext cx="1828800" cy="1828800"/>
          </a:xfrm>
          <a:prstGeom prst="rect">
            <a:avLst/>
          </a:prstGeom>
          <a:noFill/>
        </p:spPr>
        <p:txBody>
          <a:bodyPr wrap="square" rtlCol="0">
            <a:spAutoFit/>
          </a:bodyPr>
          <a:lstStyle/>
          <a:p>
            <a:pPr algn="l"/>
            <a:endParaRPr lang="en-US" dirty="0"/>
          </a:p>
        </p:txBody>
      </p:sp>
    </p:spTree>
    <p:extLst>
      <p:ext uri="{BB962C8B-B14F-4D97-AF65-F5344CB8AC3E}">
        <p14:creationId xmlns:p14="http://schemas.microsoft.com/office/powerpoint/2010/main" val="36198586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4F3D9D7F-D64A-482A-A2EC-06EB54363438}"/>
              </a:ext>
            </a:extLst>
          </p:cNvPr>
          <p:cNvGrpSpPr/>
          <p:nvPr/>
        </p:nvGrpSpPr>
        <p:grpSpPr>
          <a:xfrm>
            <a:off x="10047982" y="5949280"/>
            <a:ext cx="1534418" cy="908720"/>
            <a:chOff x="6284267" y="4972050"/>
            <a:chExt cx="2354263" cy="1204913"/>
          </a:xfrm>
        </p:grpSpPr>
        <p:sp>
          <p:nvSpPr>
            <p:cNvPr id="21" name="Freeform 66">
              <a:extLst>
                <a:ext uri="{FF2B5EF4-FFF2-40B4-BE49-F238E27FC236}">
                  <a16:creationId xmlns:a16="http://schemas.microsoft.com/office/drawing/2014/main" xmlns="" id="{FEE1945D-5654-49C3-A3EB-592F9913415A}"/>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7">
              <a:extLst>
                <a:ext uri="{FF2B5EF4-FFF2-40B4-BE49-F238E27FC236}">
                  <a16:creationId xmlns:a16="http://schemas.microsoft.com/office/drawing/2014/main" xmlns="" id="{287C8EB6-395A-4DC9-BA31-80933B976BD1}"/>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8">
              <a:extLst>
                <a:ext uri="{FF2B5EF4-FFF2-40B4-BE49-F238E27FC236}">
                  <a16:creationId xmlns:a16="http://schemas.microsoft.com/office/drawing/2014/main" xmlns="" id="{3FCC388D-D617-4450-9C9D-4399D4A421B1}"/>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xmlns="" id="{8D317EE1-7B84-41C9-BAD3-9AE7809AE346}"/>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4">
              <a:extLst>
                <a:ext uri="{FF2B5EF4-FFF2-40B4-BE49-F238E27FC236}">
                  <a16:creationId xmlns:a16="http://schemas.microsoft.com/office/drawing/2014/main" xmlns="" id="{F786031B-F894-4DD2-B463-08F9D908ABFB}"/>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a:xfrm>
            <a:off x="838200" y="587323"/>
            <a:ext cx="10515600" cy="983285"/>
          </a:xfrm>
        </p:spPr>
        <p:txBody>
          <a:bodyPr>
            <a:noAutofit/>
          </a:bodyPr>
          <a:lstStyle/>
          <a:p>
            <a:r>
              <a:rPr lang="en-US" dirty="0">
                <a:solidFill>
                  <a:srgbClr val="323951"/>
                </a:solidFill>
              </a:rPr>
              <a:t>Types of </a:t>
            </a:r>
            <a:r>
              <a:rPr lang="en-US" dirty="0">
                <a:solidFill>
                  <a:schemeClr val="accent3"/>
                </a:solidFill>
              </a:rPr>
              <a:t>Publications</a:t>
            </a:r>
            <a:endParaRPr lang="en-US" dirty="0">
              <a:solidFill>
                <a:srgbClr val="323951"/>
              </a:solidFill>
            </a:endParaRPr>
          </a:p>
        </p:txBody>
      </p:sp>
      <p:sp>
        <p:nvSpPr>
          <p:cNvPr id="7" name="Slide Number Placeholder 6"/>
          <p:cNvSpPr>
            <a:spLocks noGrp="1"/>
          </p:cNvSpPr>
          <p:nvPr>
            <p:ph type="sldNum" sz="quarter" idx="12"/>
          </p:nvPr>
        </p:nvSpPr>
        <p:spPr/>
        <p:txBody>
          <a:bodyPr/>
          <a:lstStyle/>
          <a:p>
            <a:fld id="{51F02384-994A-4C3C-8656-0CE2B6A3B91B}" type="slidenum">
              <a:rPr lang="en-US" smtClean="0"/>
              <a:pPr/>
              <a:t>11</a:t>
            </a:fld>
            <a:endParaRPr lang="en-US"/>
          </a:p>
        </p:txBody>
      </p:sp>
      <p:sp>
        <p:nvSpPr>
          <p:cNvPr id="2" name="TextBox 1">
            <a:extLst>
              <a:ext uri="{FF2B5EF4-FFF2-40B4-BE49-F238E27FC236}">
                <a16:creationId xmlns:a16="http://schemas.microsoft.com/office/drawing/2014/main" xmlns="" id="{023B98EF-9064-F1FA-81CF-9D04EF95D6F3}"/>
              </a:ext>
            </a:extLst>
          </p:cNvPr>
          <p:cNvSpPr txBox="1"/>
          <p:nvPr/>
        </p:nvSpPr>
        <p:spPr>
          <a:xfrm>
            <a:off x="5182191" y="2511050"/>
            <a:ext cx="1828800" cy="1828800"/>
          </a:xfrm>
          <a:prstGeom prst="rect">
            <a:avLst/>
          </a:prstGeom>
          <a:noFill/>
        </p:spPr>
        <p:txBody>
          <a:bodyPr wrap="square" rtlCol="0">
            <a:spAutoFit/>
          </a:bodyPr>
          <a:lstStyle/>
          <a:p>
            <a:pPr algn="l"/>
            <a:endParaRPr lang="en-US" dirty="0"/>
          </a:p>
        </p:txBody>
      </p:sp>
      <p:sp>
        <p:nvSpPr>
          <p:cNvPr id="3" name="TextBox 2">
            <a:extLst>
              <a:ext uri="{FF2B5EF4-FFF2-40B4-BE49-F238E27FC236}">
                <a16:creationId xmlns:a16="http://schemas.microsoft.com/office/drawing/2014/main" xmlns="" id="{A627CC6E-0668-6A09-AE40-CDA02FF7473C}"/>
              </a:ext>
            </a:extLst>
          </p:cNvPr>
          <p:cNvSpPr txBox="1"/>
          <p:nvPr/>
        </p:nvSpPr>
        <p:spPr>
          <a:xfrm>
            <a:off x="5182191" y="2511050"/>
            <a:ext cx="1828800" cy="1828800"/>
          </a:xfrm>
          <a:prstGeom prst="rect">
            <a:avLst/>
          </a:prstGeom>
          <a:noFill/>
        </p:spPr>
        <p:txBody>
          <a:bodyPr wrap="square" rtlCol="0">
            <a:spAutoFit/>
          </a:bodyPr>
          <a:lstStyle/>
          <a:p>
            <a:pPr algn="l"/>
            <a:endParaRPr lang="en-US" dirty="0"/>
          </a:p>
        </p:txBody>
      </p:sp>
      <p:sp>
        <p:nvSpPr>
          <p:cNvPr id="5" name="TextBox 4">
            <a:extLst>
              <a:ext uri="{FF2B5EF4-FFF2-40B4-BE49-F238E27FC236}">
                <a16:creationId xmlns:a16="http://schemas.microsoft.com/office/drawing/2014/main" xmlns="" id="{7BA54370-0CCE-B157-9A47-D0181CDCA095}"/>
              </a:ext>
            </a:extLst>
          </p:cNvPr>
          <p:cNvSpPr txBox="1"/>
          <p:nvPr/>
        </p:nvSpPr>
        <p:spPr>
          <a:xfrm>
            <a:off x="5182191" y="2515487"/>
            <a:ext cx="1828800" cy="1828800"/>
          </a:xfrm>
          <a:prstGeom prst="rect">
            <a:avLst/>
          </a:prstGeom>
          <a:noFill/>
        </p:spPr>
        <p:txBody>
          <a:bodyPr wrap="square" rtlCol="0">
            <a:spAutoFit/>
          </a:bodyPr>
          <a:lstStyle/>
          <a:p>
            <a:pPr algn="l"/>
            <a:endParaRPr lang="en-US" dirty="0"/>
          </a:p>
        </p:txBody>
      </p:sp>
      <p:sp>
        <p:nvSpPr>
          <p:cNvPr id="8" name="TextBox 7">
            <a:extLst>
              <a:ext uri="{FF2B5EF4-FFF2-40B4-BE49-F238E27FC236}">
                <a16:creationId xmlns:a16="http://schemas.microsoft.com/office/drawing/2014/main" xmlns="" id="{0898E7AC-CE13-886B-7573-055506259084}"/>
              </a:ext>
            </a:extLst>
          </p:cNvPr>
          <p:cNvSpPr txBox="1"/>
          <p:nvPr/>
        </p:nvSpPr>
        <p:spPr>
          <a:xfrm>
            <a:off x="1016659" y="1969896"/>
            <a:ext cx="6237455" cy="954107"/>
          </a:xfrm>
          <a:prstGeom prst="rect">
            <a:avLst/>
          </a:prstGeom>
          <a:noFill/>
        </p:spPr>
        <p:txBody>
          <a:bodyPr wrap="square" rtlCol="0">
            <a:spAutoFit/>
          </a:bodyPr>
          <a:lstStyle/>
          <a:p>
            <a:pPr algn="l"/>
            <a:r>
              <a:rPr lang="en-US" sz="2800" dirty="0"/>
              <a:t>Most Common types of </a:t>
            </a:r>
            <a:r>
              <a:rPr lang="en-US" sz="2800" dirty="0">
                <a:solidFill>
                  <a:srgbClr val="1A98DD"/>
                </a:solidFill>
              </a:rPr>
              <a:t>Publications</a:t>
            </a:r>
            <a:r>
              <a:rPr lang="en-US" sz="2800" dirty="0"/>
              <a:t> includes</a:t>
            </a:r>
          </a:p>
        </p:txBody>
      </p:sp>
      <p:sp>
        <p:nvSpPr>
          <p:cNvPr id="9" name="TextBox 8">
            <a:extLst>
              <a:ext uri="{FF2B5EF4-FFF2-40B4-BE49-F238E27FC236}">
                <a16:creationId xmlns:a16="http://schemas.microsoft.com/office/drawing/2014/main" xmlns="" id="{DEC1CD57-1B5E-DE05-5667-B14EA1A35712}"/>
              </a:ext>
            </a:extLst>
          </p:cNvPr>
          <p:cNvSpPr txBox="1"/>
          <p:nvPr/>
        </p:nvSpPr>
        <p:spPr>
          <a:xfrm>
            <a:off x="1016659" y="2944336"/>
            <a:ext cx="4254630" cy="2246769"/>
          </a:xfrm>
          <a:prstGeom prst="rect">
            <a:avLst/>
          </a:prstGeom>
          <a:noFill/>
        </p:spPr>
        <p:txBody>
          <a:bodyPr wrap="square" rtlCol="0">
            <a:spAutoFit/>
          </a:bodyPr>
          <a:lstStyle/>
          <a:p>
            <a:pPr marL="285750" indent="-285750" algn="l">
              <a:buFont typeface="Arial" panose="020B0604020202020204" pitchFamily="34" charset="0"/>
              <a:buChar char="•"/>
            </a:pPr>
            <a:r>
              <a:rPr lang="en-US" sz="2800" dirty="0">
                <a:solidFill>
                  <a:schemeClr val="accent3">
                    <a:lumMod val="75000"/>
                  </a:schemeClr>
                </a:solidFill>
              </a:rPr>
              <a:t>Newspapers</a:t>
            </a:r>
          </a:p>
          <a:p>
            <a:pPr marL="285750" indent="-285750" algn="l">
              <a:buFont typeface="Arial" panose="020B0604020202020204" pitchFamily="34" charset="0"/>
              <a:buChar char="•"/>
            </a:pPr>
            <a:r>
              <a:rPr lang="en-US" sz="2800" dirty="0">
                <a:solidFill>
                  <a:schemeClr val="accent3">
                    <a:lumMod val="75000"/>
                  </a:schemeClr>
                </a:solidFill>
              </a:rPr>
              <a:t>Books</a:t>
            </a:r>
          </a:p>
          <a:p>
            <a:pPr marL="285750" indent="-285750" algn="l">
              <a:buFont typeface="Arial" panose="020B0604020202020204" pitchFamily="34" charset="0"/>
              <a:buChar char="•"/>
            </a:pPr>
            <a:r>
              <a:rPr lang="en-US" sz="2800" dirty="0">
                <a:solidFill>
                  <a:schemeClr val="accent3">
                    <a:lumMod val="75000"/>
                  </a:schemeClr>
                </a:solidFill>
              </a:rPr>
              <a:t>Popular Magazines.
Trade Journals.
Scholarly Journals.</a:t>
            </a:r>
          </a:p>
        </p:txBody>
      </p:sp>
    </p:spTree>
    <p:extLst>
      <p:ext uri="{BB962C8B-B14F-4D97-AF65-F5344CB8AC3E}">
        <p14:creationId xmlns:p14="http://schemas.microsoft.com/office/powerpoint/2010/main" val="3434712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63F045F1-663B-68F3-4013-A8906DBB61BA}"/>
              </a:ext>
            </a:extLst>
          </p:cNvPr>
          <p:cNvSpPr>
            <a:spLocks noGrp="1"/>
          </p:cNvSpPr>
          <p:nvPr>
            <p:ph type="sldNum" sz="quarter" idx="12"/>
          </p:nvPr>
        </p:nvSpPr>
        <p:spPr/>
        <p:txBody>
          <a:bodyPr/>
          <a:lstStyle/>
          <a:p>
            <a:fld id="{7F88F610-7B7C-44F0-8FE6-F62371B7351D}" type="slidenum">
              <a:rPr lang="en-US" smtClean="0"/>
              <a:pPr/>
              <a:t>12</a:t>
            </a:fld>
            <a:endParaRPr lang="en-US"/>
          </a:p>
        </p:txBody>
      </p:sp>
      <p:pic>
        <p:nvPicPr>
          <p:cNvPr id="7" name="Picture 7">
            <a:extLst>
              <a:ext uri="{FF2B5EF4-FFF2-40B4-BE49-F238E27FC236}">
                <a16:creationId xmlns:a16="http://schemas.microsoft.com/office/drawing/2014/main" xmlns="" id="{EA106C65-536A-54F8-CFE6-5F80B2B7D3D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2837" y="995362"/>
            <a:ext cx="4886325" cy="4867275"/>
          </a:xfrm>
          <a:prstGeom prst="rect">
            <a:avLst/>
          </a:prstGeom>
        </p:spPr>
      </p:pic>
      <p:sp>
        <p:nvSpPr>
          <p:cNvPr id="2" name="TextBox 1">
            <a:extLst>
              <a:ext uri="{FF2B5EF4-FFF2-40B4-BE49-F238E27FC236}">
                <a16:creationId xmlns:a16="http://schemas.microsoft.com/office/drawing/2014/main" xmlns="" id="{FAF5BEEF-4C23-85F6-576F-AB345AD92DCF}"/>
              </a:ext>
            </a:extLst>
          </p:cNvPr>
          <p:cNvSpPr txBox="1"/>
          <p:nvPr/>
        </p:nvSpPr>
        <p:spPr>
          <a:xfrm rot="10800000" flipV="1">
            <a:off x="1703494" y="313522"/>
            <a:ext cx="7206225" cy="523220"/>
          </a:xfrm>
          <a:prstGeom prst="rect">
            <a:avLst/>
          </a:prstGeom>
          <a:noFill/>
        </p:spPr>
        <p:txBody>
          <a:bodyPr wrap="square" rtlCol="0">
            <a:spAutoFit/>
          </a:bodyPr>
          <a:lstStyle/>
          <a:p>
            <a:pPr algn="l"/>
            <a:r>
              <a:rPr lang="en-US" sz="2800" dirty="0"/>
              <a:t>Process of </a:t>
            </a:r>
            <a:r>
              <a:rPr lang="en-US" sz="2800" dirty="0">
                <a:solidFill>
                  <a:srgbClr val="1A98DD"/>
                </a:solidFill>
              </a:rPr>
              <a:t>Publication</a:t>
            </a:r>
            <a:r>
              <a:rPr lang="en-US" sz="2800" dirty="0"/>
              <a:t> Search</a:t>
            </a:r>
          </a:p>
        </p:txBody>
      </p:sp>
    </p:spTree>
    <p:extLst>
      <p:ext uri="{BB962C8B-B14F-4D97-AF65-F5344CB8AC3E}">
        <p14:creationId xmlns:p14="http://schemas.microsoft.com/office/powerpoint/2010/main" val="339853436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xmlns="" id="{FBACDE46-6BA1-06EC-FB3C-A2CD57405C0F}"/>
              </a:ext>
            </a:extLst>
          </p:cNvPr>
          <p:cNvSpPr>
            <a:spLocks noGrp="1"/>
          </p:cNvSpPr>
          <p:nvPr>
            <p:ph type="sldNum" sz="quarter" idx="12"/>
          </p:nvPr>
        </p:nvSpPr>
        <p:spPr/>
        <p:txBody>
          <a:bodyPr/>
          <a:lstStyle/>
          <a:p>
            <a:fld id="{7F88F610-7B7C-44F0-8FE6-F62371B7351D}" type="slidenum">
              <a:rPr lang="en-US" smtClean="0"/>
              <a:pPr/>
              <a:t>13</a:t>
            </a:fld>
            <a:endParaRPr lang="en-US"/>
          </a:p>
        </p:txBody>
      </p:sp>
      <p:pic>
        <p:nvPicPr>
          <p:cNvPr id="2" name="Picture 2">
            <a:extLst>
              <a:ext uri="{FF2B5EF4-FFF2-40B4-BE49-F238E27FC236}">
                <a16:creationId xmlns:a16="http://schemas.microsoft.com/office/drawing/2014/main" xmlns="" id="{5ED42F93-71DA-218E-6D58-77A41F46E1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35470"/>
            <a:ext cx="10506219" cy="6271495"/>
          </a:xfrm>
          <a:prstGeom prst="rect">
            <a:avLst/>
          </a:prstGeom>
        </p:spPr>
      </p:pic>
    </p:spTree>
    <p:extLst>
      <p:ext uri="{BB962C8B-B14F-4D97-AF65-F5344CB8AC3E}">
        <p14:creationId xmlns:p14="http://schemas.microsoft.com/office/powerpoint/2010/main" val="25920216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vert="horz" lIns="91440" tIns="45720" rIns="91440" bIns="45720" rtlCol="0" anchor="ctr"/>
          <a:lstStyle/>
          <a:p>
            <a:fld id="{FC1CF07D-8B3F-4D32-B059-0039CEA46DB1}" type="slidenum">
              <a:rPr lang="en-US"/>
              <a:pPr/>
              <a:t>14</a:t>
            </a:fld>
            <a:endParaRPr lang="en-US"/>
          </a:p>
        </p:txBody>
      </p:sp>
      <p:sp>
        <p:nvSpPr>
          <p:cNvPr id="10" name="Title 9"/>
          <p:cNvSpPr>
            <a:spLocks noGrp="1"/>
          </p:cNvSpPr>
          <p:nvPr>
            <p:ph type="title"/>
          </p:nvPr>
        </p:nvSpPr>
        <p:spPr>
          <a:xfrm>
            <a:off x="3426936" y="2261942"/>
            <a:ext cx="5338128" cy="1421928"/>
          </a:xfrm>
        </p:spPr>
        <p:txBody>
          <a:bodyPr/>
          <a:lstStyle/>
          <a:p>
            <a:r>
              <a:rPr lang="en-US" sz="9600" dirty="0">
                <a:solidFill>
                  <a:schemeClr val="accent2"/>
                </a:solidFill>
              </a:rPr>
              <a:t>Resources</a:t>
            </a:r>
          </a:p>
        </p:txBody>
      </p:sp>
      <p:sp>
        <p:nvSpPr>
          <p:cNvPr id="13" name="Text Placeholder 12"/>
          <p:cNvSpPr>
            <a:spLocks noGrp="1"/>
          </p:cNvSpPr>
          <p:nvPr>
            <p:ph type="body" sz="quarter" idx="13"/>
          </p:nvPr>
        </p:nvSpPr>
        <p:spPr>
          <a:xfrm>
            <a:off x="4505108" y="3749208"/>
            <a:ext cx="4127500" cy="977900"/>
          </a:xfrm>
        </p:spPr>
        <p:txBody>
          <a:bodyPr/>
          <a:lstStyle/>
          <a:p>
            <a:r>
              <a:rPr lang="en-US" dirty="0"/>
              <a:t>Searching</a:t>
            </a:r>
          </a:p>
        </p:txBody>
      </p:sp>
      <p:grpSp>
        <p:nvGrpSpPr>
          <p:cNvPr id="5" name="Group 4">
            <a:extLst>
              <a:ext uri="{FF2B5EF4-FFF2-40B4-BE49-F238E27FC236}">
                <a16:creationId xmlns:a16="http://schemas.microsoft.com/office/drawing/2014/main" xmlns="" id="{411A5BE5-DE51-4EFB-9D3C-E4338BFDA588}"/>
              </a:ext>
            </a:extLst>
          </p:cNvPr>
          <p:cNvGrpSpPr/>
          <p:nvPr/>
        </p:nvGrpSpPr>
        <p:grpSpPr>
          <a:xfrm>
            <a:off x="191344" y="2650400"/>
            <a:ext cx="4389564" cy="2814195"/>
            <a:chOff x="353765" y="2946749"/>
            <a:chExt cx="3375025" cy="2163763"/>
          </a:xfrm>
          <a:effectLst>
            <a:outerShdw blurRad="254000" dist="165100" dir="10200000" algn="tr" rotWithShape="0">
              <a:prstClr val="black">
                <a:alpha val="40000"/>
              </a:prstClr>
            </a:outerShdw>
          </a:effectLst>
        </p:grpSpPr>
        <p:sp>
          <p:nvSpPr>
            <p:cNvPr id="53" name="Freeform: Shape 52">
              <a:extLst>
                <a:ext uri="{FF2B5EF4-FFF2-40B4-BE49-F238E27FC236}">
                  <a16:creationId xmlns:a16="http://schemas.microsoft.com/office/drawing/2014/main" xmlns="" id="{7AEB1804-D3C8-43DB-89B1-30FEC72A7965}"/>
                </a:ext>
              </a:extLst>
            </p:cNvPr>
            <p:cNvSpPr>
              <a:spLocks/>
            </p:cNvSpPr>
            <p:nvPr/>
          </p:nvSpPr>
          <p:spPr bwMode="auto">
            <a:xfrm>
              <a:off x="1055440" y="2991198"/>
              <a:ext cx="1604963" cy="2119312"/>
            </a:xfrm>
            <a:custGeom>
              <a:avLst/>
              <a:gdLst>
                <a:gd name="connsiteX0" fmla="*/ 262529 w 1604963"/>
                <a:gd name="connsiteY0" fmla="*/ 0 h 2119312"/>
                <a:gd name="connsiteX1" fmla="*/ 1604963 w 1604963"/>
                <a:gd name="connsiteY1" fmla="*/ 107179 h 2119312"/>
                <a:gd name="connsiteX2" fmla="*/ 1604963 w 1604963"/>
                <a:gd name="connsiteY2" fmla="*/ 1876425 h 2119312"/>
                <a:gd name="connsiteX3" fmla="*/ 826811 w 1604963"/>
                <a:gd name="connsiteY3" fmla="*/ 1876425 h 2119312"/>
                <a:gd name="connsiteX4" fmla="*/ 710487 w 1604963"/>
                <a:gd name="connsiteY4" fmla="*/ 2119312 h 2119312"/>
                <a:gd name="connsiteX5" fmla="*/ 438816 w 1604963"/>
                <a:gd name="connsiteY5" fmla="*/ 2119312 h 2119312"/>
                <a:gd name="connsiteX6" fmla="*/ 254698 w 1604963"/>
                <a:gd name="connsiteY6" fmla="*/ 1062865 h 2119312"/>
                <a:gd name="connsiteX7" fmla="*/ 252600 w 1604963"/>
                <a:gd name="connsiteY7" fmla="*/ 1059881 h 2119312"/>
                <a:gd name="connsiteX8" fmla="*/ 0 w 1604963"/>
                <a:gd name="connsiteY8" fmla="*/ 107179 h 21193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04963" h="2119312">
                  <a:moveTo>
                    <a:pt x="262529" y="0"/>
                  </a:moveTo>
                  <a:lnTo>
                    <a:pt x="1604963" y="107179"/>
                  </a:lnTo>
                  <a:lnTo>
                    <a:pt x="1604963" y="1876425"/>
                  </a:lnTo>
                  <a:lnTo>
                    <a:pt x="826811" y="1876425"/>
                  </a:lnTo>
                  <a:lnTo>
                    <a:pt x="710487" y="2119312"/>
                  </a:lnTo>
                  <a:lnTo>
                    <a:pt x="438816" y="2119312"/>
                  </a:lnTo>
                  <a:lnTo>
                    <a:pt x="254698" y="1062865"/>
                  </a:lnTo>
                  <a:lnTo>
                    <a:pt x="252600" y="1059881"/>
                  </a:lnTo>
                  <a:lnTo>
                    <a:pt x="0" y="107179"/>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Autofit/>
            </a:bodyPr>
            <a:lstStyle/>
            <a:p>
              <a:endParaRPr lang="en-US" dirty="0"/>
            </a:p>
          </p:txBody>
        </p:sp>
        <p:sp>
          <p:nvSpPr>
            <p:cNvPr id="50" name="Freeform: Shape 49">
              <a:extLst>
                <a:ext uri="{FF2B5EF4-FFF2-40B4-BE49-F238E27FC236}">
                  <a16:creationId xmlns:a16="http://schemas.microsoft.com/office/drawing/2014/main" xmlns="" id="{547B524D-9F9B-46EE-A4FB-CD535DAE00CC}"/>
                </a:ext>
              </a:extLst>
            </p:cNvPr>
            <p:cNvSpPr>
              <a:spLocks/>
            </p:cNvSpPr>
            <p:nvPr/>
          </p:nvSpPr>
          <p:spPr bwMode="auto">
            <a:xfrm>
              <a:off x="2660402" y="3097561"/>
              <a:ext cx="930276" cy="1770063"/>
            </a:xfrm>
            <a:custGeom>
              <a:avLst/>
              <a:gdLst>
                <a:gd name="connsiteX0" fmla="*/ 0 w 930276"/>
                <a:gd name="connsiteY0" fmla="*/ 0 h 1770063"/>
                <a:gd name="connsiteX1" fmla="*/ 601762 w 930276"/>
                <a:gd name="connsiteY1" fmla="*/ 486200 h 1770063"/>
                <a:gd name="connsiteX2" fmla="*/ 601663 w 930276"/>
                <a:gd name="connsiteY2" fmla="*/ 485775 h 1770063"/>
                <a:gd name="connsiteX3" fmla="*/ 930276 w 930276"/>
                <a:gd name="connsiteY3" fmla="*/ 799151 h 1770063"/>
                <a:gd name="connsiteX4" fmla="*/ 738184 w 930276"/>
                <a:gd name="connsiteY4" fmla="*/ 1069886 h 1770063"/>
                <a:gd name="connsiteX5" fmla="*/ 738188 w 930276"/>
                <a:gd name="connsiteY5" fmla="*/ 1069901 h 1770063"/>
                <a:gd name="connsiteX6" fmla="*/ 504951 w 930276"/>
                <a:gd name="connsiteY6" fmla="*/ 1770063 h 1770063"/>
                <a:gd name="connsiteX7" fmla="*/ 0 w 930276"/>
                <a:gd name="connsiteY7" fmla="*/ 1770063 h 17700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30276" h="1770063">
                  <a:moveTo>
                    <a:pt x="0" y="0"/>
                  </a:moveTo>
                  <a:lnTo>
                    <a:pt x="601762" y="486200"/>
                  </a:lnTo>
                  <a:lnTo>
                    <a:pt x="601663" y="485775"/>
                  </a:lnTo>
                  <a:lnTo>
                    <a:pt x="930276" y="799151"/>
                  </a:lnTo>
                  <a:lnTo>
                    <a:pt x="738184" y="1069886"/>
                  </a:lnTo>
                  <a:lnTo>
                    <a:pt x="738188" y="1069901"/>
                  </a:lnTo>
                  <a:lnTo>
                    <a:pt x="504951" y="1770063"/>
                  </a:lnTo>
                  <a:lnTo>
                    <a:pt x="0" y="1770063"/>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3" name="Freeform 48">
              <a:extLst>
                <a:ext uri="{FF2B5EF4-FFF2-40B4-BE49-F238E27FC236}">
                  <a16:creationId xmlns:a16="http://schemas.microsoft.com/office/drawing/2014/main" xmlns="" id="{DFD2853F-3BAA-4CB7-92C8-03DA56A01C4F}"/>
                </a:ext>
              </a:extLst>
            </p:cNvPr>
            <p:cNvSpPr>
              <a:spLocks/>
            </p:cNvSpPr>
            <p:nvPr/>
          </p:nvSpPr>
          <p:spPr bwMode="auto">
            <a:xfrm>
              <a:off x="2660402" y="4867624"/>
              <a:ext cx="504825" cy="242888"/>
            </a:xfrm>
            <a:custGeom>
              <a:avLst/>
              <a:gdLst>
                <a:gd name="T0" fmla="*/ 0 w 1273"/>
                <a:gd name="T1" fmla="*/ 0 h 613"/>
                <a:gd name="T2" fmla="*/ 221 w 1273"/>
                <a:gd name="T3" fmla="*/ 613 h 613"/>
                <a:gd name="T4" fmla="*/ 931 w 1273"/>
                <a:gd name="T5" fmla="*/ 613 h 613"/>
                <a:gd name="T6" fmla="*/ 1273 w 1273"/>
                <a:gd name="T7" fmla="*/ 0 h 613"/>
                <a:gd name="T8" fmla="*/ 0 w 1273"/>
                <a:gd name="T9" fmla="*/ 0 h 613"/>
              </a:gdLst>
              <a:ahLst/>
              <a:cxnLst>
                <a:cxn ang="0">
                  <a:pos x="T0" y="T1"/>
                </a:cxn>
                <a:cxn ang="0">
                  <a:pos x="T2" y="T3"/>
                </a:cxn>
                <a:cxn ang="0">
                  <a:pos x="T4" y="T5"/>
                </a:cxn>
                <a:cxn ang="0">
                  <a:pos x="T6" y="T7"/>
                </a:cxn>
                <a:cxn ang="0">
                  <a:pos x="T8" y="T9"/>
                </a:cxn>
              </a:cxnLst>
              <a:rect l="0" t="0" r="r" b="b"/>
              <a:pathLst>
                <a:path w="1273" h="613">
                  <a:moveTo>
                    <a:pt x="0" y="0"/>
                  </a:moveTo>
                  <a:lnTo>
                    <a:pt x="221" y="613"/>
                  </a:lnTo>
                  <a:lnTo>
                    <a:pt x="931" y="613"/>
                  </a:lnTo>
                  <a:lnTo>
                    <a:pt x="1273" y="0"/>
                  </a:lnTo>
                  <a:lnTo>
                    <a:pt x="0" y="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50">
              <a:extLst>
                <a:ext uri="{FF2B5EF4-FFF2-40B4-BE49-F238E27FC236}">
                  <a16:creationId xmlns:a16="http://schemas.microsoft.com/office/drawing/2014/main" xmlns="" id="{7E48CFFF-DD4F-4CBF-A673-4CE07E598A93}"/>
                </a:ext>
              </a:extLst>
            </p:cNvPr>
            <p:cNvSpPr>
              <a:spLocks/>
            </p:cNvSpPr>
            <p:nvPr/>
          </p:nvSpPr>
          <p:spPr bwMode="auto">
            <a:xfrm>
              <a:off x="3481140" y="3896074"/>
              <a:ext cx="247650" cy="439738"/>
            </a:xfrm>
            <a:custGeom>
              <a:avLst/>
              <a:gdLst>
                <a:gd name="T0" fmla="*/ 275 w 625"/>
                <a:gd name="T1" fmla="*/ 0 h 1107"/>
                <a:gd name="T2" fmla="*/ 625 w 625"/>
                <a:gd name="T3" fmla="*/ 1003 h 1107"/>
                <a:gd name="T4" fmla="*/ 352 w 625"/>
                <a:gd name="T5" fmla="*/ 1107 h 1107"/>
                <a:gd name="T6" fmla="*/ 0 w 625"/>
                <a:gd name="T7" fmla="*/ 387 h 1107"/>
                <a:gd name="T8" fmla="*/ 275 w 625"/>
                <a:gd name="T9" fmla="*/ 0 h 1107"/>
              </a:gdLst>
              <a:ahLst/>
              <a:cxnLst>
                <a:cxn ang="0">
                  <a:pos x="T0" y="T1"/>
                </a:cxn>
                <a:cxn ang="0">
                  <a:pos x="T2" y="T3"/>
                </a:cxn>
                <a:cxn ang="0">
                  <a:pos x="T4" y="T5"/>
                </a:cxn>
                <a:cxn ang="0">
                  <a:pos x="T6" y="T7"/>
                </a:cxn>
                <a:cxn ang="0">
                  <a:pos x="T8" y="T9"/>
                </a:cxn>
              </a:cxnLst>
              <a:rect l="0" t="0" r="r" b="b"/>
              <a:pathLst>
                <a:path w="625" h="1107">
                  <a:moveTo>
                    <a:pt x="275" y="0"/>
                  </a:moveTo>
                  <a:lnTo>
                    <a:pt x="625" y="1003"/>
                  </a:lnTo>
                  <a:lnTo>
                    <a:pt x="352" y="1107"/>
                  </a:lnTo>
                  <a:lnTo>
                    <a:pt x="0" y="387"/>
                  </a:lnTo>
                  <a:lnTo>
                    <a:pt x="275"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7" name="Freeform: Shape 46">
              <a:extLst>
                <a:ext uri="{FF2B5EF4-FFF2-40B4-BE49-F238E27FC236}">
                  <a16:creationId xmlns:a16="http://schemas.microsoft.com/office/drawing/2014/main" xmlns="" id="{172CCB0A-6DD6-4DC0-BDE8-F234A0298E89}"/>
                </a:ext>
              </a:extLst>
            </p:cNvPr>
            <p:cNvSpPr>
              <a:spLocks/>
            </p:cNvSpPr>
            <p:nvPr/>
          </p:nvSpPr>
          <p:spPr bwMode="auto">
            <a:xfrm>
              <a:off x="764926" y="2946749"/>
              <a:ext cx="1316038" cy="1243012"/>
            </a:xfrm>
            <a:custGeom>
              <a:avLst/>
              <a:gdLst>
                <a:gd name="connsiteX0" fmla="*/ 543121 w 1316038"/>
                <a:gd name="connsiteY0" fmla="*/ 0 h 1243012"/>
                <a:gd name="connsiteX1" fmla="*/ 1316038 w 1316038"/>
                <a:gd name="connsiteY1" fmla="*/ 0 h 1243012"/>
                <a:gd name="connsiteX2" fmla="*/ 1117050 w 1316038"/>
                <a:gd name="connsiteY2" fmla="*/ 814699 h 1243012"/>
                <a:gd name="connsiteX3" fmla="*/ 544430 w 1316038"/>
                <a:gd name="connsiteY3" fmla="*/ 1102655 h 1243012"/>
                <a:gd name="connsiteX4" fmla="*/ 544513 w 1316038"/>
                <a:gd name="connsiteY4" fmla="*/ 1102966 h 1243012"/>
                <a:gd name="connsiteX5" fmla="*/ 462916 w 1316038"/>
                <a:gd name="connsiteY5" fmla="*/ 1243012 h 1243012"/>
                <a:gd name="connsiteX6" fmla="*/ 0 w 1316038"/>
                <a:gd name="connsiteY6" fmla="*/ 636807 h 1243012"/>
                <a:gd name="connsiteX7" fmla="*/ 290585 w 1316038"/>
                <a:gd name="connsiteY7" fmla="*/ 152109 h 1243012"/>
                <a:gd name="connsiteX8" fmla="*/ 290513 w 1316038"/>
                <a:gd name="connsiteY8" fmla="*/ 151839 h 1243012"/>
                <a:gd name="connsiteX9" fmla="*/ 290878 w 1316038"/>
                <a:gd name="connsiteY9" fmla="*/ 151620 h 1243012"/>
                <a:gd name="connsiteX10" fmla="*/ 291362 w 1316038"/>
                <a:gd name="connsiteY10" fmla="*/ 150812 h 1243012"/>
                <a:gd name="connsiteX11" fmla="*/ 291481 w 1316038"/>
                <a:gd name="connsiteY11" fmla="*/ 151258 h 12430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316038" h="1243012">
                  <a:moveTo>
                    <a:pt x="543121" y="0"/>
                  </a:moveTo>
                  <a:lnTo>
                    <a:pt x="1316038" y="0"/>
                  </a:lnTo>
                  <a:lnTo>
                    <a:pt x="1117050" y="814699"/>
                  </a:lnTo>
                  <a:lnTo>
                    <a:pt x="544430" y="1102655"/>
                  </a:lnTo>
                  <a:lnTo>
                    <a:pt x="544513" y="1102966"/>
                  </a:lnTo>
                  <a:lnTo>
                    <a:pt x="462916" y="1243012"/>
                  </a:lnTo>
                  <a:lnTo>
                    <a:pt x="0" y="636807"/>
                  </a:lnTo>
                  <a:lnTo>
                    <a:pt x="290585" y="152109"/>
                  </a:lnTo>
                  <a:lnTo>
                    <a:pt x="290513" y="151839"/>
                  </a:lnTo>
                  <a:lnTo>
                    <a:pt x="290878" y="151620"/>
                  </a:lnTo>
                  <a:lnTo>
                    <a:pt x="291362" y="150812"/>
                  </a:lnTo>
                  <a:lnTo>
                    <a:pt x="291481" y="151258"/>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60" name="Freeform: Shape 59">
              <a:extLst>
                <a:ext uri="{FF2B5EF4-FFF2-40B4-BE49-F238E27FC236}">
                  <a16:creationId xmlns:a16="http://schemas.microsoft.com/office/drawing/2014/main" xmlns="" id="{3A2662D9-0478-45F5-A1F3-87865DA57C77}"/>
                </a:ext>
              </a:extLst>
            </p:cNvPr>
            <p:cNvSpPr>
              <a:spLocks/>
            </p:cNvSpPr>
            <p:nvPr/>
          </p:nvSpPr>
          <p:spPr bwMode="auto">
            <a:xfrm>
              <a:off x="764927" y="3097560"/>
              <a:ext cx="544513" cy="1536700"/>
            </a:xfrm>
            <a:custGeom>
              <a:avLst/>
              <a:gdLst>
                <a:gd name="connsiteX0" fmla="*/ 291362 w 544513"/>
                <a:gd name="connsiteY0" fmla="*/ 0 h 1536700"/>
                <a:gd name="connsiteX1" fmla="*/ 544513 w 544513"/>
                <a:gd name="connsiteY1" fmla="*/ 952154 h 1536700"/>
                <a:gd name="connsiteX2" fmla="*/ 462916 w 544513"/>
                <a:gd name="connsiteY2" fmla="*/ 1092200 h 1536700"/>
                <a:gd name="connsiteX3" fmla="*/ 37787 w 544513"/>
                <a:gd name="connsiteY3" fmla="*/ 535479 h 1536700"/>
                <a:gd name="connsiteX4" fmla="*/ 461963 w 544513"/>
                <a:gd name="connsiteY4" fmla="*/ 1093425 h 1536700"/>
                <a:gd name="connsiteX5" fmla="*/ 362715 w 544513"/>
                <a:gd name="connsiteY5" fmla="*/ 1187642 h 1536700"/>
                <a:gd name="connsiteX6" fmla="*/ 363538 w 544513"/>
                <a:gd name="connsiteY6" fmla="*/ 1187450 h 1536700"/>
                <a:gd name="connsiteX7" fmla="*/ 0 w 544513"/>
                <a:gd name="connsiteY7" fmla="*/ 1536700 h 1536700"/>
                <a:gd name="connsiteX8" fmla="*/ 0 w 544513"/>
                <a:gd name="connsiteY8" fmla="*/ 1273175 h 1536700"/>
                <a:gd name="connsiteX9" fmla="*/ 0 w 544513"/>
                <a:gd name="connsiteY9" fmla="*/ 1272189 h 1536700"/>
                <a:gd name="connsiteX10" fmla="*/ 0 w 544513"/>
                <a:gd name="connsiteY10" fmla="*/ 485995 h 1536700"/>
                <a:gd name="connsiteX11" fmla="*/ 0 w 544513"/>
                <a:gd name="connsiteY11" fmla="*/ 485775 h 1536700"/>
                <a:gd name="connsiteX12" fmla="*/ 74 w 544513"/>
                <a:gd name="connsiteY12" fmla="*/ 485872 h 1536700"/>
                <a:gd name="connsiteX0" fmla="*/ 291362 w 544513"/>
                <a:gd name="connsiteY0" fmla="*/ 0 h 1536700"/>
                <a:gd name="connsiteX1" fmla="*/ 544513 w 544513"/>
                <a:gd name="connsiteY1" fmla="*/ 952154 h 1536700"/>
                <a:gd name="connsiteX2" fmla="*/ 462916 w 544513"/>
                <a:gd name="connsiteY2" fmla="*/ 1092200 h 1536700"/>
                <a:gd name="connsiteX3" fmla="*/ 461963 w 544513"/>
                <a:gd name="connsiteY3" fmla="*/ 1093425 h 1536700"/>
                <a:gd name="connsiteX4" fmla="*/ 362715 w 544513"/>
                <a:gd name="connsiteY4" fmla="*/ 1187642 h 1536700"/>
                <a:gd name="connsiteX5" fmla="*/ 363538 w 544513"/>
                <a:gd name="connsiteY5" fmla="*/ 1187450 h 1536700"/>
                <a:gd name="connsiteX6" fmla="*/ 0 w 544513"/>
                <a:gd name="connsiteY6" fmla="*/ 1536700 h 1536700"/>
                <a:gd name="connsiteX7" fmla="*/ 0 w 544513"/>
                <a:gd name="connsiteY7" fmla="*/ 1273175 h 1536700"/>
                <a:gd name="connsiteX8" fmla="*/ 0 w 544513"/>
                <a:gd name="connsiteY8" fmla="*/ 1272189 h 1536700"/>
                <a:gd name="connsiteX9" fmla="*/ 0 w 544513"/>
                <a:gd name="connsiteY9" fmla="*/ 485995 h 1536700"/>
                <a:gd name="connsiteX10" fmla="*/ 0 w 544513"/>
                <a:gd name="connsiteY10" fmla="*/ 485775 h 1536700"/>
                <a:gd name="connsiteX11" fmla="*/ 74 w 544513"/>
                <a:gd name="connsiteY11" fmla="*/ 485872 h 1536700"/>
                <a:gd name="connsiteX12" fmla="*/ 291362 w 544513"/>
                <a:gd name="connsiteY12" fmla="*/ 0 h 1536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44513" h="1536700">
                  <a:moveTo>
                    <a:pt x="291362" y="0"/>
                  </a:moveTo>
                  <a:lnTo>
                    <a:pt x="544513" y="952154"/>
                  </a:lnTo>
                  <a:lnTo>
                    <a:pt x="462916" y="1092200"/>
                  </a:lnTo>
                  <a:lnTo>
                    <a:pt x="461963" y="1093425"/>
                  </a:lnTo>
                  <a:lnTo>
                    <a:pt x="362715" y="1187642"/>
                  </a:lnTo>
                  <a:lnTo>
                    <a:pt x="363538" y="1187450"/>
                  </a:lnTo>
                  <a:lnTo>
                    <a:pt x="0" y="1536700"/>
                  </a:lnTo>
                  <a:lnTo>
                    <a:pt x="0" y="1273175"/>
                  </a:lnTo>
                  <a:lnTo>
                    <a:pt x="0" y="1272189"/>
                  </a:lnTo>
                  <a:lnTo>
                    <a:pt x="0" y="485995"/>
                  </a:lnTo>
                  <a:lnTo>
                    <a:pt x="0" y="485775"/>
                  </a:lnTo>
                  <a:cubicBezTo>
                    <a:pt x="25" y="485807"/>
                    <a:pt x="49" y="485840"/>
                    <a:pt x="74" y="485872"/>
                  </a:cubicBezTo>
                  <a:lnTo>
                    <a:pt x="291362" y="0"/>
                  </a:ln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36" name="Freeform 55">
              <a:extLst>
                <a:ext uri="{FF2B5EF4-FFF2-40B4-BE49-F238E27FC236}">
                  <a16:creationId xmlns:a16="http://schemas.microsoft.com/office/drawing/2014/main" xmlns="" id="{E270841A-3CB2-48B3-B470-898ED7F87392}"/>
                </a:ext>
              </a:extLst>
            </p:cNvPr>
            <p:cNvSpPr>
              <a:spLocks/>
            </p:cNvSpPr>
            <p:nvPr/>
          </p:nvSpPr>
          <p:spPr bwMode="auto">
            <a:xfrm>
              <a:off x="401390" y="4311999"/>
              <a:ext cx="363538" cy="322263"/>
            </a:xfrm>
            <a:custGeom>
              <a:avLst/>
              <a:gdLst>
                <a:gd name="T0" fmla="*/ 917 w 917"/>
                <a:gd name="T1" fmla="*/ 816 h 816"/>
                <a:gd name="T2" fmla="*/ 0 w 917"/>
                <a:gd name="T3" fmla="*/ 241 h 816"/>
                <a:gd name="T4" fmla="*/ 94 w 917"/>
                <a:gd name="T5" fmla="*/ 0 h 816"/>
                <a:gd name="T6" fmla="*/ 917 w 917"/>
                <a:gd name="T7" fmla="*/ 148 h 816"/>
                <a:gd name="T8" fmla="*/ 917 w 917"/>
                <a:gd name="T9" fmla="*/ 816 h 816"/>
              </a:gdLst>
              <a:ahLst/>
              <a:cxnLst>
                <a:cxn ang="0">
                  <a:pos x="T0" y="T1"/>
                </a:cxn>
                <a:cxn ang="0">
                  <a:pos x="T2" y="T3"/>
                </a:cxn>
                <a:cxn ang="0">
                  <a:pos x="T4" y="T5"/>
                </a:cxn>
                <a:cxn ang="0">
                  <a:pos x="T6" y="T7"/>
                </a:cxn>
                <a:cxn ang="0">
                  <a:pos x="T8" y="T9"/>
                </a:cxn>
              </a:cxnLst>
              <a:rect l="0" t="0" r="r" b="b"/>
              <a:pathLst>
                <a:path w="917" h="816">
                  <a:moveTo>
                    <a:pt x="917" y="816"/>
                  </a:moveTo>
                  <a:lnTo>
                    <a:pt x="0" y="241"/>
                  </a:lnTo>
                  <a:lnTo>
                    <a:pt x="94" y="0"/>
                  </a:lnTo>
                  <a:lnTo>
                    <a:pt x="917" y="148"/>
                  </a:lnTo>
                  <a:lnTo>
                    <a:pt x="917" y="816"/>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56">
              <a:extLst>
                <a:ext uri="{FF2B5EF4-FFF2-40B4-BE49-F238E27FC236}">
                  <a16:creationId xmlns:a16="http://schemas.microsoft.com/office/drawing/2014/main" xmlns="" id="{BF39B5BD-CB88-4A91-807F-E87267A872D7}"/>
                </a:ext>
              </a:extLst>
            </p:cNvPr>
            <p:cNvSpPr>
              <a:spLocks/>
            </p:cNvSpPr>
            <p:nvPr/>
          </p:nvSpPr>
          <p:spPr bwMode="auto">
            <a:xfrm>
              <a:off x="353765" y="4232624"/>
              <a:ext cx="255588" cy="195263"/>
            </a:xfrm>
            <a:custGeom>
              <a:avLst/>
              <a:gdLst>
                <a:gd name="T0" fmla="*/ 186 w 644"/>
                <a:gd name="T1" fmla="*/ 0 h 492"/>
                <a:gd name="T2" fmla="*/ 644 w 644"/>
                <a:gd name="T3" fmla="*/ 275 h 492"/>
                <a:gd name="T4" fmla="*/ 0 w 644"/>
                <a:gd name="T5" fmla="*/ 492 h 492"/>
                <a:gd name="T6" fmla="*/ 186 w 644"/>
                <a:gd name="T7" fmla="*/ 0 h 492"/>
              </a:gdLst>
              <a:ahLst/>
              <a:cxnLst>
                <a:cxn ang="0">
                  <a:pos x="T0" y="T1"/>
                </a:cxn>
                <a:cxn ang="0">
                  <a:pos x="T2" y="T3"/>
                </a:cxn>
                <a:cxn ang="0">
                  <a:pos x="T4" y="T5"/>
                </a:cxn>
                <a:cxn ang="0">
                  <a:pos x="T6" y="T7"/>
                </a:cxn>
              </a:cxnLst>
              <a:rect l="0" t="0" r="r" b="b"/>
              <a:pathLst>
                <a:path w="644" h="492">
                  <a:moveTo>
                    <a:pt x="186" y="0"/>
                  </a:moveTo>
                  <a:lnTo>
                    <a:pt x="644" y="275"/>
                  </a:lnTo>
                  <a:lnTo>
                    <a:pt x="0" y="492"/>
                  </a:lnTo>
                  <a:lnTo>
                    <a:pt x="186" y="0"/>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9" name="Freeform 52">
              <a:extLst>
                <a:ext uri="{FF2B5EF4-FFF2-40B4-BE49-F238E27FC236}">
                  <a16:creationId xmlns:a16="http://schemas.microsoft.com/office/drawing/2014/main" xmlns="" id="{E7990FD1-9E0F-4ACF-86E4-B518F8E56ED7}"/>
                </a:ext>
              </a:extLst>
            </p:cNvPr>
            <p:cNvSpPr>
              <a:spLocks/>
            </p:cNvSpPr>
            <p:nvPr/>
          </p:nvSpPr>
          <p:spPr bwMode="auto">
            <a:xfrm>
              <a:off x="1055440" y="2946749"/>
              <a:ext cx="1025525" cy="1103313"/>
            </a:xfrm>
            <a:custGeom>
              <a:avLst/>
              <a:gdLst>
                <a:gd name="T0" fmla="*/ 0 w 2582"/>
                <a:gd name="T1" fmla="*/ 383 h 2783"/>
                <a:gd name="T2" fmla="*/ 636 w 2582"/>
                <a:gd name="T3" fmla="*/ 0 h 2783"/>
                <a:gd name="T4" fmla="*/ 2582 w 2582"/>
                <a:gd name="T5" fmla="*/ 0 h 2783"/>
                <a:gd name="T6" fmla="*/ 2081 w 2582"/>
                <a:gd name="T7" fmla="*/ 2055 h 2783"/>
                <a:gd name="T8" fmla="*/ 636 w 2582"/>
                <a:gd name="T9" fmla="*/ 2783 h 2783"/>
                <a:gd name="T10" fmla="*/ 0 w 2582"/>
                <a:gd name="T11" fmla="*/ 383 h 2783"/>
              </a:gdLst>
              <a:ahLst/>
              <a:cxnLst>
                <a:cxn ang="0">
                  <a:pos x="T0" y="T1"/>
                </a:cxn>
                <a:cxn ang="0">
                  <a:pos x="T2" y="T3"/>
                </a:cxn>
                <a:cxn ang="0">
                  <a:pos x="T4" y="T5"/>
                </a:cxn>
                <a:cxn ang="0">
                  <a:pos x="T6" y="T7"/>
                </a:cxn>
                <a:cxn ang="0">
                  <a:pos x="T8" y="T9"/>
                </a:cxn>
                <a:cxn ang="0">
                  <a:pos x="T10" y="T11"/>
                </a:cxn>
              </a:cxnLst>
              <a:rect l="0" t="0" r="r" b="b"/>
              <a:pathLst>
                <a:path w="2582" h="2783">
                  <a:moveTo>
                    <a:pt x="0" y="383"/>
                  </a:moveTo>
                  <a:lnTo>
                    <a:pt x="636" y="0"/>
                  </a:lnTo>
                  <a:lnTo>
                    <a:pt x="2582" y="0"/>
                  </a:lnTo>
                  <a:lnTo>
                    <a:pt x="2081" y="2055"/>
                  </a:lnTo>
                  <a:lnTo>
                    <a:pt x="636" y="2783"/>
                  </a:lnTo>
                  <a:lnTo>
                    <a:pt x="0" y="383"/>
                  </a:lnTo>
                  <a:close/>
                </a:path>
              </a:pathLst>
            </a:custGeom>
            <a:solidFill>
              <a:schemeClr val="bg1">
                <a:lumMod val="9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2" name="Freeform 49">
              <a:extLst>
                <a:ext uri="{FF2B5EF4-FFF2-40B4-BE49-F238E27FC236}">
                  <a16:creationId xmlns:a16="http://schemas.microsoft.com/office/drawing/2014/main" xmlns="" id="{AA9806F5-95F7-42B4-A037-08587F431E5D}"/>
                </a:ext>
              </a:extLst>
            </p:cNvPr>
            <p:cNvSpPr>
              <a:spLocks/>
            </p:cNvSpPr>
            <p:nvPr/>
          </p:nvSpPr>
          <p:spPr bwMode="auto">
            <a:xfrm>
              <a:off x="3262065" y="3583336"/>
              <a:ext cx="328613" cy="584200"/>
            </a:xfrm>
            <a:custGeom>
              <a:avLst/>
              <a:gdLst>
                <a:gd name="T0" fmla="*/ 0 w 826"/>
                <a:gd name="T1" fmla="*/ 0 h 1469"/>
                <a:gd name="T2" fmla="*/ 826 w 826"/>
                <a:gd name="T3" fmla="*/ 788 h 1469"/>
                <a:gd name="T4" fmla="*/ 343 w 826"/>
                <a:gd name="T5" fmla="*/ 1469 h 1469"/>
                <a:gd name="T6" fmla="*/ 0 w 826"/>
                <a:gd name="T7" fmla="*/ 0 h 1469"/>
              </a:gdLst>
              <a:ahLst/>
              <a:cxnLst>
                <a:cxn ang="0">
                  <a:pos x="T0" y="T1"/>
                </a:cxn>
                <a:cxn ang="0">
                  <a:pos x="T2" y="T3"/>
                </a:cxn>
                <a:cxn ang="0">
                  <a:pos x="T4" y="T5"/>
                </a:cxn>
                <a:cxn ang="0">
                  <a:pos x="T6" y="T7"/>
                </a:cxn>
              </a:cxnLst>
              <a:rect l="0" t="0" r="r" b="b"/>
              <a:pathLst>
                <a:path w="826" h="1469">
                  <a:moveTo>
                    <a:pt x="0" y="0"/>
                  </a:moveTo>
                  <a:lnTo>
                    <a:pt x="826" y="788"/>
                  </a:lnTo>
                  <a:lnTo>
                    <a:pt x="343" y="1469"/>
                  </a:lnTo>
                  <a:lnTo>
                    <a:pt x="0" y="0"/>
                  </a:lnTo>
                  <a:close/>
                </a:path>
              </a:pathLst>
            </a:custGeom>
            <a:solidFill>
              <a:schemeClr val="bg1">
                <a:lumMod val="6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55" name="Freeform 47">
              <a:extLst>
                <a:ext uri="{FF2B5EF4-FFF2-40B4-BE49-F238E27FC236}">
                  <a16:creationId xmlns:a16="http://schemas.microsoft.com/office/drawing/2014/main" xmlns="" id="{1D4E7384-B778-41B0-A916-FC26E107DDA6}"/>
                </a:ext>
              </a:extLst>
            </p:cNvPr>
            <p:cNvSpPr>
              <a:spLocks/>
            </p:cNvSpPr>
            <p:nvPr/>
          </p:nvSpPr>
          <p:spPr bwMode="auto">
            <a:xfrm>
              <a:off x="1309440" y="4050061"/>
              <a:ext cx="573088" cy="1060450"/>
            </a:xfrm>
            <a:custGeom>
              <a:avLst/>
              <a:gdLst>
                <a:gd name="T0" fmla="*/ 0 w 1445"/>
                <a:gd name="T1" fmla="*/ 0 h 2670"/>
                <a:gd name="T2" fmla="*/ 466 w 1445"/>
                <a:gd name="T3" fmla="*/ 2670 h 2670"/>
                <a:gd name="T4" fmla="*/ 1151 w 1445"/>
                <a:gd name="T5" fmla="*/ 2670 h 2670"/>
                <a:gd name="T6" fmla="*/ 1445 w 1445"/>
                <a:gd name="T7" fmla="*/ 2057 h 2670"/>
                <a:gd name="T8" fmla="*/ 0 w 1445"/>
                <a:gd name="T9" fmla="*/ 0 h 2670"/>
              </a:gdLst>
              <a:ahLst/>
              <a:cxnLst>
                <a:cxn ang="0">
                  <a:pos x="T0" y="T1"/>
                </a:cxn>
                <a:cxn ang="0">
                  <a:pos x="T2" y="T3"/>
                </a:cxn>
                <a:cxn ang="0">
                  <a:pos x="T4" y="T5"/>
                </a:cxn>
                <a:cxn ang="0">
                  <a:pos x="T6" y="T7"/>
                </a:cxn>
                <a:cxn ang="0">
                  <a:pos x="T8" y="T9"/>
                </a:cxn>
              </a:cxnLst>
              <a:rect l="0" t="0" r="r" b="b"/>
              <a:pathLst>
                <a:path w="1445" h="2670">
                  <a:moveTo>
                    <a:pt x="0" y="0"/>
                  </a:moveTo>
                  <a:lnTo>
                    <a:pt x="466" y="2670"/>
                  </a:lnTo>
                  <a:lnTo>
                    <a:pt x="1151" y="2670"/>
                  </a:lnTo>
                  <a:lnTo>
                    <a:pt x="1445" y="2057"/>
                  </a:lnTo>
                  <a:lnTo>
                    <a:pt x="0"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1" name="Freeform 53">
              <a:extLst>
                <a:ext uri="{FF2B5EF4-FFF2-40B4-BE49-F238E27FC236}">
                  <a16:creationId xmlns:a16="http://schemas.microsoft.com/office/drawing/2014/main" xmlns="" id="{2532D960-D639-40B3-9C02-5BB9CF1DF702}"/>
                </a:ext>
              </a:extLst>
            </p:cNvPr>
            <p:cNvSpPr>
              <a:spLocks/>
            </p:cNvSpPr>
            <p:nvPr/>
          </p:nvSpPr>
          <p:spPr bwMode="auto">
            <a:xfrm>
              <a:off x="764927" y="3583336"/>
              <a:ext cx="461963" cy="787400"/>
            </a:xfrm>
            <a:custGeom>
              <a:avLst/>
              <a:gdLst>
                <a:gd name="T0" fmla="*/ 0 w 1163"/>
                <a:gd name="T1" fmla="*/ 0 h 1980"/>
                <a:gd name="T2" fmla="*/ 0 w 1163"/>
                <a:gd name="T3" fmla="*/ 1980 h 1980"/>
                <a:gd name="T4" fmla="*/ 912 w 1163"/>
                <a:gd name="T5" fmla="*/ 1766 h 1980"/>
                <a:gd name="T6" fmla="*/ 1163 w 1163"/>
                <a:gd name="T7" fmla="*/ 1528 h 1980"/>
                <a:gd name="T8" fmla="*/ 0 w 1163"/>
                <a:gd name="T9" fmla="*/ 0 h 1980"/>
              </a:gdLst>
              <a:ahLst/>
              <a:cxnLst>
                <a:cxn ang="0">
                  <a:pos x="T0" y="T1"/>
                </a:cxn>
                <a:cxn ang="0">
                  <a:pos x="T2" y="T3"/>
                </a:cxn>
                <a:cxn ang="0">
                  <a:pos x="T4" y="T5"/>
                </a:cxn>
                <a:cxn ang="0">
                  <a:pos x="T6" y="T7"/>
                </a:cxn>
                <a:cxn ang="0">
                  <a:pos x="T8" y="T9"/>
                </a:cxn>
              </a:cxnLst>
              <a:rect l="0" t="0" r="r" b="b"/>
              <a:pathLst>
                <a:path w="1163" h="1980">
                  <a:moveTo>
                    <a:pt x="0" y="0"/>
                  </a:moveTo>
                  <a:lnTo>
                    <a:pt x="0" y="1980"/>
                  </a:lnTo>
                  <a:lnTo>
                    <a:pt x="912" y="1766"/>
                  </a:lnTo>
                  <a:lnTo>
                    <a:pt x="1163" y="1528"/>
                  </a:lnTo>
                  <a:lnTo>
                    <a:pt x="0" y="0"/>
                  </a:lnTo>
                  <a:close/>
                </a:path>
              </a:pathLst>
            </a:custGeom>
            <a:solidFill>
              <a:schemeClr val="bg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5648114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03EC2781-A9E1-4598-BF84-16D421A263A3}"/>
              </a:ext>
            </a:extLst>
          </p:cNvPr>
          <p:cNvGrpSpPr/>
          <p:nvPr/>
        </p:nvGrpSpPr>
        <p:grpSpPr>
          <a:xfrm>
            <a:off x="10047982" y="5949280"/>
            <a:ext cx="1534418" cy="908720"/>
            <a:chOff x="6284267" y="4972050"/>
            <a:chExt cx="2354263" cy="1204913"/>
          </a:xfrm>
        </p:grpSpPr>
        <p:sp>
          <p:nvSpPr>
            <p:cNvPr id="28" name="Freeform 66">
              <a:extLst>
                <a:ext uri="{FF2B5EF4-FFF2-40B4-BE49-F238E27FC236}">
                  <a16:creationId xmlns:a16="http://schemas.microsoft.com/office/drawing/2014/main" xmlns="" id="{56C81A7A-A6A9-4092-B2CC-6E63EB38E53A}"/>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2">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9" name="Freeform 67">
              <a:extLst>
                <a:ext uri="{FF2B5EF4-FFF2-40B4-BE49-F238E27FC236}">
                  <a16:creationId xmlns:a16="http://schemas.microsoft.com/office/drawing/2014/main" xmlns="" id="{4F9E02AD-ED07-455F-948A-7C0613DBB009}"/>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0" name="Freeform 68">
              <a:extLst>
                <a:ext uri="{FF2B5EF4-FFF2-40B4-BE49-F238E27FC236}">
                  <a16:creationId xmlns:a16="http://schemas.microsoft.com/office/drawing/2014/main" xmlns="" id="{53E9FA6B-49E9-4C82-9220-4AFEF95A438C}"/>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1" name="Freeform 69">
              <a:extLst>
                <a:ext uri="{FF2B5EF4-FFF2-40B4-BE49-F238E27FC236}">
                  <a16:creationId xmlns:a16="http://schemas.microsoft.com/office/drawing/2014/main" xmlns="" id="{2474C5C9-A10F-4187-A5E6-901915CB243B}"/>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2" name="Freeform 74">
              <a:extLst>
                <a:ext uri="{FF2B5EF4-FFF2-40B4-BE49-F238E27FC236}">
                  <a16:creationId xmlns:a16="http://schemas.microsoft.com/office/drawing/2014/main" xmlns="" id="{74D32CA3-1405-4EEE-AA9F-1157DA382FAE}"/>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0" name="Title 9"/>
          <p:cNvSpPr>
            <a:spLocks noGrp="1"/>
          </p:cNvSpPr>
          <p:nvPr>
            <p:ph type="title"/>
          </p:nvPr>
        </p:nvSpPr>
        <p:spPr/>
        <p:txBody>
          <a:bodyPr>
            <a:noAutofit/>
          </a:bodyPr>
          <a:lstStyle/>
          <a:p>
            <a:r>
              <a:rPr lang="en-US" dirty="0">
                <a:solidFill>
                  <a:schemeClr val="tx1"/>
                </a:solidFill>
              </a:rPr>
              <a:t>What is</a:t>
            </a:r>
            <a:r>
              <a:rPr lang="en-US" dirty="0"/>
              <a:t> </a:t>
            </a:r>
            <a:r>
              <a:rPr lang="en-US" dirty="0">
                <a:solidFill>
                  <a:schemeClr val="accent2"/>
                </a:solidFill>
              </a:rPr>
              <a:t>Resource Search </a:t>
            </a:r>
            <a:r>
              <a:rPr lang="en-US" dirty="0">
                <a:solidFill>
                  <a:schemeClr val="accent1"/>
                </a:solidFill>
              </a:rPr>
              <a:t>?</a:t>
            </a:r>
            <a:endParaRPr lang="en-US" dirty="0"/>
          </a:p>
        </p:txBody>
      </p:sp>
      <p:sp>
        <p:nvSpPr>
          <p:cNvPr id="12" name="Text Placeholder 11"/>
          <p:cNvSpPr>
            <a:spLocks noGrp="1"/>
          </p:cNvSpPr>
          <p:nvPr>
            <p:ph sz="half" idx="2"/>
          </p:nvPr>
        </p:nvSpPr>
        <p:spPr>
          <a:xfrm>
            <a:off x="6400800" y="1983968"/>
            <a:ext cx="5181600" cy="4351338"/>
          </a:xfrm>
        </p:spPr>
        <p:txBody>
          <a:bodyPr>
            <a:normAutofit fontScale="92500"/>
          </a:bodyPr>
          <a:lstStyle/>
          <a:p>
            <a:pPr marL="0" indent="0">
              <a:buNone/>
            </a:pPr>
            <a:r>
              <a:rPr lang="en-US" dirty="0"/>
              <a:t>In general, Web pages and documents on the Internet that provide useful information. While an online resource is typically data and educational in nature, any support software available online can also be considered a resource.</a:t>
            </a:r>
          </a:p>
        </p:txBody>
      </p:sp>
      <p:sp>
        <p:nvSpPr>
          <p:cNvPr id="6" name="Slide Number Placeholder 5"/>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7CD08052-46D4-4451-BCD3-D01F8058DAE8}" type="slidenum">
              <a:rPr kumimoji="0" lang="en-US" sz="1200" b="0" i="0" u="none" strike="noStrike" kern="1200" cap="none" spc="0" normalizeH="0" baseline="0" noProof="0" smtClean="0">
                <a:ln>
                  <a:noFill/>
                </a:ln>
                <a:solidFill>
                  <a:schemeClr val="bg1"/>
                </a:solidFill>
                <a:effectLst/>
                <a:uLnTx/>
                <a:uFillTx/>
                <a:latin typeface="Calibri" panose="020F0502020204030204"/>
                <a:ea typeface="+mn-ea"/>
                <a:cs typeface="+mn-cs"/>
              </a:rPr>
              <a:pPr marL="0" marR="0" lvl="0" indent="0"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schemeClr val="bg1"/>
              </a:solidFill>
              <a:effectLst/>
              <a:uLnTx/>
              <a:uFillTx/>
              <a:latin typeface="Calibri" panose="020F0502020204030204"/>
              <a:ea typeface="+mn-ea"/>
              <a:cs typeface="+mn-cs"/>
            </a:endParaRPr>
          </a:p>
        </p:txBody>
      </p:sp>
      <p:pic>
        <p:nvPicPr>
          <p:cNvPr id="4" name="Picture 4">
            <a:extLst>
              <a:ext uri="{FF2B5EF4-FFF2-40B4-BE49-F238E27FC236}">
                <a16:creationId xmlns:a16="http://schemas.microsoft.com/office/drawing/2014/main" xmlns="" id="{7BAB2739-A75A-25F6-6587-D164BADC9509}"/>
              </a:ext>
            </a:extLst>
          </p:cNvPr>
          <p:cNvPicPr>
            <a:picLocks noGrp="1" noChangeAspect="1"/>
          </p:cNvPicPr>
          <p:nvPr>
            <p:ph sz="half" idx="1"/>
          </p:nvPr>
        </p:nvPicPr>
        <p:blipFill>
          <a:blip r:embed="rId3"/>
          <a:srcRect/>
          <a:stretch/>
        </p:blipFill>
        <p:spPr>
          <a:xfrm>
            <a:off x="334586" y="2112111"/>
            <a:ext cx="5761414" cy="3837169"/>
          </a:xfrm>
        </p:spPr>
      </p:pic>
    </p:spTree>
    <p:extLst>
      <p:ext uri="{BB962C8B-B14F-4D97-AF65-F5344CB8AC3E}">
        <p14:creationId xmlns:p14="http://schemas.microsoft.com/office/powerpoint/2010/main" val="37201227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xmlns="" id="{7B0E9B39-05D7-40E2-B282-FAEA238C1E83}"/>
              </a:ext>
            </a:extLst>
          </p:cNvPr>
          <p:cNvGrpSpPr/>
          <p:nvPr/>
        </p:nvGrpSpPr>
        <p:grpSpPr>
          <a:xfrm>
            <a:off x="10047982" y="5949280"/>
            <a:ext cx="1534418" cy="908720"/>
            <a:chOff x="6284267" y="4972050"/>
            <a:chExt cx="2354263" cy="1204913"/>
          </a:xfrm>
        </p:grpSpPr>
        <p:sp>
          <p:nvSpPr>
            <p:cNvPr id="17" name="Freeform 66">
              <a:extLst>
                <a:ext uri="{FF2B5EF4-FFF2-40B4-BE49-F238E27FC236}">
                  <a16:creationId xmlns:a16="http://schemas.microsoft.com/office/drawing/2014/main" xmlns="" id="{FB3D4016-DC41-4D4A-93CE-5E45787FF8A4}"/>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8" name="Freeform 67">
              <a:extLst>
                <a:ext uri="{FF2B5EF4-FFF2-40B4-BE49-F238E27FC236}">
                  <a16:creationId xmlns:a16="http://schemas.microsoft.com/office/drawing/2014/main" xmlns="" id="{9AF7D8EA-1E82-4692-8BA8-30E1E349DC9E}"/>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8">
              <a:extLst>
                <a:ext uri="{FF2B5EF4-FFF2-40B4-BE49-F238E27FC236}">
                  <a16:creationId xmlns:a16="http://schemas.microsoft.com/office/drawing/2014/main" xmlns="" id="{E54B569C-E91A-4F1B-B9A6-1DB56D561EBB}"/>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9">
              <a:extLst>
                <a:ext uri="{FF2B5EF4-FFF2-40B4-BE49-F238E27FC236}">
                  <a16:creationId xmlns:a16="http://schemas.microsoft.com/office/drawing/2014/main" xmlns="" id="{FFFDC02A-C1FB-4FD6-9714-02D99373E4C3}"/>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74">
              <a:extLst>
                <a:ext uri="{FF2B5EF4-FFF2-40B4-BE49-F238E27FC236}">
                  <a16:creationId xmlns:a16="http://schemas.microsoft.com/office/drawing/2014/main" xmlns="" id="{57CADBEF-B5BC-42BA-8F53-1E7F0F2CC260}"/>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 name="Title 6"/>
          <p:cNvSpPr>
            <a:spLocks noGrp="1"/>
          </p:cNvSpPr>
          <p:nvPr>
            <p:ph type="title"/>
          </p:nvPr>
        </p:nvSpPr>
        <p:spPr>
          <a:xfrm>
            <a:off x="838200" y="277764"/>
            <a:ext cx="10515600" cy="1132235"/>
          </a:xfrm>
        </p:spPr>
        <p:txBody>
          <a:bodyPr>
            <a:noAutofit/>
          </a:bodyPr>
          <a:lstStyle/>
          <a:p>
            <a:r>
              <a:rPr lang="en-US" dirty="0"/>
              <a:t>Ways to Search for </a:t>
            </a:r>
            <a:r>
              <a:rPr lang="en-US" dirty="0">
                <a:solidFill>
                  <a:schemeClr val="accent2"/>
                </a:solidFill>
              </a:rPr>
              <a:t>Resources </a:t>
            </a:r>
            <a:r>
              <a:rPr lang="en-US" dirty="0">
                <a:solidFill>
                  <a:srgbClr val="1A98DD"/>
                </a:solidFill>
              </a:rPr>
              <a:t>?</a:t>
            </a:r>
          </a:p>
        </p:txBody>
      </p:sp>
      <p:sp>
        <p:nvSpPr>
          <p:cNvPr id="9" name="Text Placeholder 8"/>
          <p:cNvSpPr>
            <a:spLocks noGrp="1"/>
          </p:cNvSpPr>
          <p:nvPr>
            <p:ph sz="half" idx="2"/>
          </p:nvPr>
        </p:nvSpPr>
        <p:spPr>
          <a:xfrm>
            <a:off x="819585" y="1530107"/>
            <a:ext cx="10168913" cy="2696557"/>
          </a:xfrm>
        </p:spPr>
        <p:txBody>
          <a:bodyPr>
            <a:normAutofit fontScale="55000" lnSpcReduction="20000"/>
          </a:bodyPr>
          <a:lstStyle/>
          <a:p>
            <a:pPr marL="0" indent="0">
              <a:buNone/>
            </a:pPr>
            <a:endParaRPr lang="en-US" b="0" i="0" dirty="0">
              <a:solidFill>
                <a:srgbClr val="202124"/>
              </a:solidFill>
              <a:effectLst/>
              <a:latin typeface="Google Sans"/>
            </a:endParaRPr>
          </a:p>
          <a:p>
            <a:r>
              <a:rPr lang="en-US" sz="4500" b="0" i="0" dirty="0">
                <a:solidFill>
                  <a:srgbClr val="202124"/>
                </a:solidFill>
                <a:effectLst/>
                <a:latin typeface="Roboto" panose="02000000000000000000" pitchFamily="2" charset="0"/>
              </a:rPr>
              <a:t>Find an article.</a:t>
            </a:r>
          </a:p>
          <a:p>
            <a:r>
              <a:rPr lang="en-US" sz="4500" b="0" i="0" dirty="0">
                <a:solidFill>
                  <a:srgbClr val="202124"/>
                </a:solidFill>
                <a:effectLst/>
                <a:latin typeface="Roboto" panose="02000000000000000000" pitchFamily="2" charset="0"/>
              </a:rPr>
              <a:t>Peer reviewed articles.</a:t>
            </a:r>
          </a:p>
          <a:p>
            <a:r>
              <a:rPr lang="en-US" sz="4500" b="0" i="0" dirty="0">
                <a:solidFill>
                  <a:srgbClr val="202124"/>
                </a:solidFill>
                <a:effectLst/>
                <a:latin typeface="Roboto" panose="02000000000000000000" pitchFamily="2" charset="0"/>
              </a:rPr>
              <a:t>Find an article from a citation.</a:t>
            </a:r>
          </a:p>
          <a:p>
            <a:r>
              <a:rPr lang="en-US" sz="4500" b="0" i="0" dirty="0">
                <a:solidFill>
                  <a:srgbClr val="202124"/>
                </a:solidFill>
                <a:effectLst/>
                <a:latin typeface="Roboto" panose="02000000000000000000" pitchFamily="2" charset="0"/>
              </a:rPr>
              <a:t>Using Google Scholar.</a:t>
            </a:r>
          </a:p>
          <a:p>
            <a:r>
              <a:rPr lang="en-US" sz="4500" b="0" i="0" dirty="0">
                <a:solidFill>
                  <a:srgbClr val="202124"/>
                </a:solidFill>
                <a:effectLst/>
                <a:latin typeface="Roboto" panose="02000000000000000000" pitchFamily="2" charset="0"/>
              </a:rPr>
              <a:t>Find a book or video in the library.</a:t>
            </a:r>
          </a:p>
          <a:p>
            <a:r>
              <a:rPr lang="en-US" sz="4500" b="0" i="0" dirty="0">
                <a:solidFill>
                  <a:srgbClr val="202124"/>
                </a:solidFill>
                <a:effectLst/>
                <a:latin typeface="Roboto" panose="02000000000000000000" pitchFamily="2" charset="0"/>
              </a:rPr>
              <a:t>Find a specific journal or magazine.</a:t>
            </a:r>
          </a:p>
          <a:p>
            <a:pPr marL="0" indent="0">
              <a:buNone/>
            </a:pPr>
            <a:endParaRPr lang="en-US" dirty="0"/>
          </a:p>
        </p:txBody>
      </p:sp>
      <p:sp>
        <p:nvSpPr>
          <p:cNvPr id="6" name="Slide Number Placeholder 5"/>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7CD08052-46D4-4451-BCD3-D01F8058DAE8}" type="slidenum">
              <a:rPr kumimoji="0" lang="en-US" sz="1200" b="0" i="0" u="none" strike="noStrike" kern="1200" cap="none" spc="0" normalizeH="0" baseline="0" noProof="0" smtClean="0">
                <a:ln>
                  <a:noFill/>
                </a:ln>
                <a:solidFill>
                  <a:schemeClr val="bg1"/>
                </a:solidFill>
                <a:effectLst/>
                <a:uLnTx/>
                <a:uFillTx/>
                <a:latin typeface="Calibri" panose="020F0502020204030204"/>
                <a:ea typeface="+mn-ea"/>
                <a:cs typeface="+mn-cs"/>
              </a:rPr>
              <a:pPr marL="0" marR="0" lvl="0" indent="0"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schemeClr val="bg1"/>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79983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itle 19"/>
          <p:cNvSpPr>
            <a:spLocks noGrp="1"/>
          </p:cNvSpPr>
          <p:nvPr>
            <p:ph type="title"/>
          </p:nvPr>
        </p:nvSpPr>
        <p:spPr>
          <a:xfrm>
            <a:off x="838200" y="292456"/>
            <a:ext cx="10515600" cy="1132235"/>
          </a:xfrm>
        </p:spPr>
        <p:txBody>
          <a:bodyPr>
            <a:noAutofit/>
          </a:bodyPr>
          <a:lstStyle/>
          <a:p>
            <a:r>
              <a:rPr lang="en-US" dirty="0"/>
              <a:t>Where to find </a:t>
            </a:r>
            <a:r>
              <a:rPr lang="en-US" dirty="0">
                <a:solidFill>
                  <a:schemeClr val="accent2"/>
                </a:solidFill>
              </a:rPr>
              <a:t>Resources</a:t>
            </a:r>
            <a:r>
              <a:rPr lang="en-US" dirty="0">
                <a:solidFill>
                  <a:srgbClr val="951983"/>
                </a:solidFill>
              </a:rPr>
              <a:t>?</a:t>
            </a:r>
          </a:p>
        </p:txBody>
      </p:sp>
      <p:sp>
        <p:nvSpPr>
          <p:cNvPr id="5" name="Slide Number Placeholder 4"/>
          <p:cNvSpPr>
            <a:spLocks noGrp="1"/>
          </p:cNvSpPr>
          <p:nvPr>
            <p:ph type="sldNum" sz="quarter" idx="12"/>
          </p:nvPr>
        </p:nvSpPr>
        <p:spPr/>
        <p:txBody>
          <a:bodyPr/>
          <a:lstStyle/>
          <a:p>
            <a:fld id="{51F02384-994A-4C3C-8656-0CE2B6A3B91B}" type="slidenum">
              <a:rPr lang="en-US" smtClean="0"/>
              <a:pPr/>
              <a:t>17</a:t>
            </a:fld>
            <a:endParaRPr lang="en-US"/>
          </a:p>
        </p:txBody>
      </p:sp>
      <p:sp>
        <p:nvSpPr>
          <p:cNvPr id="44" name="Oval 43">
            <a:extLst>
              <a:ext uri="{FF2B5EF4-FFF2-40B4-BE49-F238E27FC236}">
                <a16:creationId xmlns:a16="http://schemas.microsoft.com/office/drawing/2014/main" xmlns="" id="{B572DB47-ADD5-42B4-B0CF-5775EF3CD3D2}"/>
              </a:ext>
            </a:extLst>
          </p:cNvPr>
          <p:cNvSpPr/>
          <p:nvPr/>
        </p:nvSpPr>
        <p:spPr>
          <a:xfrm>
            <a:off x="3035761" y="3979236"/>
            <a:ext cx="168675" cy="16867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xmlns="" id="{C1C4C72B-DE7C-490B-A125-8430107F23F7}"/>
              </a:ext>
            </a:extLst>
          </p:cNvPr>
          <p:cNvSpPr/>
          <p:nvPr/>
        </p:nvSpPr>
        <p:spPr>
          <a:xfrm>
            <a:off x="4280332" y="5131820"/>
            <a:ext cx="168675" cy="16867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xmlns="" id="{7AEFE242-B897-4BE4-8F5F-733C22979D36}"/>
              </a:ext>
            </a:extLst>
          </p:cNvPr>
          <p:cNvSpPr/>
          <p:nvPr/>
        </p:nvSpPr>
        <p:spPr>
          <a:xfrm>
            <a:off x="5800801" y="3810561"/>
            <a:ext cx="168675" cy="16867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xmlns="" id="{BC9D239C-8526-4BB4-A071-6A72F301AC0F}"/>
              </a:ext>
            </a:extLst>
          </p:cNvPr>
          <p:cNvSpPr/>
          <p:nvPr/>
        </p:nvSpPr>
        <p:spPr>
          <a:xfrm>
            <a:off x="6227315" y="5630707"/>
            <a:ext cx="168675" cy="168675"/>
          </a:xfrm>
          <a:prstGeom prst="ellipse">
            <a:avLst/>
          </a:prstGeom>
          <a:solidFill>
            <a:schemeClr val="accent5"/>
          </a:solid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xmlns="" id="{72753384-A1D9-4FD0-B12E-750360BBC4E6}"/>
              </a:ext>
            </a:extLst>
          </p:cNvPr>
          <p:cNvSpPr/>
          <p:nvPr/>
        </p:nvSpPr>
        <p:spPr>
          <a:xfrm>
            <a:off x="9730440" y="5429560"/>
            <a:ext cx="168675" cy="168675"/>
          </a:xfrm>
          <a:prstGeom prst="ellipse">
            <a:avLst/>
          </a:prstGeom>
          <a:solidFill>
            <a:schemeClr val="accent4"/>
          </a:solid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xmlns="" id="{272B5E85-9112-6302-2889-BCD67122B9B0}"/>
              </a:ext>
            </a:extLst>
          </p:cNvPr>
          <p:cNvSpPr txBox="1"/>
          <p:nvPr/>
        </p:nvSpPr>
        <p:spPr>
          <a:xfrm>
            <a:off x="627338" y="2124600"/>
            <a:ext cx="10515600" cy="2554545"/>
          </a:xfrm>
          <a:prstGeom prst="rect">
            <a:avLst/>
          </a:prstGeom>
          <a:noFill/>
        </p:spPr>
        <p:txBody>
          <a:bodyPr wrap="square" rtlCol="0">
            <a:spAutoFit/>
          </a:bodyPr>
          <a:lstStyle/>
          <a:p>
            <a:pPr algn="l"/>
            <a:r>
              <a:rPr lang="en-US" sz="3200" dirty="0"/>
              <a:t>Information can come from virtually anywhere — social media, blogs, personal experiences, books, journal and magazine articles, expert opinions, newspapers, and websites — and the type of information you need will change depending on the question you are trying to answer.</a:t>
            </a:r>
          </a:p>
        </p:txBody>
      </p:sp>
      <p:sp>
        <p:nvSpPr>
          <p:cNvPr id="3" name="TextBox 2">
            <a:extLst>
              <a:ext uri="{FF2B5EF4-FFF2-40B4-BE49-F238E27FC236}">
                <a16:creationId xmlns:a16="http://schemas.microsoft.com/office/drawing/2014/main" xmlns="" id="{2E0250A5-62B9-8817-6451-0FEC20B9BF90}"/>
              </a:ext>
            </a:extLst>
          </p:cNvPr>
          <p:cNvSpPr txBox="1"/>
          <p:nvPr/>
        </p:nvSpPr>
        <p:spPr>
          <a:xfrm>
            <a:off x="5182191" y="2511050"/>
            <a:ext cx="1828800" cy="1828800"/>
          </a:xfrm>
          <a:prstGeom prst="rect">
            <a:avLst/>
          </a:prstGeom>
          <a:noFill/>
        </p:spPr>
        <p:txBody>
          <a:bodyPr wrap="square" rtlCol="0">
            <a:spAutoFit/>
          </a:bodyPr>
          <a:lstStyle/>
          <a:p>
            <a:pPr algn="l"/>
            <a:endParaRPr lang="en-US" dirty="0"/>
          </a:p>
        </p:txBody>
      </p:sp>
      <p:grpSp>
        <p:nvGrpSpPr>
          <p:cNvPr id="12" name="Group 11">
            <a:extLst>
              <a:ext uri="{FF2B5EF4-FFF2-40B4-BE49-F238E27FC236}">
                <a16:creationId xmlns:a16="http://schemas.microsoft.com/office/drawing/2014/main" xmlns="" id="{B2D088F9-FC9B-0477-E34C-D74CD9942C4C}"/>
              </a:ext>
            </a:extLst>
          </p:cNvPr>
          <p:cNvGrpSpPr>
            <a:grpSpLocks noChangeAspect="1"/>
          </p:cNvGrpSpPr>
          <p:nvPr/>
        </p:nvGrpSpPr>
        <p:grpSpPr>
          <a:xfrm>
            <a:off x="9899115" y="4357178"/>
            <a:ext cx="1972770" cy="1289008"/>
            <a:chOff x="7462490" y="2133600"/>
            <a:chExt cx="1914525" cy="1250951"/>
          </a:xfrm>
        </p:grpSpPr>
        <p:sp>
          <p:nvSpPr>
            <p:cNvPr id="6" name="Freeform 54">
              <a:extLst>
                <a:ext uri="{FF2B5EF4-FFF2-40B4-BE49-F238E27FC236}">
                  <a16:creationId xmlns:a16="http://schemas.microsoft.com/office/drawing/2014/main" xmlns="" id="{EB4B62DA-C33E-2B2F-EFA9-CC3BA9A0F2DC}"/>
                </a:ext>
              </a:extLst>
            </p:cNvPr>
            <p:cNvSpPr>
              <a:spLocks/>
            </p:cNvSpPr>
            <p:nvPr/>
          </p:nvSpPr>
          <p:spPr bwMode="auto">
            <a:xfrm>
              <a:off x="7462490" y="2635250"/>
              <a:ext cx="1914525" cy="374650"/>
            </a:xfrm>
            <a:custGeom>
              <a:avLst/>
              <a:gdLst>
                <a:gd name="T0" fmla="*/ 0 w 4826"/>
                <a:gd name="T1" fmla="*/ 0 h 945"/>
                <a:gd name="T2" fmla="*/ 2259 w 4826"/>
                <a:gd name="T3" fmla="*/ 406 h 945"/>
                <a:gd name="T4" fmla="*/ 4826 w 4826"/>
                <a:gd name="T5" fmla="*/ 0 h 945"/>
                <a:gd name="T6" fmla="*/ 2343 w 4826"/>
                <a:gd name="T7" fmla="*/ 945 h 945"/>
                <a:gd name="T8" fmla="*/ 0 w 4826"/>
                <a:gd name="T9" fmla="*/ 0 h 945"/>
              </a:gdLst>
              <a:ahLst/>
              <a:cxnLst>
                <a:cxn ang="0">
                  <a:pos x="T0" y="T1"/>
                </a:cxn>
                <a:cxn ang="0">
                  <a:pos x="T2" y="T3"/>
                </a:cxn>
                <a:cxn ang="0">
                  <a:pos x="T4" y="T5"/>
                </a:cxn>
                <a:cxn ang="0">
                  <a:pos x="T6" y="T7"/>
                </a:cxn>
                <a:cxn ang="0">
                  <a:pos x="T8" y="T9"/>
                </a:cxn>
              </a:cxnLst>
              <a:rect l="0" t="0" r="r" b="b"/>
              <a:pathLst>
                <a:path w="4826" h="945">
                  <a:moveTo>
                    <a:pt x="0" y="0"/>
                  </a:moveTo>
                  <a:lnTo>
                    <a:pt x="2259" y="406"/>
                  </a:lnTo>
                  <a:lnTo>
                    <a:pt x="4826" y="0"/>
                  </a:lnTo>
                  <a:lnTo>
                    <a:pt x="2343" y="945"/>
                  </a:lnTo>
                  <a:lnTo>
                    <a:pt x="0"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7" name="Freeform 55">
              <a:extLst>
                <a:ext uri="{FF2B5EF4-FFF2-40B4-BE49-F238E27FC236}">
                  <a16:creationId xmlns:a16="http://schemas.microsoft.com/office/drawing/2014/main" xmlns="" id="{6FEDC29E-9B28-5CA7-A928-A8161AE5CEE6}"/>
                </a:ext>
              </a:extLst>
            </p:cNvPr>
            <p:cNvSpPr>
              <a:spLocks/>
            </p:cNvSpPr>
            <p:nvPr/>
          </p:nvSpPr>
          <p:spPr bwMode="auto">
            <a:xfrm>
              <a:off x="7910165" y="2133600"/>
              <a:ext cx="466725" cy="876300"/>
            </a:xfrm>
            <a:custGeom>
              <a:avLst/>
              <a:gdLst>
                <a:gd name="T0" fmla="*/ 0 w 1178"/>
                <a:gd name="T1" fmla="*/ 1893 h 2209"/>
                <a:gd name="T2" fmla="*/ 1178 w 1178"/>
                <a:gd name="T3" fmla="*/ 0 h 2209"/>
                <a:gd name="T4" fmla="*/ 1077 w 1178"/>
                <a:gd name="T5" fmla="*/ 2209 h 2209"/>
                <a:gd name="T6" fmla="*/ 0 w 1178"/>
                <a:gd name="T7" fmla="*/ 1893 h 2209"/>
              </a:gdLst>
              <a:ahLst/>
              <a:cxnLst>
                <a:cxn ang="0">
                  <a:pos x="T0" y="T1"/>
                </a:cxn>
                <a:cxn ang="0">
                  <a:pos x="T2" y="T3"/>
                </a:cxn>
                <a:cxn ang="0">
                  <a:pos x="T4" y="T5"/>
                </a:cxn>
                <a:cxn ang="0">
                  <a:pos x="T6" y="T7"/>
                </a:cxn>
              </a:cxnLst>
              <a:rect l="0" t="0" r="r" b="b"/>
              <a:pathLst>
                <a:path w="1178" h="2209">
                  <a:moveTo>
                    <a:pt x="0" y="1893"/>
                  </a:moveTo>
                  <a:lnTo>
                    <a:pt x="1178" y="0"/>
                  </a:lnTo>
                  <a:lnTo>
                    <a:pt x="1077" y="2209"/>
                  </a:lnTo>
                  <a:lnTo>
                    <a:pt x="0" y="1893"/>
                  </a:ln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6">
              <a:extLst>
                <a:ext uri="{FF2B5EF4-FFF2-40B4-BE49-F238E27FC236}">
                  <a16:creationId xmlns:a16="http://schemas.microsoft.com/office/drawing/2014/main" xmlns="" id="{87B39CEF-B710-0346-393D-6F17D73342FA}"/>
                </a:ext>
              </a:extLst>
            </p:cNvPr>
            <p:cNvSpPr>
              <a:spLocks/>
            </p:cNvSpPr>
            <p:nvPr/>
          </p:nvSpPr>
          <p:spPr bwMode="auto">
            <a:xfrm>
              <a:off x="8337202" y="2133600"/>
              <a:ext cx="376238" cy="876300"/>
            </a:xfrm>
            <a:custGeom>
              <a:avLst/>
              <a:gdLst>
                <a:gd name="T0" fmla="*/ 947 w 947"/>
                <a:gd name="T1" fmla="*/ 1902 h 2209"/>
                <a:gd name="T2" fmla="*/ 101 w 947"/>
                <a:gd name="T3" fmla="*/ 0 h 2209"/>
                <a:gd name="T4" fmla="*/ 0 w 947"/>
                <a:gd name="T5" fmla="*/ 2209 h 2209"/>
                <a:gd name="T6" fmla="*/ 947 w 947"/>
                <a:gd name="T7" fmla="*/ 1902 h 2209"/>
              </a:gdLst>
              <a:ahLst/>
              <a:cxnLst>
                <a:cxn ang="0">
                  <a:pos x="T0" y="T1"/>
                </a:cxn>
                <a:cxn ang="0">
                  <a:pos x="T2" y="T3"/>
                </a:cxn>
                <a:cxn ang="0">
                  <a:pos x="T4" y="T5"/>
                </a:cxn>
                <a:cxn ang="0">
                  <a:pos x="T6" y="T7"/>
                </a:cxn>
              </a:cxnLst>
              <a:rect l="0" t="0" r="r" b="b"/>
              <a:pathLst>
                <a:path w="947" h="2209">
                  <a:moveTo>
                    <a:pt x="947" y="1902"/>
                  </a:moveTo>
                  <a:lnTo>
                    <a:pt x="101" y="0"/>
                  </a:lnTo>
                  <a:lnTo>
                    <a:pt x="0" y="2209"/>
                  </a:lnTo>
                  <a:lnTo>
                    <a:pt x="947" y="1902"/>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7">
              <a:extLst>
                <a:ext uri="{FF2B5EF4-FFF2-40B4-BE49-F238E27FC236}">
                  <a16:creationId xmlns:a16="http://schemas.microsoft.com/office/drawing/2014/main" xmlns="" id="{58FF5BA3-41F0-5F90-A8E5-80634D931397}"/>
                </a:ext>
              </a:extLst>
            </p:cNvPr>
            <p:cNvSpPr>
              <a:spLocks/>
            </p:cNvSpPr>
            <p:nvPr/>
          </p:nvSpPr>
          <p:spPr bwMode="auto">
            <a:xfrm>
              <a:off x="7462490" y="2635250"/>
              <a:ext cx="895350" cy="709613"/>
            </a:xfrm>
            <a:custGeom>
              <a:avLst/>
              <a:gdLst>
                <a:gd name="T0" fmla="*/ 0 w 2259"/>
                <a:gd name="T1" fmla="*/ 0 h 1791"/>
                <a:gd name="T2" fmla="*/ 990 w 2259"/>
                <a:gd name="T3" fmla="*/ 1791 h 1791"/>
                <a:gd name="T4" fmla="*/ 2259 w 2259"/>
                <a:gd name="T5" fmla="*/ 800 h 1791"/>
                <a:gd name="T6" fmla="*/ 0 w 2259"/>
                <a:gd name="T7" fmla="*/ 0 h 1791"/>
              </a:gdLst>
              <a:ahLst/>
              <a:cxnLst>
                <a:cxn ang="0">
                  <a:pos x="T0" y="T1"/>
                </a:cxn>
                <a:cxn ang="0">
                  <a:pos x="T2" y="T3"/>
                </a:cxn>
                <a:cxn ang="0">
                  <a:pos x="T4" y="T5"/>
                </a:cxn>
                <a:cxn ang="0">
                  <a:pos x="T6" y="T7"/>
                </a:cxn>
              </a:cxnLst>
              <a:rect l="0" t="0" r="r" b="b"/>
              <a:pathLst>
                <a:path w="2259" h="1791">
                  <a:moveTo>
                    <a:pt x="0" y="0"/>
                  </a:moveTo>
                  <a:lnTo>
                    <a:pt x="990" y="1791"/>
                  </a:lnTo>
                  <a:lnTo>
                    <a:pt x="2259" y="800"/>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8">
              <a:extLst>
                <a:ext uri="{FF2B5EF4-FFF2-40B4-BE49-F238E27FC236}">
                  <a16:creationId xmlns:a16="http://schemas.microsoft.com/office/drawing/2014/main" xmlns="" id="{1BD07644-4031-B487-36A3-C252D8C611BA}"/>
                </a:ext>
              </a:extLst>
            </p:cNvPr>
            <p:cNvSpPr>
              <a:spLocks/>
            </p:cNvSpPr>
            <p:nvPr/>
          </p:nvSpPr>
          <p:spPr bwMode="auto">
            <a:xfrm>
              <a:off x="8357840" y="2635250"/>
              <a:ext cx="1019175" cy="749300"/>
            </a:xfrm>
            <a:custGeom>
              <a:avLst/>
              <a:gdLst>
                <a:gd name="T0" fmla="*/ 1363 w 2567"/>
                <a:gd name="T1" fmla="*/ 1890 h 1890"/>
                <a:gd name="T2" fmla="*/ 0 w 2567"/>
                <a:gd name="T3" fmla="*/ 800 h 1890"/>
                <a:gd name="T4" fmla="*/ 2567 w 2567"/>
                <a:gd name="T5" fmla="*/ 0 h 1890"/>
                <a:gd name="T6" fmla="*/ 1363 w 2567"/>
                <a:gd name="T7" fmla="*/ 1890 h 1890"/>
              </a:gdLst>
              <a:ahLst/>
              <a:cxnLst>
                <a:cxn ang="0">
                  <a:pos x="T0" y="T1"/>
                </a:cxn>
                <a:cxn ang="0">
                  <a:pos x="T2" y="T3"/>
                </a:cxn>
                <a:cxn ang="0">
                  <a:pos x="T4" y="T5"/>
                </a:cxn>
                <a:cxn ang="0">
                  <a:pos x="T6" y="T7"/>
                </a:cxn>
              </a:cxnLst>
              <a:rect l="0" t="0" r="r" b="b"/>
              <a:pathLst>
                <a:path w="2567" h="1890">
                  <a:moveTo>
                    <a:pt x="1363" y="1890"/>
                  </a:moveTo>
                  <a:lnTo>
                    <a:pt x="0" y="800"/>
                  </a:lnTo>
                  <a:lnTo>
                    <a:pt x="2567" y="0"/>
                  </a:lnTo>
                  <a:lnTo>
                    <a:pt x="1363" y="189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59">
              <a:extLst>
                <a:ext uri="{FF2B5EF4-FFF2-40B4-BE49-F238E27FC236}">
                  <a16:creationId xmlns:a16="http://schemas.microsoft.com/office/drawing/2014/main" xmlns="" id="{300AB6F3-F629-C62E-F179-B563BB72D299}"/>
                </a:ext>
              </a:extLst>
            </p:cNvPr>
            <p:cNvSpPr>
              <a:spLocks/>
            </p:cNvSpPr>
            <p:nvPr/>
          </p:nvSpPr>
          <p:spPr bwMode="auto">
            <a:xfrm>
              <a:off x="7854602" y="2951163"/>
              <a:ext cx="1044575" cy="433388"/>
            </a:xfrm>
            <a:custGeom>
              <a:avLst/>
              <a:gdLst>
                <a:gd name="T0" fmla="*/ 0 w 2632"/>
                <a:gd name="T1" fmla="*/ 991 h 1090"/>
                <a:gd name="T2" fmla="*/ 2632 w 2632"/>
                <a:gd name="T3" fmla="*/ 1090 h 1090"/>
                <a:gd name="T4" fmla="*/ 1269 w 2632"/>
                <a:gd name="T5" fmla="*/ 0 h 1090"/>
                <a:gd name="T6" fmla="*/ 0 w 2632"/>
                <a:gd name="T7" fmla="*/ 991 h 1090"/>
              </a:gdLst>
              <a:ahLst/>
              <a:cxnLst>
                <a:cxn ang="0">
                  <a:pos x="T0" y="T1"/>
                </a:cxn>
                <a:cxn ang="0">
                  <a:pos x="T2" y="T3"/>
                </a:cxn>
                <a:cxn ang="0">
                  <a:pos x="T4" y="T5"/>
                </a:cxn>
                <a:cxn ang="0">
                  <a:pos x="T6" y="T7"/>
                </a:cxn>
              </a:cxnLst>
              <a:rect l="0" t="0" r="r" b="b"/>
              <a:pathLst>
                <a:path w="2632" h="1090">
                  <a:moveTo>
                    <a:pt x="0" y="991"/>
                  </a:moveTo>
                  <a:lnTo>
                    <a:pt x="2632" y="1090"/>
                  </a:lnTo>
                  <a:lnTo>
                    <a:pt x="1269" y="0"/>
                  </a:lnTo>
                  <a:lnTo>
                    <a:pt x="0" y="991"/>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43743765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937519" y="233576"/>
            <a:ext cx="10515600" cy="1132235"/>
          </a:xfrm>
        </p:spPr>
        <p:txBody>
          <a:bodyPr>
            <a:noAutofit/>
          </a:bodyPr>
          <a:lstStyle/>
          <a:p>
            <a:r>
              <a:rPr lang="en-US" dirty="0"/>
              <a:t>Useful tools to seek </a:t>
            </a:r>
            <a:r>
              <a:rPr lang="en-US" dirty="0">
                <a:solidFill>
                  <a:schemeClr val="accent2"/>
                </a:solidFill>
              </a:rPr>
              <a:t>Resources </a:t>
            </a:r>
            <a:r>
              <a:rPr lang="en-US" dirty="0">
                <a:solidFill>
                  <a:schemeClr val="tx1"/>
                </a:solidFill>
              </a:rPr>
              <a:t>as a Student</a:t>
            </a:r>
            <a:endParaRPr lang="en-US" dirty="0"/>
          </a:p>
        </p:txBody>
      </p:sp>
      <p:sp>
        <p:nvSpPr>
          <p:cNvPr id="17" name="Slide Number Placeholder 16"/>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7CD08052-46D4-4451-BCD3-D01F8058DAE8}" type="slidenum">
              <a:rPr kumimoji="0" lang="en-US" sz="1200" b="0" i="0" u="none" strike="noStrike" kern="1200" cap="none" spc="0" normalizeH="0" baseline="0" noProof="0" smtClean="0">
                <a:ln>
                  <a:noFill/>
                </a:ln>
                <a:solidFill>
                  <a:srgbClr val="FFFFFF">
                    <a:lumMod val="65000"/>
                  </a:srgbClr>
                </a:solidFill>
                <a:effectLst/>
                <a:uLnTx/>
                <a:uFillTx/>
                <a:latin typeface="Calibri" panose="020F0502020204030204"/>
                <a:ea typeface="+mn-ea"/>
                <a:cs typeface="+mn-cs"/>
              </a:rPr>
              <a:pPr marL="0" marR="0" lvl="0" indent="0"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srgbClr val="FFFFFF">
                  <a:lumMod val="65000"/>
                </a:srgbClr>
              </a:solidFill>
              <a:effectLst/>
              <a:uLnTx/>
              <a:uFillTx/>
              <a:latin typeface="Calibri" panose="020F0502020204030204"/>
              <a:ea typeface="+mn-ea"/>
              <a:cs typeface="+mn-cs"/>
            </a:endParaRPr>
          </a:p>
        </p:txBody>
      </p:sp>
      <p:sp>
        <p:nvSpPr>
          <p:cNvPr id="41" name="TextBox 40"/>
          <p:cNvSpPr txBox="1"/>
          <p:nvPr/>
        </p:nvSpPr>
        <p:spPr>
          <a:xfrm>
            <a:off x="859409" y="1717837"/>
            <a:ext cx="3785214" cy="3970318"/>
          </a:xfrm>
          <a:prstGeom prst="rect">
            <a:avLst/>
          </a:prstGeom>
          <a:noFill/>
        </p:spPr>
        <p:txBody>
          <a:bodyPr wrap="square" rtlCol="0">
            <a:spAutoFit/>
          </a:bodyPr>
          <a:lstStyle/>
          <a:p>
            <a:pPr marL="457200" indent="-457200">
              <a:buFont typeface="Arial" panose="020B0604020202020204" pitchFamily="34" charset="0"/>
              <a:buChar char="•"/>
            </a:pPr>
            <a:r>
              <a:rPr lang="en-US" sz="3200" b="0" i="0" dirty="0">
                <a:solidFill>
                  <a:schemeClr val="accent2">
                    <a:lumMod val="50000"/>
                  </a:schemeClr>
                </a:solidFill>
                <a:effectLst/>
                <a:latin typeface="Roboto" panose="02000000000000000000" pitchFamily="2" charset="0"/>
              </a:rPr>
              <a:t>Better Explained</a:t>
            </a:r>
          </a:p>
          <a:p>
            <a:pPr marL="457200" indent="-457200">
              <a:buFont typeface="Arial" panose="020B0604020202020204" pitchFamily="34" charset="0"/>
              <a:buChar char="•"/>
            </a:pPr>
            <a:r>
              <a:rPr lang="en-US" sz="3200" b="0" i="0" dirty="0">
                <a:solidFill>
                  <a:schemeClr val="accent2">
                    <a:lumMod val="50000"/>
                  </a:schemeClr>
                </a:solidFill>
                <a:effectLst/>
                <a:latin typeface="Roboto" panose="02000000000000000000" pitchFamily="2" charset="0"/>
              </a:rPr>
              <a:t>Khan Academy</a:t>
            </a:r>
          </a:p>
          <a:p>
            <a:pPr marL="457200" indent="-457200">
              <a:buFont typeface="Arial" panose="020B0604020202020204" pitchFamily="34" charset="0"/>
              <a:buChar char="•"/>
            </a:pPr>
            <a:r>
              <a:rPr lang="en-US" sz="3200" b="0" i="0" dirty="0">
                <a:solidFill>
                  <a:schemeClr val="accent2">
                    <a:lumMod val="50000"/>
                  </a:schemeClr>
                </a:solidFill>
                <a:effectLst/>
                <a:latin typeface="Roboto" panose="02000000000000000000" pitchFamily="2" charset="0"/>
              </a:rPr>
              <a:t>Google Docs</a:t>
            </a:r>
          </a:p>
          <a:p>
            <a:pPr marL="457200" indent="-457200">
              <a:buFont typeface="Arial" panose="020B0604020202020204" pitchFamily="34" charset="0"/>
              <a:buChar char="•"/>
            </a:pPr>
            <a:r>
              <a:rPr lang="en-US" sz="3200" b="0" i="0" dirty="0">
                <a:solidFill>
                  <a:schemeClr val="accent2">
                    <a:lumMod val="50000"/>
                  </a:schemeClr>
                </a:solidFill>
                <a:effectLst/>
                <a:latin typeface="Roboto" panose="02000000000000000000" pitchFamily="2" charset="0"/>
              </a:rPr>
              <a:t>YouTube</a:t>
            </a:r>
          </a:p>
          <a:p>
            <a:pPr marL="457200" indent="-457200">
              <a:buFont typeface="Arial" panose="020B0604020202020204" pitchFamily="34" charset="0"/>
              <a:buChar char="•"/>
            </a:pPr>
            <a:r>
              <a:rPr lang="en-US" sz="3200" b="0" i="0" dirty="0">
                <a:solidFill>
                  <a:schemeClr val="accent2">
                    <a:lumMod val="50000"/>
                  </a:schemeClr>
                </a:solidFill>
                <a:effectLst/>
                <a:latin typeface="Roboto" panose="02000000000000000000" pitchFamily="2" charset="0"/>
              </a:rPr>
              <a:t>Quizlet</a:t>
            </a:r>
          </a:p>
          <a:p>
            <a:pPr marL="457200" indent="-457200">
              <a:buFont typeface="Arial" panose="020B0604020202020204" pitchFamily="34" charset="0"/>
              <a:buChar char="•"/>
            </a:pPr>
            <a:r>
              <a:rPr lang="en-US" sz="3200" b="0" i="0" dirty="0">
                <a:solidFill>
                  <a:schemeClr val="accent2">
                    <a:lumMod val="50000"/>
                  </a:schemeClr>
                </a:solidFill>
                <a:effectLst/>
                <a:latin typeface="Roboto" panose="02000000000000000000" pitchFamily="2" charset="0"/>
              </a:rPr>
              <a:t>Audacity</a:t>
            </a:r>
          </a:p>
          <a:p>
            <a:pPr marL="457200" indent="-457200">
              <a:buFont typeface="Arial" panose="020B0604020202020204" pitchFamily="34" charset="0"/>
              <a:buChar char="•"/>
            </a:pPr>
            <a:r>
              <a:rPr lang="en-US" sz="3200" b="0" i="0" dirty="0">
                <a:solidFill>
                  <a:schemeClr val="accent2">
                    <a:lumMod val="50000"/>
                  </a:schemeClr>
                </a:solidFill>
                <a:effectLst/>
                <a:latin typeface="Roboto" panose="02000000000000000000" pitchFamily="2" charset="0"/>
              </a:rPr>
              <a:t>Gimp</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2800" b="0" i="0" u="none" strike="noStrike" kern="1200" cap="none" spc="0" normalizeH="0" baseline="0" noProof="0" dirty="0">
              <a:ln>
                <a:noFill/>
              </a:ln>
              <a:solidFill>
                <a:schemeClr val="bg2">
                  <a:lumMod val="50000"/>
                </a:schemeClr>
              </a:solidFill>
              <a:effectLst/>
              <a:uLnTx/>
              <a:uFillTx/>
              <a:latin typeface="Calibri" panose="020F0502020204030204" pitchFamily="34" charset="0"/>
              <a:ea typeface="Roboto" panose="02000000000000000000" pitchFamily="2" charset="0"/>
            </a:endParaRPr>
          </a:p>
        </p:txBody>
      </p:sp>
      <p:sp>
        <p:nvSpPr>
          <p:cNvPr id="2" name="TextBox 1">
            <a:extLst>
              <a:ext uri="{FF2B5EF4-FFF2-40B4-BE49-F238E27FC236}">
                <a16:creationId xmlns:a16="http://schemas.microsoft.com/office/drawing/2014/main" xmlns="" id="{12E2D4E2-3AAC-AEAF-94F1-5D03372E8931}"/>
              </a:ext>
            </a:extLst>
          </p:cNvPr>
          <p:cNvSpPr txBox="1"/>
          <p:nvPr/>
        </p:nvSpPr>
        <p:spPr>
          <a:xfrm>
            <a:off x="5182191" y="2466679"/>
            <a:ext cx="1828800" cy="1828800"/>
          </a:xfrm>
          <a:prstGeom prst="rect">
            <a:avLst/>
          </a:prstGeom>
          <a:noFill/>
        </p:spPr>
        <p:txBody>
          <a:bodyPr wrap="square" rtlCol="0">
            <a:spAutoFit/>
          </a:bodyPr>
          <a:lstStyle/>
          <a:p>
            <a:pPr algn="l"/>
            <a:endParaRPr lang="en-US" dirty="0"/>
          </a:p>
        </p:txBody>
      </p:sp>
      <p:grpSp>
        <p:nvGrpSpPr>
          <p:cNvPr id="15" name="Group 14">
            <a:extLst>
              <a:ext uri="{FF2B5EF4-FFF2-40B4-BE49-F238E27FC236}">
                <a16:creationId xmlns:a16="http://schemas.microsoft.com/office/drawing/2014/main" xmlns="" id="{828314FB-AD7E-87FA-3404-7A60FB06FF65}"/>
              </a:ext>
            </a:extLst>
          </p:cNvPr>
          <p:cNvGrpSpPr>
            <a:grpSpLocks noChangeAspect="1"/>
          </p:cNvGrpSpPr>
          <p:nvPr/>
        </p:nvGrpSpPr>
        <p:grpSpPr>
          <a:xfrm rot="9977754" flipV="1">
            <a:off x="9936701" y="611158"/>
            <a:ext cx="2112903" cy="1628418"/>
            <a:chOff x="3079477" y="2089150"/>
            <a:chExt cx="1744662" cy="1344613"/>
          </a:xfrm>
        </p:grpSpPr>
        <p:sp>
          <p:nvSpPr>
            <p:cNvPr id="7" name="Freeform 89">
              <a:extLst>
                <a:ext uri="{FF2B5EF4-FFF2-40B4-BE49-F238E27FC236}">
                  <a16:creationId xmlns:a16="http://schemas.microsoft.com/office/drawing/2014/main" xmlns="" id="{92659A75-B001-FE09-10C7-5EA5DC264258}"/>
                </a:ext>
              </a:extLst>
            </p:cNvPr>
            <p:cNvSpPr>
              <a:spLocks/>
            </p:cNvSpPr>
            <p:nvPr/>
          </p:nvSpPr>
          <p:spPr bwMode="auto">
            <a:xfrm>
              <a:off x="3782739" y="2089150"/>
              <a:ext cx="976313" cy="808038"/>
            </a:xfrm>
            <a:custGeom>
              <a:avLst/>
              <a:gdLst>
                <a:gd name="T0" fmla="*/ 664 w 2458"/>
                <a:gd name="T1" fmla="*/ 0 h 2038"/>
                <a:gd name="T2" fmla="*/ 2458 w 2458"/>
                <a:gd name="T3" fmla="*/ 114 h 2038"/>
                <a:gd name="T4" fmla="*/ 0 w 2458"/>
                <a:gd name="T5" fmla="*/ 2038 h 2038"/>
                <a:gd name="T6" fmla="*/ 664 w 2458"/>
                <a:gd name="T7" fmla="*/ 0 h 2038"/>
              </a:gdLst>
              <a:ahLst/>
              <a:cxnLst>
                <a:cxn ang="0">
                  <a:pos x="T0" y="T1"/>
                </a:cxn>
                <a:cxn ang="0">
                  <a:pos x="T2" y="T3"/>
                </a:cxn>
                <a:cxn ang="0">
                  <a:pos x="T4" y="T5"/>
                </a:cxn>
                <a:cxn ang="0">
                  <a:pos x="T6" y="T7"/>
                </a:cxn>
              </a:cxnLst>
              <a:rect l="0" t="0" r="r" b="b"/>
              <a:pathLst>
                <a:path w="2458" h="2038">
                  <a:moveTo>
                    <a:pt x="664" y="0"/>
                  </a:moveTo>
                  <a:lnTo>
                    <a:pt x="2458" y="114"/>
                  </a:lnTo>
                  <a:lnTo>
                    <a:pt x="0" y="2038"/>
                  </a:lnTo>
                  <a:lnTo>
                    <a:pt x="664" y="0"/>
                  </a:lnTo>
                  <a:close/>
                </a:path>
              </a:pathLst>
            </a:custGeom>
            <a:solidFill>
              <a:schemeClr val="accent1">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90">
              <a:extLst>
                <a:ext uri="{FF2B5EF4-FFF2-40B4-BE49-F238E27FC236}">
                  <a16:creationId xmlns:a16="http://schemas.microsoft.com/office/drawing/2014/main" xmlns="" id="{AD004C7F-F142-2909-CD4D-EB016D585E17}"/>
                </a:ext>
              </a:extLst>
            </p:cNvPr>
            <p:cNvSpPr>
              <a:spLocks/>
            </p:cNvSpPr>
            <p:nvPr/>
          </p:nvSpPr>
          <p:spPr bwMode="auto">
            <a:xfrm>
              <a:off x="3470002" y="2089150"/>
              <a:ext cx="576263" cy="808038"/>
            </a:xfrm>
            <a:custGeom>
              <a:avLst/>
              <a:gdLst>
                <a:gd name="T0" fmla="*/ 0 w 1453"/>
                <a:gd name="T1" fmla="*/ 1104 h 2038"/>
                <a:gd name="T2" fmla="*/ 1453 w 1453"/>
                <a:gd name="T3" fmla="*/ 0 h 2038"/>
                <a:gd name="T4" fmla="*/ 789 w 1453"/>
                <a:gd name="T5" fmla="*/ 2038 h 2038"/>
                <a:gd name="T6" fmla="*/ 172 w 1453"/>
                <a:gd name="T7" fmla="*/ 1681 h 2038"/>
                <a:gd name="T8" fmla="*/ 0 w 1453"/>
                <a:gd name="T9" fmla="*/ 1104 h 2038"/>
              </a:gdLst>
              <a:ahLst/>
              <a:cxnLst>
                <a:cxn ang="0">
                  <a:pos x="T0" y="T1"/>
                </a:cxn>
                <a:cxn ang="0">
                  <a:pos x="T2" y="T3"/>
                </a:cxn>
                <a:cxn ang="0">
                  <a:pos x="T4" y="T5"/>
                </a:cxn>
                <a:cxn ang="0">
                  <a:pos x="T6" y="T7"/>
                </a:cxn>
                <a:cxn ang="0">
                  <a:pos x="T8" y="T9"/>
                </a:cxn>
              </a:cxnLst>
              <a:rect l="0" t="0" r="r" b="b"/>
              <a:pathLst>
                <a:path w="1453" h="2038">
                  <a:moveTo>
                    <a:pt x="0" y="1104"/>
                  </a:moveTo>
                  <a:lnTo>
                    <a:pt x="1453" y="0"/>
                  </a:lnTo>
                  <a:lnTo>
                    <a:pt x="789" y="2038"/>
                  </a:lnTo>
                  <a:lnTo>
                    <a:pt x="172" y="1681"/>
                  </a:lnTo>
                  <a:lnTo>
                    <a:pt x="0" y="110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91">
              <a:extLst>
                <a:ext uri="{FF2B5EF4-FFF2-40B4-BE49-F238E27FC236}">
                  <a16:creationId xmlns:a16="http://schemas.microsoft.com/office/drawing/2014/main" xmlns="" id="{93D15CD3-BF73-2053-1715-14C242D4E1EF}"/>
                </a:ext>
              </a:extLst>
            </p:cNvPr>
            <p:cNvSpPr>
              <a:spLocks/>
            </p:cNvSpPr>
            <p:nvPr/>
          </p:nvSpPr>
          <p:spPr bwMode="auto">
            <a:xfrm>
              <a:off x="3317602" y="2097087"/>
              <a:ext cx="427038" cy="430213"/>
            </a:xfrm>
            <a:custGeom>
              <a:avLst/>
              <a:gdLst>
                <a:gd name="T0" fmla="*/ 0 w 1079"/>
                <a:gd name="T1" fmla="*/ 0 h 1081"/>
                <a:gd name="T2" fmla="*/ 1079 w 1079"/>
                <a:gd name="T3" fmla="*/ 555 h 1081"/>
                <a:gd name="T4" fmla="*/ 386 w 1079"/>
                <a:gd name="T5" fmla="*/ 1081 h 1081"/>
                <a:gd name="T6" fmla="*/ 0 w 1079"/>
                <a:gd name="T7" fmla="*/ 0 h 1081"/>
              </a:gdLst>
              <a:ahLst/>
              <a:cxnLst>
                <a:cxn ang="0">
                  <a:pos x="T0" y="T1"/>
                </a:cxn>
                <a:cxn ang="0">
                  <a:pos x="T2" y="T3"/>
                </a:cxn>
                <a:cxn ang="0">
                  <a:pos x="T4" y="T5"/>
                </a:cxn>
                <a:cxn ang="0">
                  <a:pos x="T6" y="T7"/>
                </a:cxn>
              </a:cxnLst>
              <a:rect l="0" t="0" r="r" b="b"/>
              <a:pathLst>
                <a:path w="1079" h="1081">
                  <a:moveTo>
                    <a:pt x="0" y="0"/>
                  </a:moveTo>
                  <a:lnTo>
                    <a:pt x="1079" y="555"/>
                  </a:lnTo>
                  <a:lnTo>
                    <a:pt x="386" y="1081"/>
                  </a:lnTo>
                  <a:lnTo>
                    <a:pt x="0" y="0"/>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92">
              <a:extLst>
                <a:ext uri="{FF2B5EF4-FFF2-40B4-BE49-F238E27FC236}">
                  <a16:creationId xmlns:a16="http://schemas.microsoft.com/office/drawing/2014/main" xmlns="" id="{05B65BC9-D182-B509-7884-0B787EC5287E}"/>
                </a:ext>
              </a:extLst>
            </p:cNvPr>
            <p:cNvSpPr>
              <a:spLocks/>
            </p:cNvSpPr>
            <p:nvPr/>
          </p:nvSpPr>
          <p:spPr bwMode="auto">
            <a:xfrm>
              <a:off x="3079477" y="2097087"/>
              <a:ext cx="307975" cy="198438"/>
            </a:xfrm>
            <a:custGeom>
              <a:avLst/>
              <a:gdLst>
                <a:gd name="T0" fmla="*/ 0 w 775"/>
                <a:gd name="T1" fmla="*/ 430 h 498"/>
                <a:gd name="T2" fmla="*/ 597 w 775"/>
                <a:gd name="T3" fmla="*/ 0 h 498"/>
                <a:gd name="T4" fmla="*/ 775 w 775"/>
                <a:gd name="T5" fmla="*/ 498 h 498"/>
                <a:gd name="T6" fmla="*/ 0 w 775"/>
                <a:gd name="T7" fmla="*/ 430 h 498"/>
              </a:gdLst>
              <a:ahLst/>
              <a:cxnLst>
                <a:cxn ang="0">
                  <a:pos x="T0" y="T1"/>
                </a:cxn>
                <a:cxn ang="0">
                  <a:pos x="T2" y="T3"/>
                </a:cxn>
                <a:cxn ang="0">
                  <a:pos x="T4" y="T5"/>
                </a:cxn>
                <a:cxn ang="0">
                  <a:pos x="T6" y="T7"/>
                </a:cxn>
              </a:cxnLst>
              <a:rect l="0" t="0" r="r" b="b"/>
              <a:pathLst>
                <a:path w="775" h="498">
                  <a:moveTo>
                    <a:pt x="0" y="430"/>
                  </a:moveTo>
                  <a:lnTo>
                    <a:pt x="597" y="0"/>
                  </a:lnTo>
                  <a:lnTo>
                    <a:pt x="775" y="498"/>
                  </a:lnTo>
                  <a:lnTo>
                    <a:pt x="0" y="430"/>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93">
              <a:extLst>
                <a:ext uri="{FF2B5EF4-FFF2-40B4-BE49-F238E27FC236}">
                  <a16:creationId xmlns:a16="http://schemas.microsoft.com/office/drawing/2014/main" xmlns="" id="{18428CF1-9E73-6DBE-330B-4EDF2078B048}"/>
                </a:ext>
              </a:extLst>
            </p:cNvPr>
            <p:cNvSpPr>
              <a:spLocks/>
            </p:cNvSpPr>
            <p:nvPr/>
          </p:nvSpPr>
          <p:spPr bwMode="auto">
            <a:xfrm>
              <a:off x="3782739" y="2260600"/>
              <a:ext cx="1041400" cy="636588"/>
            </a:xfrm>
            <a:custGeom>
              <a:avLst/>
              <a:gdLst>
                <a:gd name="T0" fmla="*/ 2622 w 2622"/>
                <a:gd name="T1" fmla="*/ 118 h 1606"/>
                <a:gd name="T2" fmla="*/ 2051 w 2622"/>
                <a:gd name="T3" fmla="*/ 0 h 1606"/>
                <a:gd name="T4" fmla="*/ 0 w 2622"/>
                <a:gd name="T5" fmla="*/ 1606 h 1606"/>
                <a:gd name="T6" fmla="*/ 2622 w 2622"/>
                <a:gd name="T7" fmla="*/ 118 h 1606"/>
              </a:gdLst>
              <a:ahLst/>
              <a:cxnLst>
                <a:cxn ang="0">
                  <a:pos x="T0" y="T1"/>
                </a:cxn>
                <a:cxn ang="0">
                  <a:pos x="T2" y="T3"/>
                </a:cxn>
                <a:cxn ang="0">
                  <a:pos x="T4" y="T5"/>
                </a:cxn>
                <a:cxn ang="0">
                  <a:pos x="T6" y="T7"/>
                </a:cxn>
              </a:cxnLst>
              <a:rect l="0" t="0" r="r" b="b"/>
              <a:pathLst>
                <a:path w="2622" h="1606">
                  <a:moveTo>
                    <a:pt x="2622" y="118"/>
                  </a:moveTo>
                  <a:lnTo>
                    <a:pt x="2051" y="0"/>
                  </a:lnTo>
                  <a:lnTo>
                    <a:pt x="0" y="1606"/>
                  </a:lnTo>
                  <a:lnTo>
                    <a:pt x="2622" y="118"/>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94">
              <a:extLst>
                <a:ext uri="{FF2B5EF4-FFF2-40B4-BE49-F238E27FC236}">
                  <a16:creationId xmlns:a16="http://schemas.microsoft.com/office/drawing/2014/main" xmlns="" id="{AB320E0C-57AE-07B5-74CF-330E166407EE}"/>
                </a:ext>
              </a:extLst>
            </p:cNvPr>
            <p:cNvSpPr>
              <a:spLocks/>
            </p:cNvSpPr>
            <p:nvPr/>
          </p:nvSpPr>
          <p:spPr bwMode="auto">
            <a:xfrm>
              <a:off x="3782739" y="2732087"/>
              <a:ext cx="488950" cy="519113"/>
            </a:xfrm>
            <a:custGeom>
              <a:avLst/>
              <a:gdLst>
                <a:gd name="T0" fmla="*/ 1232 w 1232"/>
                <a:gd name="T1" fmla="*/ 1308 h 1308"/>
                <a:gd name="T2" fmla="*/ 733 w 1232"/>
                <a:gd name="T3" fmla="*/ 0 h 1308"/>
                <a:gd name="T4" fmla="*/ 0 w 1232"/>
                <a:gd name="T5" fmla="*/ 416 h 1308"/>
                <a:gd name="T6" fmla="*/ 1232 w 1232"/>
                <a:gd name="T7" fmla="*/ 1308 h 1308"/>
              </a:gdLst>
              <a:ahLst/>
              <a:cxnLst>
                <a:cxn ang="0">
                  <a:pos x="T0" y="T1"/>
                </a:cxn>
                <a:cxn ang="0">
                  <a:pos x="T2" y="T3"/>
                </a:cxn>
                <a:cxn ang="0">
                  <a:pos x="T4" y="T5"/>
                </a:cxn>
                <a:cxn ang="0">
                  <a:pos x="T6" y="T7"/>
                </a:cxn>
              </a:cxnLst>
              <a:rect l="0" t="0" r="r" b="b"/>
              <a:pathLst>
                <a:path w="1232" h="1308">
                  <a:moveTo>
                    <a:pt x="1232" y="1308"/>
                  </a:moveTo>
                  <a:lnTo>
                    <a:pt x="733" y="0"/>
                  </a:lnTo>
                  <a:lnTo>
                    <a:pt x="0" y="416"/>
                  </a:lnTo>
                  <a:lnTo>
                    <a:pt x="1232" y="1308"/>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3" name="Freeform 95">
              <a:extLst>
                <a:ext uri="{FF2B5EF4-FFF2-40B4-BE49-F238E27FC236}">
                  <a16:creationId xmlns:a16="http://schemas.microsoft.com/office/drawing/2014/main" xmlns="" id="{33B037F0-03F0-CECB-2E54-0BC19F187533}"/>
                </a:ext>
              </a:extLst>
            </p:cNvPr>
            <p:cNvSpPr>
              <a:spLocks/>
            </p:cNvSpPr>
            <p:nvPr/>
          </p:nvSpPr>
          <p:spPr bwMode="auto">
            <a:xfrm>
              <a:off x="4036739" y="3133725"/>
              <a:ext cx="234950" cy="300038"/>
            </a:xfrm>
            <a:custGeom>
              <a:avLst/>
              <a:gdLst>
                <a:gd name="T0" fmla="*/ 0 w 593"/>
                <a:gd name="T1" fmla="*/ 758 h 758"/>
                <a:gd name="T2" fmla="*/ 181 w 593"/>
                <a:gd name="T3" fmla="*/ 0 h 758"/>
                <a:gd name="T4" fmla="*/ 593 w 593"/>
                <a:gd name="T5" fmla="*/ 298 h 758"/>
                <a:gd name="T6" fmla="*/ 0 w 593"/>
                <a:gd name="T7" fmla="*/ 758 h 758"/>
              </a:gdLst>
              <a:ahLst/>
              <a:cxnLst>
                <a:cxn ang="0">
                  <a:pos x="T0" y="T1"/>
                </a:cxn>
                <a:cxn ang="0">
                  <a:pos x="T2" y="T3"/>
                </a:cxn>
                <a:cxn ang="0">
                  <a:pos x="T4" y="T5"/>
                </a:cxn>
                <a:cxn ang="0">
                  <a:pos x="T6" y="T7"/>
                </a:cxn>
              </a:cxnLst>
              <a:rect l="0" t="0" r="r" b="b"/>
              <a:pathLst>
                <a:path w="593" h="758">
                  <a:moveTo>
                    <a:pt x="0" y="758"/>
                  </a:moveTo>
                  <a:lnTo>
                    <a:pt x="181" y="0"/>
                  </a:lnTo>
                  <a:lnTo>
                    <a:pt x="593" y="298"/>
                  </a:lnTo>
                  <a:lnTo>
                    <a:pt x="0" y="758"/>
                  </a:lnTo>
                  <a:close/>
                </a:path>
              </a:pathLst>
            </a:custGeom>
            <a:solidFill>
              <a:schemeClr val="accent1">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4" name="Freeform 96">
              <a:extLst>
                <a:ext uri="{FF2B5EF4-FFF2-40B4-BE49-F238E27FC236}">
                  <a16:creationId xmlns:a16="http://schemas.microsoft.com/office/drawing/2014/main" xmlns="" id="{395735BB-6A24-0ABD-C45D-29B436B7FFCF}"/>
                </a:ext>
              </a:extLst>
            </p:cNvPr>
            <p:cNvSpPr>
              <a:spLocks/>
            </p:cNvSpPr>
            <p:nvPr/>
          </p:nvSpPr>
          <p:spPr bwMode="auto">
            <a:xfrm>
              <a:off x="4036739" y="3354387"/>
              <a:ext cx="193675" cy="79375"/>
            </a:xfrm>
            <a:custGeom>
              <a:avLst/>
              <a:gdLst>
                <a:gd name="T0" fmla="*/ 488 w 488"/>
                <a:gd name="T1" fmla="*/ 171 h 199"/>
                <a:gd name="T2" fmla="*/ 256 w 488"/>
                <a:gd name="T3" fmla="*/ 0 h 199"/>
                <a:gd name="T4" fmla="*/ 0 w 488"/>
                <a:gd name="T5" fmla="*/ 199 h 199"/>
                <a:gd name="T6" fmla="*/ 488 w 488"/>
                <a:gd name="T7" fmla="*/ 171 h 199"/>
              </a:gdLst>
              <a:ahLst/>
              <a:cxnLst>
                <a:cxn ang="0">
                  <a:pos x="T0" y="T1"/>
                </a:cxn>
                <a:cxn ang="0">
                  <a:pos x="T2" y="T3"/>
                </a:cxn>
                <a:cxn ang="0">
                  <a:pos x="T4" y="T5"/>
                </a:cxn>
                <a:cxn ang="0">
                  <a:pos x="T6" y="T7"/>
                </a:cxn>
              </a:cxnLst>
              <a:rect l="0" t="0" r="r" b="b"/>
              <a:pathLst>
                <a:path w="488" h="199">
                  <a:moveTo>
                    <a:pt x="488" y="171"/>
                  </a:moveTo>
                  <a:lnTo>
                    <a:pt x="256" y="0"/>
                  </a:lnTo>
                  <a:lnTo>
                    <a:pt x="0" y="199"/>
                  </a:lnTo>
                  <a:lnTo>
                    <a:pt x="488" y="171"/>
                  </a:lnTo>
                  <a:close/>
                </a:path>
              </a:pathLst>
            </a:custGeom>
            <a:solidFill>
              <a:schemeClr val="accent1">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16" name="TextBox 15">
            <a:extLst>
              <a:ext uri="{FF2B5EF4-FFF2-40B4-BE49-F238E27FC236}">
                <a16:creationId xmlns:a16="http://schemas.microsoft.com/office/drawing/2014/main" xmlns="" id="{D465935F-B573-6A8E-CF24-4DB7C12D4357}"/>
              </a:ext>
            </a:extLst>
          </p:cNvPr>
          <p:cNvSpPr txBox="1"/>
          <p:nvPr/>
        </p:nvSpPr>
        <p:spPr>
          <a:xfrm>
            <a:off x="5304970" y="1939026"/>
            <a:ext cx="5530495" cy="3211413"/>
          </a:xfrm>
          <a:prstGeom prst="rect">
            <a:avLst/>
          </a:prstGeom>
          <a:noFill/>
        </p:spPr>
        <p:txBody>
          <a:bodyPr wrap="square" rtlCol="0">
            <a:spAutoFit/>
          </a:bodyPr>
          <a:lstStyle/>
          <a:p>
            <a:pPr algn="l"/>
            <a:endParaRPr lang="en-US" dirty="0"/>
          </a:p>
        </p:txBody>
      </p:sp>
      <p:pic>
        <p:nvPicPr>
          <p:cNvPr id="18" name="Picture 18">
            <a:extLst>
              <a:ext uri="{FF2B5EF4-FFF2-40B4-BE49-F238E27FC236}">
                <a16:creationId xmlns:a16="http://schemas.microsoft.com/office/drawing/2014/main" xmlns="" id="{93788BE3-4060-F9B0-0DBD-FF723E748AB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27303" y="1745466"/>
            <a:ext cx="5798334" cy="4060902"/>
          </a:xfrm>
          <a:prstGeom prst="rect">
            <a:avLst/>
          </a:prstGeom>
          <a:ln>
            <a:noFill/>
          </a:ln>
          <a:effectLst>
            <a:softEdge rad="112500"/>
          </a:effectLst>
        </p:spPr>
      </p:pic>
    </p:spTree>
    <p:extLst>
      <p:ext uri="{BB962C8B-B14F-4D97-AF65-F5344CB8AC3E}">
        <p14:creationId xmlns:p14="http://schemas.microsoft.com/office/powerpoint/2010/main" val="32270103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FC1CF07D-8B3F-4D32-B059-0039CEA46DB1}" type="slidenum">
              <a:rPr lang="en-US" smtClean="0"/>
              <a:pPr/>
              <a:t>19</a:t>
            </a:fld>
            <a:endParaRPr lang="en-US"/>
          </a:p>
        </p:txBody>
      </p:sp>
      <p:sp>
        <p:nvSpPr>
          <p:cNvPr id="7" name="Title 6">
            <a:extLst>
              <a:ext uri="{FF2B5EF4-FFF2-40B4-BE49-F238E27FC236}">
                <a16:creationId xmlns:a16="http://schemas.microsoft.com/office/drawing/2014/main" xmlns="" id="{A1447634-2EE3-43FB-8BF0-C936BCA93862}"/>
              </a:ext>
            </a:extLst>
          </p:cNvPr>
          <p:cNvSpPr>
            <a:spLocks noGrp="1"/>
          </p:cNvSpPr>
          <p:nvPr>
            <p:ph type="title"/>
          </p:nvPr>
        </p:nvSpPr>
        <p:spPr/>
        <p:txBody>
          <a:bodyPr/>
          <a:lstStyle/>
          <a:p>
            <a:r>
              <a:rPr lang="en-US" dirty="0"/>
              <a:t>Glimpse of the  </a:t>
            </a:r>
            <a:r>
              <a:rPr lang="en-US" dirty="0">
                <a:solidFill>
                  <a:schemeClr val="accent2"/>
                </a:solidFill>
              </a:rPr>
              <a:t>Presentation</a:t>
            </a:r>
            <a:endParaRPr lang="en-US" dirty="0"/>
          </a:p>
        </p:txBody>
      </p:sp>
    </p:spTree>
    <p:extLst>
      <p:ext uri="{BB962C8B-B14F-4D97-AF65-F5344CB8AC3E}">
        <p14:creationId xmlns:p14="http://schemas.microsoft.com/office/powerpoint/2010/main" val="35975065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p:cNvSpPr>
            <a:spLocks noGrp="1"/>
          </p:cNvSpPr>
          <p:nvPr>
            <p:ph type="title"/>
          </p:nvPr>
        </p:nvSpPr>
        <p:spPr/>
        <p:txBody>
          <a:bodyPr>
            <a:noAutofit/>
          </a:bodyPr>
          <a:lstStyle/>
          <a:p>
            <a:r>
              <a:rPr lang="en-US" dirty="0"/>
              <a:t> </a:t>
            </a:r>
            <a:r>
              <a:rPr lang="en-US" dirty="0">
                <a:solidFill>
                  <a:schemeClr val="accent2"/>
                </a:solidFill>
              </a:rPr>
              <a:t>Outlines </a:t>
            </a:r>
            <a:r>
              <a:rPr lang="en-US" dirty="0">
                <a:solidFill>
                  <a:schemeClr val="tx1"/>
                </a:solidFill>
              </a:rPr>
              <a:t>of our Presentation</a:t>
            </a:r>
          </a:p>
        </p:txBody>
      </p:sp>
      <p:sp>
        <p:nvSpPr>
          <p:cNvPr id="64" name="Slide Number Placeholder 63"/>
          <p:cNvSpPr>
            <a:spLocks noGrp="1"/>
          </p:cNvSpPr>
          <p:nvPr>
            <p:ph type="sldNum" sz="quarter" idx="12"/>
          </p:nvPr>
        </p:nvSpPr>
        <p:spPr/>
        <p:txBody>
          <a:bodyPr/>
          <a:lstStyle/>
          <a:p>
            <a:fld id="{FC1CF07D-8B3F-4D32-B059-0039CEA46DB1}" type="slidenum">
              <a:rPr lang="en-US" smtClean="0"/>
              <a:pPr/>
              <a:t>2</a:t>
            </a:fld>
            <a:endParaRPr lang="en-US"/>
          </a:p>
        </p:txBody>
      </p:sp>
      <p:sp>
        <p:nvSpPr>
          <p:cNvPr id="36" name="Freeform 112">
            <a:extLst>
              <a:ext uri="{FF2B5EF4-FFF2-40B4-BE49-F238E27FC236}">
                <a16:creationId xmlns:a16="http://schemas.microsoft.com/office/drawing/2014/main" xmlns="" id="{A9371E3C-8A0E-40D0-AB3B-866973ED9B4D}"/>
              </a:ext>
            </a:extLst>
          </p:cNvPr>
          <p:cNvSpPr>
            <a:spLocks/>
          </p:cNvSpPr>
          <p:nvPr/>
        </p:nvSpPr>
        <p:spPr bwMode="auto">
          <a:xfrm>
            <a:off x="4759050" y="2837495"/>
            <a:ext cx="608758" cy="279533"/>
          </a:xfrm>
          <a:custGeom>
            <a:avLst/>
            <a:gdLst>
              <a:gd name="T0" fmla="*/ 1822 w 1822"/>
              <a:gd name="T1" fmla="*/ 142 h 952"/>
              <a:gd name="T2" fmla="*/ 0 w 1822"/>
              <a:gd name="T3" fmla="*/ 952 h 952"/>
              <a:gd name="T4" fmla="*/ 0 w 1822"/>
              <a:gd name="T5" fmla="*/ 0 h 952"/>
              <a:gd name="T6" fmla="*/ 1822 w 1822"/>
              <a:gd name="T7" fmla="*/ 142 h 952"/>
            </a:gdLst>
            <a:ahLst/>
            <a:cxnLst>
              <a:cxn ang="0">
                <a:pos x="T0" y="T1"/>
              </a:cxn>
              <a:cxn ang="0">
                <a:pos x="T2" y="T3"/>
              </a:cxn>
              <a:cxn ang="0">
                <a:pos x="T4" y="T5"/>
              </a:cxn>
              <a:cxn ang="0">
                <a:pos x="T6" y="T7"/>
              </a:cxn>
            </a:cxnLst>
            <a:rect l="0" t="0" r="r" b="b"/>
            <a:pathLst>
              <a:path w="1822" h="952">
                <a:moveTo>
                  <a:pt x="1822" y="142"/>
                </a:moveTo>
                <a:lnTo>
                  <a:pt x="0" y="952"/>
                </a:lnTo>
                <a:lnTo>
                  <a:pt x="0" y="0"/>
                </a:lnTo>
                <a:lnTo>
                  <a:pt x="1822" y="142"/>
                </a:ln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7" name="Freeform 114">
            <a:extLst>
              <a:ext uri="{FF2B5EF4-FFF2-40B4-BE49-F238E27FC236}">
                <a16:creationId xmlns:a16="http://schemas.microsoft.com/office/drawing/2014/main" xmlns="" id="{13267D9C-9BE1-4217-B26A-8254E7526020}"/>
              </a:ext>
            </a:extLst>
          </p:cNvPr>
          <p:cNvSpPr>
            <a:spLocks/>
          </p:cNvSpPr>
          <p:nvPr/>
        </p:nvSpPr>
        <p:spPr bwMode="auto">
          <a:xfrm>
            <a:off x="1352142" y="1946044"/>
            <a:ext cx="4215915" cy="1125178"/>
          </a:xfrm>
          <a:custGeom>
            <a:avLst/>
            <a:gdLst>
              <a:gd name="T0" fmla="*/ 12030 w 12632"/>
              <a:gd name="T1" fmla="*/ 3179 h 3833"/>
              <a:gd name="T2" fmla="*/ 381 w 12632"/>
              <a:gd name="T3" fmla="*/ 3833 h 3833"/>
              <a:gd name="T4" fmla="*/ 0 w 12632"/>
              <a:gd name="T5" fmla="*/ 330 h 3833"/>
              <a:gd name="T6" fmla="*/ 12632 w 12632"/>
              <a:gd name="T7" fmla="*/ 0 h 3833"/>
              <a:gd name="T8" fmla="*/ 12030 w 12632"/>
              <a:gd name="T9" fmla="*/ 3179 h 3833"/>
            </a:gdLst>
            <a:ahLst/>
            <a:cxnLst>
              <a:cxn ang="0">
                <a:pos x="T0" y="T1"/>
              </a:cxn>
              <a:cxn ang="0">
                <a:pos x="T2" y="T3"/>
              </a:cxn>
              <a:cxn ang="0">
                <a:pos x="T4" y="T5"/>
              </a:cxn>
              <a:cxn ang="0">
                <a:pos x="T6" y="T7"/>
              </a:cxn>
              <a:cxn ang="0">
                <a:pos x="T8" y="T9"/>
              </a:cxn>
            </a:cxnLst>
            <a:rect l="0" t="0" r="r" b="b"/>
            <a:pathLst>
              <a:path w="12632" h="3833">
                <a:moveTo>
                  <a:pt x="12030" y="3179"/>
                </a:moveTo>
                <a:lnTo>
                  <a:pt x="381" y="3833"/>
                </a:lnTo>
                <a:lnTo>
                  <a:pt x="0" y="330"/>
                </a:lnTo>
                <a:lnTo>
                  <a:pt x="12632" y="0"/>
                </a:lnTo>
                <a:lnTo>
                  <a:pt x="12030" y="3179"/>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38" name="Freeform 115">
            <a:extLst>
              <a:ext uri="{FF2B5EF4-FFF2-40B4-BE49-F238E27FC236}">
                <a16:creationId xmlns:a16="http://schemas.microsoft.com/office/drawing/2014/main" xmlns="" id="{3F57E492-8390-4CB2-9814-F8D2B0E6655C}"/>
              </a:ext>
            </a:extLst>
          </p:cNvPr>
          <p:cNvSpPr>
            <a:spLocks/>
          </p:cNvSpPr>
          <p:nvPr/>
        </p:nvSpPr>
        <p:spPr bwMode="auto">
          <a:xfrm>
            <a:off x="1398867" y="2021212"/>
            <a:ext cx="895782" cy="1050010"/>
          </a:xfrm>
          <a:custGeom>
            <a:avLst/>
            <a:gdLst>
              <a:gd name="T0" fmla="*/ 241 w 2683"/>
              <a:gd name="T1" fmla="*/ 3578 h 3578"/>
              <a:gd name="T2" fmla="*/ 2683 w 2683"/>
              <a:gd name="T3" fmla="*/ 2624 h 3578"/>
              <a:gd name="T4" fmla="*/ 2473 w 2683"/>
              <a:gd name="T5" fmla="*/ 0 h 3578"/>
              <a:gd name="T6" fmla="*/ 0 w 2683"/>
              <a:gd name="T7" fmla="*/ 1662 h 3578"/>
              <a:gd name="T8" fmla="*/ 241 w 2683"/>
              <a:gd name="T9" fmla="*/ 3578 h 3578"/>
            </a:gdLst>
            <a:ahLst/>
            <a:cxnLst>
              <a:cxn ang="0">
                <a:pos x="T0" y="T1"/>
              </a:cxn>
              <a:cxn ang="0">
                <a:pos x="T2" y="T3"/>
              </a:cxn>
              <a:cxn ang="0">
                <a:pos x="T4" y="T5"/>
              </a:cxn>
              <a:cxn ang="0">
                <a:pos x="T6" y="T7"/>
              </a:cxn>
              <a:cxn ang="0">
                <a:pos x="T8" y="T9"/>
              </a:cxn>
            </a:cxnLst>
            <a:rect l="0" t="0" r="r" b="b"/>
            <a:pathLst>
              <a:path w="2683" h="3578">
                <a:moveTo>
                  <a:pt x="241" y="3578"/>
                </a:moveTo>
                <a:lnTo>
                  <a:pt x="2683" y="2624"/>
                </a:lnTo>
                <a:lnTo>
                  <a:pt x="2473" y="0"/>
                </a:lnTo>
                <a:lnTo>
                  <a:pt x="0" y="1662"/>
                </a:lnTo>
                <a:lnTo>
                  <a:pt x="241" y="3578"/>
                </a:ln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39" name="Freeform 117">
            <a:extLst>
              <a:ext uri="{FF2B5EF4-FFF2-40B4-BE49-F238E27FC236}">
                <a16:creationId xmlns:a16="http://schemas.microsoft.com/office/drawing/2014/main" xmlns="" id="{BEB9CB91-F5DE-459B-9154-7116D6564FA1}"/>
              </a:ext>
            </a:extLst>
          </p:cNvPr>
          <p:cNvSpPr>
            <a:spLocks/>
          </p:cNvSpPr>
          <p:nvPr/>
        </p:nvSpPr>
        <p:spPr bwMode="auto">
          <a:xfrm>
            <a:off x="1066453" y="1778090"/>
            <a:ext cx="1228196" cy="1118131"/>
          </a:xfrm>
          <a:custGeom>
            <a:avLst/>
            <a:gdLst>
              <a:gd name="T0" fmla="*/ 3681 w 3681"/>
              <a:gd name="T1" fmla="*/ 3449 h 3809"/>
              <a:gd name="T2" fmla="*/ 3471 w 3681"/>
              <a:gd name="T3" fmla="*/ 0 h 3809"/>
              <a:gd name="T4" fmla="*/ 0 w 3681"/>
              <a:gd name="T5" fmla="*/ 269 h 3809"/>
              <a:gd name="T6" fmla="*/ 0 w 3681"/>
              <a:gd name="T7" fmla="*/ 3809 h 3809"/>
              <a:gd name="T8" fmla="*/ 3681 w 3681"/>
              <a:gd name="T9" fmla="*/ 3449 h 3809"/>
            </a:gdLst>
            <a:ahLst/>
            <a:cxnLst>
              <a:cxn ang="0">
                <a:pos x="T0" y="T1"/>
              </a:cxn>
              <a:cxn ang="0">
                <a:pos x="T2" y="T3"/>
              </a:cxn>
              <a:cxn ang="0">
                <a:pos x="T4" y="T5"/>
              </a:cxn>
              <a:cxn ang="0">
                <a:pos x="T6" y="T7"/>
              </a:cxn>
              <a:cxn ang="0">
                <a:pos x="T8" y="T9"/>
              </a:cxn>
            </a:cxnLst>
            <a:rect l="0" t="0" r="r" b="b"/>
            <a:pathLst>
              <a:path w="3681" h="3809">
                <a:moveTo>
                  <a:pt x="3681" y="3449"/>
                </a:moveTo>
                <a:lnTo>
                  <a:pt x="3471" y="0"/>
                </a:lnTo>
                <a:lnTo>
                  <a:pt x="0" y="269"/>
                </a:lnTo>
                <a:lnTo>
                  <a:pt x="0" y="3809"/>
                </a:lnTo>
                <a:lnTo>
                  <a:pt x="3681" y="3449"/>
                </a:lnTo>
                <a:close/>
              </a:path>
            </a:pathLst>
          </a:custGeom>
          <a:solidFill>
            <a:schemeClr val="tx2"/>
          </a:solidFill>
          <a:ln>
            <a:noFill/>
          </a:ln>
        </p:spPr>
        <p:txBody>
          <a:bodyPr vert="horz" wrap="square" lIns="91440" tIns="45720" rIns="274320" bIns="45720" numCol="1" anchor="ctr" anchorCtr="0" compatLnSpc="1">
            <a:prstTxWarp prst="textNoShape">
              <a:avLst/>
            </a:prstTxWarp>
          </a:bodyPr>
          <a:lstStyle/>
          <a:p>
            <a:pPr algn="r"/>
            <a:r>
              <a:rPr lang="en-US" sz="4000" b="1">
                <a:solidFill>
                  <a:schemeClr val="bg1"/>
                </a:solidFill>
              </a:rPr>
              <a:t>01</a:t>
            </a:r>
          </a:p>
        </p:txBody>
      </p:sp>
      <p:sp>
        <p:nvSpPr>
          <p:cNvPr id="40" name="Freeform 118">
            <a:extLst>
              <a:ext uri="{FF2B5EF4-FFF2-40B4-BE49-F238E27FC236}">
                <a16:creationId xmlns:a16="http://schemas.microsoft.com/office/drawing/2014/main" xmlns="" id="{862689BA-4214-43A2-8EEB-70ACBFD90333}"/>
              </a:ext>
            </a:extLst>
          </p:cNvPr>
          <p:cNvSpPr>
            <a:spLocks/>
          </p:cNvSpPr>
          <p:nvPr/>
        </p:nvSpPr>
        <p:spPr bwMode="auto">
          <a:xfrm>
            <a:off x="1066453" y="1502080"/>
            <a:ext cx="285689" cy="1394141"/>
          </a:xfrm>
          <a:custGeom>
            <a:avLst/>
            <a:gdLst>
              <a:gd name="T0" fmla="*/ 0 w 858"/>
              <a:gd name="T1" fmla="*/ 1212 h 4752"/>
              <a:gd name="T2" fmla="*/ 858 w 858"/>
              <a:gd name="T3" fmla="*/ 0 h 4752"/>
              <a:gd name="T4" fmla="*/ 858 w 858"/>
              <a:gd name="T5" fmla="*/ 4062 h 4752"/>
              <a:gd name="T6" fmla="*/ 0 w 858"/>
              <a:gd name="T7" fmla="*/ 4752 h 4752"/>
              <a:gd name="T8" fmla="*/ 0 w 858"/>
              <a:gd name="T9" fmla="*/ 1212 h 4752"/>
            </a:gdLst>
            <a:ahLst/>
            <a:cxnLst>
              <a:cxn ang="0">
                <a:pos x="T0" y="T1"/>
              </a:cxn>
              <a:cxn ang="0">
                <a:pos x="T2" y="T3"/>
              </a:cxn>
              <a:cxn ang="0">
                <a:pos x="T4" y="T5"/>
              </a:cxn>
              <a:cxn ang="0">
                <a:pos x="T6" y="T7"/>
              </a:cxn>
              <a:cxn ang="0">
                <a:pos x="T8" y="T9"/>
              </a:cxn>
            </a:cxnLst>
            <a:rect l="0" t="0" r="r" b="b"/>
            <a:pathLst>
              <a:path w="858" h="4752">
                <a:moveTo>
                  <a:pt x="0" y="1212"/>
                </a:moveTo>
                <a:lnTo>
                  <a:pt x="858" y="0"/>
                </a:lnTo>
                <a:lnTo>
                  <a:pt x="858" y="4062"/>
                </a:lnTo>
                <a:lnTo>
                  <a:pt x="0" y="4752"/>
                </a:lnTo>
                <a:lnTo>
                  <a:pt x="0" y="1212"/>
                </a:lnTo>
                <a:close/>
              </a:path>
            </a:pathLst>
          </a:custGeom>
          <a:solidFill>
            <a:schemeClr val="tx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1" name="Rectangle 119">
            <a:extLst>
              <a:ext uri="{FF2B5EF4-FFF2-40B4-BE49-F238E27FC236}">
                <a16:creationId xmlns:a16="http://schemas.microsoft.com/office/drawing/2014/main" xmlns="" id="{10E69644-3E78-4989-8D86-3B076142E256}"/>
              </a:ext>
            </a:extLst>
          </p:cNvPr>
          <p:cNvSpPr>
            <a:spLocks noChangeArrowheads="1"/>
          </p:cNvSpPr>
          <p:nvPr/>
        </p:nvSpPr>
        <p:spPr bwMode="auto">
          <a:xfrm>
            <a:off x="1209298" y="1502080"/>
            <a:ext cx="142845" cy="1189776"/>
          </a:xfrm>
          <a:prstGeom prst="rect">
            <a:avLst/>
          </a:prstGeom>
          <a:solidFill>
            <a:schemeClr val="tx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69" name="Freeform 112">
            <a:extLst>
              <a:ext uri="{FF2B5EF4-FFF2-40B4-BE49-F238E27FC236}">
                <a16:creationId xmlns:a16="http://schemas.microsoft.com/office/drawing/2014/main" xmlns="" id="{0E6D89FF-13C4-4118-9E92-E59C65E13E7B}"/>
              </a:ext>
            </a:extLst>
          </p:cNvPr>
          <p:cNvSpPr>
            <a:spLocks/>
          </p:cNvSpPr>
          <p:nvPr/>
        </p:nvSpPr>
        <p:spPr bwMode="auto">
          <a:xfrm>
            <a:off x="4759050" y="4340496"/>
            <a:ext cx="608758" cy="279533"/>
          </a:xfrm>
          <a:custGeom>
            <a:avLst/>
            <a:gdLst>
              <a:gd name="T0" fmla="*/ 1822 w 1822"/>
              <a:gd name="T1" fmla="*/ 142 h 952"/>
              <a:gd name="T2" fmla="*/ 0 w 1822"/>
              <a:gd name="T3" fmla="*/ 952 h 952"/>
              <a:gd name="T4" fmla="*/ 0 w 1822"/>
              <a:gd name="T5" fmla="*/ 0 h 952"/>
              <a:gd name="T6" fmla="*/ 1822 w 1822"/>
              <a:gd name="T7" fmla="*/ 142 h 952"/>
            </a:gdLst>
            <a:ahLst/>
            <a:cxnLst>
              <a:cxn ang="0">
                <a:pos x="T0" y="T1"/>
              </a:cxn>
              <a:cxn ang="0">
                <a:pos x="T2" y="T3"/>
              </a:cxn>
              <a:cxn ang="0">
                <a:pos x="T4" y="T5"/>
              </a:cxn>
              <a:cxn ang="0">
                <a:pos x="T6" y="T7"/>
              </a:cxn>
            </a:cxnLst>
            <a:rect l="0" t="0" r="r" b="b"/>
            <a:pathLst>
              <a:path w="1822" h="952">
                <a:moveTo>
                  <a:pt x="1822" y="142"/>
                </a:moveTo>
                <a:lnTo>
                  <a:pt x="0" y="952"/>
                </a:lnTo>
                <a:lnTo>
                  <a:pt x="0" y="0"/>
                </a:lnTo>
                <a:lnTo>
                  <a:pt x="1822" y="142"/>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0" name="Freeform 114">
            <a:extLst>
              <a:ext uri="{FF2B5EF4-FFF2-40B4-BE49-F238E27FC236}">
                <a16:creationId xmlns:a16="http://schemas.microsoft.com/office/drawing/2014/main" xmlns="" id="{FB51E8E7-EBEC-47E0-9431-E7EE19E6C668}"/>
              </a:ext>
            </a:extLst>
          </p:cNvPr>
          <p:cNvSpPr>
            <a:spLocks/>
          </p:cNvSpPr>
          <p:nvPr/>
        </p:nvSpPr>
        <p:spPr bwMode="auto">
          <a:xfrm>
            <a:off x="1352142" y="3449045"/>
            <a:ext cx="4215915" cy="1125178"/>
          </a:xfrm>
          <a:custGeom>
            <a:avLst/>
            <a:gdLst>
              <a:gd name="T0" fmla="*/ 12030 w 12632"/>
              <a:gd name="T1" fmla="*/ 3179 h 3833"/>
              <a:gd name="T2" fmla="*/ 381 w 12632"/>
              <a:gd name="T3" fmla="*/ 3833 h 3833"/>
              <a:gd name="T4" fmla="*/ 0 w 12632"/>
              <a:gd name="T5" fmla="*/ 330 h 3833"/>
              <a:gd name="T6" fmla="*/ 12632 w 12632"/>
              <a:gd name="T7" fmla="*/ 0 h 3833"/>
              <a:gd name="T8" fmla="*/ 12030 w 12632"/>
              <a:gd name="T9" fmla="*/ 3179 h 3833"/>
            </a:gdLst>
            <a:ahLst/>
            <a:cxnLst>
              <a:cxn ang="0">
                <a:pos x="T0" y="T1"/>
              </a:cxn>
              <a:cxn ang="0">
                <a:pos x="T2" y="T3"/>
              </a:cxn>
              <a:cxn ang="0">
                <a:pos x="T4" y="T5"/>
              </a:cxn>
              <a:cxn ang="0">
                <a:pos x="T6" y="T7"/>
              </a:cxn>
              <a:cxn ang="0">
                <a:pos x="T8" y="T9"/>
              </a:cxn>
            </a:cxnLst>
            <a:rect l="0" t="0" r="r" b="b"/>
            <a:pathLst>
              <a:path w="12632" h="3833">
                <a:moveTo>
                  <a:pt x="12030" y="3179"/>
                </a:moveTo>
                <a:lnTo>
                  <a:pt x="381" y="3833"/>
                </a:lnTo>
                <a:lnTo>
                  <a:pt x="0" y="330"/>
                </a:lnTo>
                <a:lnTo>
                  <a:pt x="12632" y="0"/>
                </a:lnTo>
                <a:lnTo>
                  <a:pt x="12030" y="3179"/>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n-US"/>
          </a:p>
        </p:txBody>
      </p:sp>
      <p:sp>
        <p:nvSpPr>
          <p:cNvPr id="71" name="Freeform 115">
            <a:extLst>
              <a:ext uri="{FF2B5EF4-FFF2-40B4-BE49-F238E27FC236}">
                <a16:creationId xmlns:a16="http://schemas.microsoft.com/office/drawing/2014/main" xmlns="" id="{8D3246EC-0D5D-4699-9FD9-EA3A5626D795}"/>
              </a:ext>
            </a:extLst>
          </p:cNvPr>
          <p:cNvSpPr>
            <a:spLocks/>
          </p:cNvSpPr>
          <p:nvPr/>
        </p:nvSpPr>
        <p:spPr bwMode="auto">
          <a:xfrm>
            <a:off x="1398867" y="3524213"/>
            <a:ext cx="895782" cy="1050010"/>
          </a:xfrm>
          <a:custGeom>
            <a:avLst/>
            <a:gdLst>
              <a:gd name="T0" fmla="*/ 241 w 2683"/>
              <a:gd name="T1" fmla="*/ 3578 h 3578"/>
              <a:gd name="T2" fmla="*/ 2683 w 2683"/>
              <a:gd name="T3" fmla="*/ 2624 h 3578"/>
              <a:gd name="T4" fmla="*/ 2473 w 2683"/>
              <a:gd name="T5" fmla="*/ 0 h 3578"/>
              <a:gd name="T6" fmla="*/ 0 w 2683"/>
              <a:gd name="T7" fmla="*/ 1662 h 3578"/>
              <a:gd name="T8" fmla="*/ 241 w 2683"/>
              <a:gd name="T9" fmla="*/ 3578 h 3578"/>
            </a:gdLst>
            <a:ahLst/>
            <a:cxnLst>
              <a:cxn ang="0">
                <a:pos x="T0" y="T1"/>
              </a:cxn>
              <a:cxn ang="0">
                <a:pos x="T2" y="T3"/>
              </a:cxn>
              <a:cxn ang="0">
                <a:pos x="T4" y="T5"/>
              </a:cxn>
              <a:cxn ang="0">
                <a:pos x="T6" y="T7"/>
              </a:cxn>
              <a:cxn ang="0">
                <a:pos x="T8" y="T9"/>
              </a:cxn>
            </a:cxnLst>
            <a:rect l="0" t="0" r="r" b="b"/>
            <a:pathLst>
              <a:path w="2683" h="3578">
                <a:moveTo>
                  <a:pt x="241" y="3578"/>
                </a:moveTo>
                <a:lnTo>
                  <a:pt x="2683" y="2624"/>
                </a:lnTo>
                <a:lnTo>
                  <a:pt x="2473" y="0"/>
                </a:lnTo>
                <a:lnTo>
                  <a:pt x="0" y="1662"/>
                </a:lnTo>
                <a:lnTo>
                  <a:pt x="241" y="3578"/>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2" name="Freeform 117">
            <a:extLst>
              <a:ext uri="{FF2B5EF4-FFF2-40B4-BE49-F238E27FC236}">
                <a16:creationId xmlns:a16="http://schemas.microsoft.com/office/drawing/2014/main" xmlns="" id="{566387F9-0E3D-42AD-97AE-42AFD32A2165}"/>
              </a:ext>
            </a:extLst>
          </p:cNvPr>
          <p:cNvSpPr>
            <a:spLocks/>
          </p:cNvSpPr>
          <p:nvPr/>
        </p:nvSpPr>
        <p:spPr bwMode="auto">
          <a:xfrm>
            <a:off x="1066453" y="3281091"/>
            <a:ext cx="1228196" cy="1118131"/>
          </a:xfrm>
          <a:custGeom>
            <a:avLst/>
            <a:gdLst>
              <a:gd name="T0" fmla="*/ 3681 w 3681"/>
              <a:gd name="T1" fmla="*/ 3449 h 3809"/>
              <a:gd name="T2" fmla="*/ 3471 w 3681"/>
              <a:gd name="T3" fmla="*/ 0 h 3809"/>
              <a:gd name="T4" fmla="*/ 0 w 3681"/>
              <a:gd name="T5" fmla="*/ 269 h 3809"/>
              <a:gd name="T6" fmla="*/ 0 w 3681"/>
              <a:gd name="T7" fmla="*/ 3809 h 3809"/>
              <a:gd name="T8" fmla="*/ 3681 w 3681"/>
              <a:gd name="T9" fmla="*/ 3449 h 3809"/>
            </a:gdLst>
            <a:ahLst/>
            <a:cxnLst>
              <a:cxn ang="0">
                <a:pos x="T0" y="T1"/>
              </a:cxn>
              <a:cxn ang="0">
                <a:pos x="T2" y="T3"/>
              </a:cxn>
              <a:cxn ang="0">
                <a:pos x="T4" y="T5"/>
              </a:cxn>
              <a:cxn ang="0">
                <a:pos x="T6" y="T7"/>
              </a:cxn>
              <a:cxn ang="0">
                <a:pos x="T8" y="T9"/>
              </a:cxn>
            </a:cxnLst>
            <a:rect l="0" t="0" r="r" b="b"/>
            <a:pathLst>
              <a:path w="3681" h="3809">
                <a:moveTo>
                  <a:pt x="3681" y="3449"/>
                </a:moveTo>
                <a:lnTo>
                  <a:pt x="3471" y="0"/>
                </a:lnTo>
                <a:lnTo>
                  <a:pt x="0" y="269"/>
                </a:lnTo>
                <a:lnTo>
                  <a:pt x="0" y="3809"/>
                </a:lnTo>
                <a:lnTo>
                  <a:pt x="3681" y="3449"/>
                </a:lnTo>
                <a:close/>
              </a:path>
            </a:pathLst>
          </a:custGeom>
          <a:solidFill>
            <a:schemeClr val="accent2"/>
          </a:solidFill>
          <a:ln>
            <a:noFill/>
          </a:ln>
        </p:spPr>
        <p:txBody>
          <a:bodyPr vert="horz" wrap="square" lIns="91440" tIns="45720" rIns="274320" bIns="45720" numCol="1" anchor="ctr" anchorCtr="0" compatLnSpc="1">
            <a:prstTxWarp prst="textNoShape">
              <a:avLst/>
            </a:prstTxWarp>
          </a:bodyPr>
          <a:lstStyle/>
          <a:p>
            <a:pPr algn="r"/>
            <a:r>
              <a:rPr lang="en-US" sz="4000" b="1" dirty="0">
                <a:solidFill>
                  <a:schemeClr val="bg1"/>
                </a:solidFill>
              </a:rPr>
              <a:t>03</a:t>
            </a:r>
          </a:p>
        </p:txBody>
      </p:sp>
      <p:sp>
        <p:nvSpPr>
          <p:cNvPr id="73" name="Freeform 118">
            <a:extLst>
              <a:ext uri="{FF2B5EF4-FFF2-40B4-BE49-F238E27FC236}">
                <a16:creationId xmlns:a16="http://schemas.microsoft.com/office/drawing/2014/main" xmlns="" id="{B8EB4086-01E8-45A2-863A-8C5F1E9C2815}"/>
              </a:ext>
            </a:extLst>
          </p:cNvPr>
          <p:cNvSpPr>
            <a:spLocks/>
          </p:cNvSpPr>
          <p:nvPr/>
        </p:nvSpPr>
        <p:spPr bwMode="auto">
          <a:xfrm>
            <a:off x="1066453" y="3005081"/>
            <a:ext cx="285689" cy="1394141"/>
          </a:xfrm>
          <a:custGeom>
            <a:avLst/>
            <a:gdLst>
              <a:gd name="T0" fmla="*/ 0 w 858"/>
              <a:gd name="T1" fmla="*/ 1212 h 4752"/>
              <a:gd name="T2" fmla="*/ 858 w 858"/>
              <a:gd name="T3" fmla="*/ 0 h 4752"/>
              <a:gd name="T4" fmla="*/ 858 w 858"/>
              <a:gd name="T5" fmla="*/ 4062 h 4752"/>
              <a:gd name="T6" fmla="*/ 0 w 858"/>
              <a:gd name="T7" fmla="*/ 4752 h 4752"/>
              <a:gd name="T8" fmla="*/ 0 w 858"/>
              <a:gd name="T9" fmla="*/ 1212 h 4752"/>
            </a:gdLst>
            <a:ahLst/>
            <a:cxnLst>
              <a:cxn ang="0">
                <a:pos x="T0" y="T1"/>
              </a:cxn>
              <a:cxn ang="0">
                <a:pos x="T2" y="T3"/>
              </a:cxn>
              <a:cxn ang="0">
                <a:pos x="T4" y="T5"/>
              </a:cxn>
              <a:cxn ang="0">
                <a:pos x="T6" y="T7"/>
              </a:cxn>
              <a:cxn ang="0">
                <a:pos x="T8" y="T9"/>
              </a:cxn>
            </a:cxnLst>
            <a:rect l="0" t="0" r="r" b="b"/>
            <a:pathLst>
              <a:path w="858" h="4752">
                <a:moveTo>
                  <a:pt x="0" y="1212"/>
                </a:moveTo>
                <a:lnTo>
                  <a:pt x="858" y="0"/>
                </a:lnTo>
                <a:lnTo>
                  <a:pt x="858" y="4062"/>
                </a:lnTo>
                <a:lnTo>
                  <a:pt x="0" y="4752"/>
                </a:lnTo>
                <a:lnTo>
                  <a:pt x="0" y="1212"/>
                </a:lnTo>
                <a:close/>
              </a:path>
            </a:pathLst>
          </a:custGeom>
          <a:solidFill>
            <a:schemeClr val="accent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74" name="Rectangle 119">
            <a:extLst>
              <a:ext uri="{FF2B5EF4-FFF2-40B4-BE49-F238E27FC236}">
                <a16:creationId xmlns:a16="http://schemas.microsoft.com/office/drawing/2014/main" xmlns="" id="{4F79D97E-618F-42EC-9492-AB6DA43F0AF2}"/>
              </a:ext>
            </a:extLst>
          </p:cNvPr>
          <p:cNvSpPr>
            <a:spLocks noChangeArrowheads="1"/>
          </p:cNvSpPr>
          <p:nvPr/>
        </p:nvSpPr>
        <p:spPr bwMode="auto">
          <a:xfrm>
            <a:off x="1209298" y="3005081"/>
            <a:ext cx="142845" cy="1189776"/>
          </a:xfrm>
          <a:prstGeom prst="rect">
            <a:avLst/>
          </a:prstGeom>
          <a:solidFill>
            <a:schemeClr val="accent2">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0" name="Freeform 112">
            <a:extLst>
              <a:ext uri="{FF2B5EF4-FFF2-40B4-BE49-F238E27FC236}">
                <a16:creationId xmlns:a16="http://schemas.microsoft.com/office/drawing/2014/main" xmlns="" id="{0212D7DF-0C6E-4C7C-8971-9E5D1959AAA5}"/>
              </a:ext>
            </a:extLst>
          </p:cNvPr>
          <p:cNvSpPr>
            <a:spLocks/>
          </p:cNvSpPr>
          <p:nvPr/>
        </p:nvSpPr>
        <p:spPr bwMode="auto">
          <a:xfrm>
            <a:off x="10316540" y="2837495"/>
            <a:ext cx="608758" cy="279533"/>
          </a:xfrm>
          <a:custGeom>
            <a:avLst/>
            <a:gdLst>
              <a:gd name="T0" fmla="*/ 1822 w 1822"/>
              <a:gd name="T1" fmla="*/ 142 h 952"/>
              <a:gd name="T2" fmla="*/ 0 w 1822"/>
              <a:gd name="T3" fmla="*/ 952 h 952"/>
              <a:gd name="T4" fmla="*/ 0 w 1822"/>
              <a:gd name="T5" fmla="*/ 0 h 952"/>
              <a:gd name="T6" fmla="*/ 1822 w 1822"/>
              <a:gd name="T7" fmla="*/ 142 h 952"/>
            </a:gdLst>
            <a:ahLst/>
            <a:cxnLst>
              <a:cxn ang="0">
                <a:pos x="T0" y="T1"/>
              </a:cxn>
              <a:cxn ang="0">
                <a:pos x="T2" y="T3"/>
              </a:cxn>
              <a:cxn ang="0">
                <a:pos x="T4" y="T5"/>
              </a:cxn>
              <a:cxn ang="0">
                <a:pos x="T6" y="T7"/>
              </a:cxn>
            </a:cxnLst>
            <a:rect l="0" t="0" r="r" b="b"/>
            <a:pathLst>
              <a:path w="1822" h="952">
                <a:moveTo>
                  <a:pt x="1822" y="142"/>
                </a:moveTo>
                <a:lnTo>
                  <a:pt x="0" y="952"/>
                </a:lnTo>
                <a:lnTo>
                  <a:pt x="0" y="0"/>
                </a:lnTo>
                <a:lnTo>
                  <a:pt x="1822" y="142"/>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1" name="Freeform 114">
            <a:extLst>
              <a:ext uri="{FF2B5EF4-FFF2-40B4-BE49-F238E27FC236}">
                <a16:creationId xmlns:a16="http://schemas.microsoft.com/office/drawing/2014/main" xmlns="" id="{1DDAA1C0-9408-4564-AEF7-60DA71F98CC0}"/>
              </a:ext>
            </a:extLst>
          </p:cNvPr>
          <p:cNvSpPr>
            <a:spLocks/>
          </p:cNvSpPr>
          <p:nvPr/>
        </p:nvSpPr>
        <p:spPr bwMode="auto">
          <a:xfrm>
            <a:off x="6909632" y="1946044"/>
            <a:ext cx="4215915" cy="1125178"/>
          </a:xfrm>
          <a:custGeom>
            <a:avLst/>
            <a:gdLst>
              <a:gd name="T0" fmla="*/ 12030 w 12632"/>
              <a:gd name="T1" fmla="*/ 3179 h 3833"/>
              <a:gd name="T2" fmla="*/ 381 w 12632"/>
              <a:gd name="T3" fmla="*/ 3833 h 3833"/>
              <a:gd name="T4" fmla="*/ 0 w 12632"/>
              <a:gd name="T5" fmla="*/ 330 h 3833"/>
              <a:gd name="T6" fmla="*/ 12632 w 12632"/>
              <a:gd name="T7" fmla="*/ 0 h 3833"/>
              <a:gd name="T8" fmla="*/ 12030 w 12632"/>
              <a:gd name="T9" fmla="*/ 3179 h 3833"/>
            </a:gdLst>
            <a:ahLst/>
            <a:cxnLst>
              <a:cxn ang="0">
                <a:pos x="T0" y="T1"/>
              </a:cxn>
              <a:cxn ang="0">
                <a:pos x="T2" y="T3"/>
              </a:cxn>
              <a:cxn ang="0">
                <a:pos x="T4" y="T5"/>
              </a:cxn>
              <a:cxn ang="0">
                <a:pos x="T6" y="T7"/>
              </a:cxn>
              <a:cxn ang="0">
                <a:pos x="T8" y="T9"/>
              </a:cxn>
            </a:cxnLst>
            <a:rect l="0" t="0" r="r" b="b"/>
            <a:pathLst>
              <a:path w="12632" h="3833">
                <a:moveTo>
                  <a:pt x="12030" y="3179"/>
                </a:moveTo>
                <a:lnTo>
                  <a:pt x="381" y="3833"/>
                </a:lnTo>
                <a:lnTo>
                  <a:pt x="0" y="330"/>
                </a:lnTo>
                <a:lnTo>
                  <a:pt x="12632" y="0"/>
                </a:lnTo>
                <a:lnTo>
                  <a:pt x="12030" y="317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122" name="Freeform 115">
            <a:extLst>
              <a:ext uri="{FF2B5EF4-FFF2-40B4-BE49-F238E27FC236}">
                <a16:creationId xmlns:a16="http://schemas.microsoft.com/office/drawing/2014/main" xmlns="" id="{5D37DB3A-CAD6-407D-8673-8E47853BBD10}"/>
              </a:ext>
            </a:extLst>
          </p:cNvPr>
          <p:cNvSpPr>
            <a:spLocks/>
          </p:cNvSpPr>
          <p:nvPr/>
        </p:nvSpPr>
        <p:spPr bwMode="auto">
          <a:xfrm>
            <a:off x="6956357" y="2021212"/>
            <a:ext cx="895782" cy="1050010"/>
          </a:xfrm>
          <a:custGeom>
            <a:avLst/>
            <a:gdLst>
              <a:gd name="T0" fmla="*/ 241 w 2683"/>
              <a:gd name="T1" fmla="*/ 3578 h 3578"/>
              <a:gd name="T2" fmla="*/ 2683 w 2683"/>
              <a:gd name="T3" fmla="*/ 2624 h 3578"/>
              <a:gd name="T4" fmla="*/ 2473 w 2683"/>
              <a:gd name="T5" fmla="*/ 0 h 3578"/>
              <a:gd name="T6" fmla="*/ 0 w 2683"/>
              <a:gd name="T7" fmla="*/ 1662 h 3578"/>
              <a:gd name="T8" fmla="*/ 241 w 2683"/>
              <a:gd name="T9" fmla="*/ 3578 h 3578"/>
            </a:gdLst>
            <a:ahLst/>
            <a:cxnLst>
              <a:cxn ang="0">
                <a:pos x="T0" y="T1"/>
              </a:cxn>
              <a:cxn ang="0">
                <a:pos x="T2" y="T3"/>
              </a:cxn>
              <a:cxn ang="0">
                <a:pos x="T4" y="T5"/>
              </a:cxn>
              <a:cxn ang="0">
                <a:pos x="T6" y="T7"/>
              </a:cxn>
              <a:cxn ang="0">
                <a:pos x="T8" y="T9"/>
              </a:cxn>
            </a:cxnLst>
            <a:rect l="0" t="0" r="r" b="b"/>
            <a:pathLst>
              <a:path w="2683" h="3578">
                <a:moveTo>
                  <a:pt x="241" y="3578"/>
                </a:moveTo>
                <a:lnTo>
                  <a:pt x="2683" y="2624"/>
                </a:lnTo>
                <a:lnTo>
                  <a:pt x="2473" y="0"/>
                </a:lnTo>
                <a:lnTo>
                  <a:pt x="0" y="1662"/>
                </a:lnTo>
                <a:lnTo>
                  <a:pt x="241" y="3578"/>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3" name="Freeform 117">
            <a:extLst>
              <a:ext uri="{FF2B5EF4-FFF2-40B4-BE49-F238E27FC236}">
                <a16:creationId xmlns:a16="http://schemas.microsoft.com/office/drawing/2014/main" xmlns="" id="{2796A8C1-A22C-43B8-B212-2E4DFFB9C26E}"/>
              </a:ext>
            </a:extLst>
          </p:cNvPr>
          <p:cNvSpPr>
            <a:spLocks/>
          </p:cNvSpPr>
          <p:nvPr/>
        </p:nvSpPr>
        <p:spPr bwMode="auto">
          <a:xfrm>
            <a:off x="6623943" y="1778090"/>
            <a:ext cx="1228196" cy="1118131"/>
          </a:xfrm>
          <a:custGeom>
            <a:avLst/>
            <a:gdLst>
              <a:gd name="T0" fmla="*/ 3681 w 3681"/>
              <a:gd name="T1" fmla="*/ 3449 h 3809"/>
              <a:gd name="T2" fmla="*/ 3471 w 3681"/>
              <a:gd name="T3" fmla="*/ 0 h 3809"/>
              <a:gd name="T4" fmla="*/ 0 w 3681"/>
              <a:gd name="T5" fmla="*/ 269 h 3809"/>
              <a:gd name="T6" fmla="*/ 0 w 3681"/>
              <a:gd name="T7" fmla="*/ 3809 h 3809"/>
              <a:gd name="T8" fmla="*/ 3681 w 3681"/>
              <a:gd name="T9" fmla="*/ 3449 h 3809"/>
            </a:gdLst>
            <a:ahLst/>
            <a:cxnLst>
              <a:cxn ang="0">
                <a:pos x="T0" y="T1"/>
              </a:cxn>
              <a:cxn ang="0">
                <a:pos x="T2" y="T3"/>
              </a:cxn>
              <a:cxn ang="0">
                <a:pos x="T4" y="T5"/>
              </a:cxn>
              <a:cxn ang="0">
                <a:pos x="T6" y="T7"/>
              </a:cxn>
              <a:cxn ang="0">
                <a:pos x="T8" y="T9"/>
              </a:cxn>
            </a:cxnLst>
            <a:rect l="0" t="0" r="r" b="b"/>
            <a:pathLst>
              <a:path w="3681" h="3809">
                <a:moveTo>
                  <a:pt x="3681" y="3449"/>
                </a:moveTo>
                <a:lnTo>
                  <a:pt x="3471" y="0"/>
                </a:lnTo>
                <a:lnTo>
                  <a:pt x="0" y="269"/>
                </a:lnTo>
                <a:lnTo>
                  <a:pt x="0" y="3809"/>
                </a:lnTo>
                <a:lnTo>
                  <a:pt x="3681" y="3449"/>
                </a:lnTo>
                <a:close/>
              </a:path>
            </a:pathLst>
          </a:custGeom>
          <a:solidFill>
            <a:schemeClr val="accent1"/>
          </a:solidFill>
          <a:ln>
            <a:noFill/>
          </a:ln>
        </p:spPr>
        <p:txBody>
          <a:bodyPr vert="horz" wrap="square" lIns="91440" tIns="45720" rIns="274320" bIns="45720" numCol="1" anchor="ctr" anchorCtr="0" compatLnSpc="1">
            <a:prstTxWarp prst="textNoShape">
              <a:avLst/>
            </a:prstTxWarp>
          </a:bodyPr>
          <a:lstStyle/>
          <a:p>
            <a:pPr algn="r"/>
            <a:r>
              <a:rPr lang="en-US" sz="4000" b="1" dirty="0">
                <a:solidFill>
                  <a:schemeClr val="bg1"/>
                </a:solidFill>
              </a:rPr>
              <a:t>02</a:t>
            </a:r>
          </a:p>
        </p:txBody>
      </p:sp>
      <p:sp>
        <p:nvSpPr>
          <p:cNvPr id="124" name="Freeform 118">
            <a:extLst>
              <a:ext uri="{FF2B5EF4-FFF2-40B4-BE49-F238E27FC236}">
                <a16:creationId xmlns:a16="http://schemas.microsoft.com/office/drawing/2014/main" xmlns="" id="{19105753-8D07-4B63-B061-09C30F4BFC34}"/>
              </a:ext>
            </a:extLst>
          </p:cNvPr>
          <p:cNvSpPr>
            <a:spLocks/>
          </p:cNvSpPr>
          <p:nvPr/>
        </p:nvSpPr>
        <p:spPr bwMode="auto">
          <a:xfrm>
            <a:off x="6623943" y="1502080"/>
            <a:ext cx="285689" cy="1394141"/>
          </a:xfrm>
          <a:custGeom>
            <a:avLst/>
            <a:gdLst>
              <a:gd name="T0" fmla="*/ 0 w 858"/>
              <a:gd name="T1" fmla="*/ 1212 h 4752"/>
              <a:gd name="T2" fmla="*/ 858 w 858"/>
              <a:gd name="T3" fmla="*/ 0 h 4752"/>
              <a:gd name="T4" fmla="*/ 858 w 858"/>
              <a:gd name="T5" fmla="*/ 4062 h 4752"/>
              <a:gd name="T6" fmla="*/ 0 w 858"/>
              <a:gd name="T7" fmla="*/ 4752 h 4752"/>
              <a:gd name="T8" fmla="*/ 0 w 858"/>
              <a:gd name="T9" fmla="*/ 1212 h 4752"/>
            </a:gdLst>
            <a:ahLst/>
            <a:cxnLst>
              <a:cxn ang="0">
                <a:pos x="T0" y="T1"/>
              </a:cxn>
              <a:cxn ang="0">
                <a:pos x="T2" y="T3"/>
              </a:cxn>
              <a:cxn ang="0">
                <a:pos x="T4" y="T5"/>
              </a:cxn>
              <a:cxn ang="0">
                <a:pos x="T6" y="T7"/>
              </a:cxn>
              <a:cxn ang="0">
                <a:pos x="T8" y="T9"/>
              </a:cxn>
            </a:cxnLst>
            <a:rect l="0" t="0" r="r" b="b"/>
            <a:pathLst>
              <a:path w="858" h="4752">
                <a:moveTo>
                  <a:pt x="0" y="1212"/>
                </a:moveTo>
                <a:lnTo>
                  <a:pt x="858" y="0"/>
                </a:lnTo>
                <a:lnTo>
                  <a:pt x="858" y="4062"/>
                </a:lnTo>
                <a:lnTo>
                  <a:pt x="0" y="4752"/>
                </a:lnTo>
                <a:lnTo>
                  <a:pt x="0" y="1212"/>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5" name="Rectangle 119">
            <a:extLst>
              <a:ext uri="{FF2B5EF4-FFF2-40B4-BE49-F238E27FC236}">
                <a16:creationId xmlns:a16="http://schemas.microsoft.com/office/drawing/2014/main" xmlns="" id="{5DF93350-D625-4405-8B4F-B06CF3E58DA5}"/>
              </a:ext>
            </a:extLst>
          </p:cNvPr>
          <p:cNvSpPr>
            <a:spLocks noChangeArrowheads="1"/>
          </p:cNvSpPr>
          <p:nvPr/>
        </p:nvSpPr>
        <p:spPr bwMode="auto">
          <a:xfrm>
            <a:off x="6766788" y="1502080"/>
            <a:ext cx="142845" cy="1189776"/>
          </a:xfrm>
          <a:prstGeom prst="rect">
            <a:avLst/>
          </a:pr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grpSp>
        <p:nvGrpSpPr>
          <p:cNvPr id="7" name="Group 6">
            <a:extLst>
              <a:ext uri="{FF2B5EF4-FFF2-40B4-BE49-F238E27FC236}">
                <a16:creationId xmlns:a16="http://schemas.microsoft.com/office/drawing/2014/main" xmlns="" id="{50896001-0964-428E-A618-0C0D32043602}"/>
              </a:ext>
            </a:extLst>
          </p:cNvPr>
          <p:cNvGrpSpPr/>
          <p:nvPr/>
        </p:nvGrpSpPr>
        <p:grpSpPr>
          <a:xfrm>
            <a:off x="2385722" y="1946044"/>
            <a:ext cx="2982086" cy="814826"/>
            <a:chOff x="2385722" y="1946044"/>
            <a:chExt cx="2982086" cy="814826"/>
          </a:xfrm>
        </p:grpSpPr>
        <p:sp>
          <p:nvSpPr>
            <p:cNvPr id="127" name="TextBox 126">
              <a:extLst>
                <a:ext uri="{FF2B5EF4-FFF2-40B4-BE49-F238E27FC236}">
                  <a16:creationId xmlns:a16="http://schemas.microsoft.com/office/drawing/2014/main" xmlns="" id="{E0578806-54D9-4D37-B865-BA2600D47AAD}"/>
                </a:ext>
              </a:extLst>
            </p:cNvPr>
            <p:cNvSpPr txBox="1"/>
            <p:nvPr/>
          </p:nvSpPr>
          <p:spPr>
            <a:xfrm>
              <a:off x="2385722" y="1946044"/>
              <a:ext cx="2982086" cy="553998"/>
            </a:xfrm>
            <a:prstGeom prst="rect">
              <a:avLst/>
            </a:prstGeom>
            <a:noFill/>
          </p:spPr>
          <p:txBody>
            <a:bodyPr wrap="square" tIns="182880" bIns="0" rtlCol="0">
              <a:spAutoFit/>
            </a:bodyPr>
            <a:lstStyle/>
            <a:p>
              <a:r>
                <a:rPr lang="en-US" sz="2400" b="1" dirty="0">
                  <a:solidFill>
                    <a:schemeClr val="bg1"/>
                  </a:solidFill>
                </a:rPr>
                <a:t>General Searches</a:t>
              </a:r>
            </a:p>
          </p:txBody>
        </p:sp>
        <p:sp>
          <p:nvSpPr>
            <p:cNvPr id="128" name="TextBox 127">
              <a:extLst>
                <a:ext uri="{FF2B5EF4-FFF2-40B4-BE49-F238E27FC236}">
                  <a16:creationId xmlns:a16="http://schemas.microsoft.com/office/drawing/2014/main" xmlns="" id="{031D490B-EC99-4F1B-BDD6-5D787AD924DC}"/>
                </a:ext>
              </a:extLst>
            </p:cNvPr>
            <p:cNvSpPr txBox="1"/>
            <p:nvPr/>
          </p:nvSpPr>
          <p:spPr>
            <a:xfrm>
              <a:off x="2385722" y="2483871"/>
              <a:ext cx="2982086" cy="276999"/>
            </a:xfrm>
            <a:prstGeom prst="rect">
              <a:avLst/>
            </a:prstGeom>
            <a:noFill/>
          </p:spPr>
          <p:txBody>
            <a:bodyPr wrap="square" tIns="0" bIns="0" rtlCol="0">
              <a:spAutoFit/>
            </a:bodyPr>
            <a:lstStyle/>
            <a:p>
              <a:r>
                <a:rPr lang="en-US" dirty="0">
                  <a:solidFill>
                    <a:schemeClr val="bg1"/>
                  </a:solidFill>
                </a:rPr>
                <a:t>Short description here</a:t>
              </a:r>
            </a:p>
          </p:txBody>
        </p:sp>
      </p:grpSp>
      <p:grpSp>
        <p:nvGrpSpPr>
          <p:cNvPr id="129" name="Group 128">
            <a:extLst>
              <a:ext uri="{FF2B5EF4-FFF2-40B4-BE49-F238E27FC236}">
                <a16:creationId xmlns:a16="http://schemas.microsoft.com/office/drawing/2014/main" xmlns="" id="{28788AF5-5782-4C91-8F0E-F1CFFFA261EB}"/>
              </a:ext>
            </a:extLst>
          </p:cNvPr>
          <p:cNvGrpSpPr/>
          <p:nvPr/>
        </p:nvGrpSpPr>
        <p:grpSpPr>
          <a:xfrm>
            <a:off x="2385722" y="3449044"/>
            <a:ext cx="2982086" cy="814826"/>
            <a:chOff x="2385722" y="1946044"/>
            <a:chExt cx="2982086" cy="814826"/>
          </a:xfrm>
        </p:grpSpPr>
        <p:sp>
          <p:nvSpPr>
            <p:cNvPr id="130" name="TextBox 129">
              <a:extLst>
                <a:ext uri="{FF2B5EF4-FFF2-40B4-BE49-F238E27FC236}">
                  <a16:creationId xmlns:a16="http://schemas.microsoft.com/office/drawing/2014/main" xmlns="" id="{CC622461-4704-41D9-A52C-03B8AD9FE67F}"/>
                </a:ext>
              </a:extLst>
            </p:cNvPr>
            <p:cNvSpPr txBox="1"/>
            <p:nvPr/>
          </p:nvSpPr>
          <p:spPr>
            <a:xfrm>
              <a:off x="2385722" y="1946044"/>
              <a:ext cx="2982086" cy="553998"/>
            </a:xfrm>
            <a:prstGeom prst="rect">
              <a:avLst/>
            </a:prstGeom>
            <a:noFill/>
          </p:spPr>
          <p:txBody>
            <a:bodyPr wrap="square" tIns="182880" bIns="0" rtlCol="0">
              <a:spAutoFit/>
            </a:bodyPr>
            <a:lstStyle/>
            <a:p>
              <a:r>
                <a:rPr lang="en-US" sz="2400" b="1" dirty="0">
                  <a:solidFill>
                    <a:schemeClr val="accent2">
                      <a:lumMod val="50000"/>
                    </a:schemeClr>
                  </a:solidFill>
                </a:rPr>
                <a:t>Resources</a:t>
              </a:r>
            </a:p>
          </p:txBody>
        </p:sp>
        <p:sp>
          <p:nvSpPr>
            <p:cNvPr id="131" name="TextBox 130">
              <a:extLst>
                <a:ext uri="{FF2B5EF4-FFF2-40B4-BE49-F238E27FC236}">
                  <a16:creationId xmlns:a16="http://schemas.microsoft.com/office/drawing/2014/main" xmlns="" id="{3F4DF03A-CD5E-4BAD-A8CE-640DF4266467}"/>
                </a:ext>
              </a:extLst>
            </p:cNvPr>
            <p:cNvSpPr txBox="1"/>
            <p:nvPr/>
          </p:nvSpPr>
          <p:spPr>
            <a:xfrm>
              <a:off x="2385722" y="2483871"/>
              <a:ext cx="2982086" cy="276999"/>
            </a:xfrm>
            <a:prstGeom prst="rect">
              <a:avLst/>
            </a:prstGeom>
            <a:noFill/>
          </p:spPr>
          <p:txBody>
            <a:bodyPr wrap="square" tIns="0" bIns="0" rtlCol="0">
              <a:spAutoFit/>
            </a:bodyPr>
            <a:lstStyle/>
            <a:p>
              <a:r>
                <a:rPr lang="en-US">
                  <a:solidFill>
                    <a:schemeClr val="bg1"/>
                  </a:solidFill>
                </a:rPr>
                <a:t>Short description here</a:t>
              </a:r>
            </a:p>
          </p:txBody>
        </p:sp>
      </p:grpSp>
      <p:grpSp>
        <p:nvGrpSpPr>
          <p:cNvPr id="136" name="Group 135">
            <a:extLst>
              <a:ext uri="{FF2B5EF4-FFF2-40B4-BE49-F238E27FC236}">
                <a16:creationId xmlns:a16="http://schemas.microsoft.com/office/drawing/2014/main" xmlns="" id="{382F3BB7-7983-436E-A14E-6FF378813428}"/>
              </a:ext>
            </a:extLst>
          </p:cNvPr>
          <p:cNvGrpSpPr/>
          <p:nvPr/>
        </p:nvGrpSpPr>
        <p:grpSpPr>
          <a:xfrm>
            <a:off x="8032458" y="1946044"/>
            <a:ext cx="2982086" cy="814826"/>
            <a:chOff x="2385722" y="1946044"/>
            <a:chExt cx="2982086" cy="814826"/>
          </a:xfrm>
        </p:grpSpPr>
        <p:sp>
          <p:nvSpPr>
            <p:cNvPr id="143" name="TextBox 142">
              <a:extLst>
                <a:ext uri="{FF2B5EF4-FFF2-40B4-BE49-F238E27FC236}">
                  <a16:creationId xmlns:a16="http://schemas.microsoft.com/office/drawing/2014/main" xmlns="" id="{BF66E086-42AB-4B5C-8F92-D1313B24C01C}"/>
                </a:ext>
              </a:extLst>
            </p:cNvPr>
            <p:cNvSpPr txBox="1"/>
            <p:nvPr/>
          </p:nvSpPr>
          <p:spPr>
            <a:xfrm>
              <a:off x="2385722" y="1946044"/>
              <a:ext cx="2982086" cy="553998"/>
            </a:xfrm>
            <a:prstGeom prst="rect">
              <a:avLst/>
            </a:prstGeom>
            <a:noFill/>
          </p:spPr>
          <p:txBody>
            <a:bodyPr wrap="square" tIns="182880" bIns="0" rtlCol="0">
              <a:spAutoFit/>
            </a:bodyPr>
            <a:lstStyle/>
            <a:p>
              <a:r>
                <a:rPr lang="en-US" sz="2400" b="1" dirty="0">
                  <a:solidFill>
                    <a:schemeClr val="accent1">
                      <a:lumMod val="50000"/>
                    </a:schemeClr>
                  </a:solidFill>
                </a:rPr>
                <a:t>Publications</a:t>
              </a:r>
            </a:p>
          </p:txBody>
        </p:sp>
        <p:sp>
          <p:nvSpPr>
            <p:cNvPr id="144" name="TextBox 143">
              <a:extLst>
                <a:ext uri="{FF2B5EF4-FFF2-40B4-BE49-F238E27FC236}">
                  <a16:creationId xmlns:a16="http://schemas.microsoft.com/office/drawing/2014/main" xmlns="" id="{C771227A-93EF-4E4E-A1D1-681C6628266E}"/>
                </a:ext>
              </a:extLst>
            </p:cNvPr>
            <p:cNvSpPr txBox="1"/>
            <p:nvPr/>
          </p:nvSpPr>
          <p:spPr>
            <a:xfrm>
              <a:off x="2385722" y="2483871"/>
              <a:ext cx="2982086" cy="276999"/>
            </a:xfrm>
            <a:prstGeom prst="rect">
              <a:avLst/>
            </a:prstGeom>
            <a:noFill/>
          </p:spPr>
          <p:txBody>
            <a:bodyPr wrap="square" tIns="0" bIns="0" rtlCol="0">
              <a:spAutoFit/>
            </a:bodyPr>
            <a:lstStyle/>
            <a:p>
              <a:r>
                <a:rPr lang="en-US">
                  <a:solidFill>
                    <a:schemeClr val="bg1"/>
                  </a:solidFill>
                </a:rPr>
                <a:t>Short description here</a:t>
              </a:r>
            </a:p>
          </p:txBody>
        </p:sp>
      </p:grpSp>
    </p:spTree>
    <p:extLst>
      <p:ext uri="{BB962C8B-B14F-4D97-AF65-F5344CB8AC3E}">
        <p14:creationId xmlns:p14="http://schemas.microsoft.com/office/powerpoint/2010/main" val="3087294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Group 20">
            <a:extLst>
              <a:ext uri="{FF2B5EF4-FFF2-40B4-BE49-F238E27FC236}">
                <a16:creationId xmlns:a16="http://schemas.microsoft.com/office/drawing/2014/main" xmlns="" id="{5B3CB1D2-570A-430E-8D95-AF3B531C1324}"/>
              </a:ext>
            </a:extLst>
          </p:cNvPr>
          <p:cNvGrpSpPr/>
          <p:nvPr/>
        </p:nvGrpSpPr>
        <p:grpSpPr>
          <a:xfrm>
            <a:off x="10047982" y="5949280"/>
            <a:ext cx="1534418" cy="908720"/>
            <a:chOff x="6284267" y="4972050"/>
            <a:chExt cx="2354263" cy="1204913"/>
          </a:xfrm>
        </p:grpSpPr>
        <p:sp>
          <p:nvSpPr>
            <p:cNvPr id="22" name="Freeform 66">
              <a:extLst>
                <a:ext uri="{FF2B5EF4-FFF2-40B4-BE49-F238E27FC236}">
                  <a16:creationId xmlns:a16="http://schemas.microsoft.com/office/drawing/2014/main" xmlns="" id="{8FE1D8E4-4395-4F87-A61D-25220074A331}"/>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bg2">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7">
              <a:extLst>
                <a:ext uri="{FF2B5EF4-FFF2-40B4-BE49-F238E27FC236}">
                  <a16:creationId xmlns:a16="http://schemas.microsoft.com/office/drawing/2014/main" xmlns="" id="{2A894086-3D26-4B38-A922-1E9D8EC915F9}"/>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bg2">
                <a:lumMod val="2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8">
              <a:extLst>
                <a:ext uri="{FF2B5EF4-FFF2-40B4-BE49-F238E27FC236}">
                  <a16:creationId xmlns:a16="http://schemas.microsoft.com/office/drawing/2014/main" xmlns="" id="{F8A99FB0-953F-4779-A0A1-0C52F4D9DD06}"/>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bg2">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69">
              <a:extLst>
                <a:ext uri="{FF2B5EF4-FFF2-40B4-BE49-F238E27FC236}">
                  <a16:creationId xmlns:a16="http://schemas.microsoft.com/office/drawing/2014/main" xmlns="" id="{71F8AF26-B53B-4EE1-A587-978A38E1CFFA}"/>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bg2">
                <a:lumMod val="1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6" name="Freeform 74">
              <a:extLst>
                <a:ext uri="{FF2B5EF4-FFF2-40B4-BE49-F238E27FC236}">
                  <a16:creationId xmlns:a16="http://schemas.microsoft.com/office/drawing/2014/main" xmlns="" id="{ABA60701-154B-4CD3-AC3F-8FF9C23F1F42}"/>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14" name="Title 13"/>
          <p:cNvSpPr>
            <a:spLocks noGrp="1"/>
          </p:cNvSpPr>
          <p:nvPr>
            <p:ph type="title"/>
          </p:nvPr>
        </p:nvSpPr>
        <p:spPr/>
        <p:txBody>
          <a:bodyPr>
            <a:noAutofit/>
          </a:bodyPr>
          <a:lstStyle/>
          <a:p>
            <a:r>
              <a:rPr lang="en-US" dirty="0"/>
              <a:t>Contexts of this </a:t>
            </a:r>
            <a:r>
              <a:rPr lang="en-US" dirty="0">
                <a:solidFill>
                  <a:schemeClr val="accent1"/>
                </a:solidFill>
              </a:rPr>
              <a:t>Presentation </a:t>
            </a:r>
            <a:r>
              <a:rPr lang="en-US" dirty="0">
                <a:solidFill>
                  <a:srgbClr val="323951"/>
                </a:solidFill>
              </a:rPr>
              <a:t>in Short</a:t>
            </a:r>
            <a:endParaRPr lang="en-US" dirty="0"/>
          </a:p>
        </p:txBody>
      </p:sp>
      <p:sp>
        <p:nvSpPr>
          <p:cNvPr id="11" name="Content Placeholder 10"/>
          <p:cNvSpPr>
            <a:spLocks noGrp="1"/>
          </p:cNvSpPr>
          <p:nvPr>
            <p:ph sz="half" idx="2"/>
          </p:nvPr>
        </p:nvSpPr>
        <p:spPr>
          <a:xfrm>
            <a:off x="5992041" y="1253331"/>
            <a:ext cx="5181600" cy="4351338"/>
          </a:xfrm>
        </p:spPr>
        <p:txBody>
          <a:bodyPr>
            <a:normAutofit fontScale="92500" lnSpcReduction="10000"/>
          </a:bodyPr>
          <a:lstStyle/>
          <a:p>
            <a:r>
              <a:rPr lang="en-US" dirty="0"/>
              <a:t>The whole topic of this presentation deals with the different searches that will be essential for running a research project.</a:t>
            </a:r>
          </a:p>
          <a:p>
            <a:r>
              <a:rPr lang="en-US" dirty="0"/>
              <a:t>Different types of searching methods can save enormous amount of our time while doing even a basic project. </a:t>
            </a:r>
          </a:p>
        </p:txBody>
      </p:sp>
      <p:sp>
        <p:nvSpPr>
          <p:cNvPr id="7" name="Slide Number Placeholder 6"/>
          <p:cNvSpPr>
            <a:spLocks noGrp="1"/>
          </p:cNvSpPr>
          <p:nvPr>
            <p:ph type="sldNum" sz="quarter" idx="12"/>
          </p:nvPr>
        </p:nvSpPr>
        <p:spPr/>
        <p:txBody>
          <a:bodyPr/>
          <a:lstStyle/>
          <a:p>
            <a:pPr marL="0" marR="0" lvl="0" indent="0" defTabSz="914400" rtl="0" eaLnBrk="1" fontAlgn="auto" latinLnBrk="0" hangingPunct="1">
              <a:lnSpc>
                <a:spcPct val="100000"/>
              </a:lnSpc>
              <a:spcBef>
                <a:spcPts val="0"/>
              </a:spcBef>
              <a:spcAft>
                <a:spcPts val="0"/>
              </a:spcAft>
              <a:buClrTx/>
              <a:buSzTx/>
              <a:buFontTx/>
              <a:buNone/>
              <a:tabLst/>
              <a:defRPr/>
            </a:pPr>
            <a:fld id="{7CD08052-46D4-4451-BCD3-D01F8058DAE8}" type="slidenum">
              <a:rPr kumimoji="0" lang="en-US" sz="1200" b="0" i="0" u="none" strike="noStrike" kern="1200" cap="none" spc="0" normalizeH="0" baseline="0" noProof="0" smtClean="0">
                <a:ln>
                  <a:noFill/>
                </a:ln>
                <a:solidFill>
                  <a:schemeClr val="bg2">
                    <a:lumMod val="25000"/>
                  </a:schemeClr>
                </a:solidFill>
                <a:effectLst/>
                <a:uLnTx/>
                <a:uFillTx/>
                <a:latin typeface="Calibri" panose="020F0502020204030204"/>
                <a:ea typeface="+mn-ea"/>
                <a:cs typeface="+mn-cs"/>
              </a:rPr>
              <a:pPr marL="0" marR="0" lvl="0" indent="0"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schemeClr val="bg2">
                  <a:lumMod val="25000"/>
                </a:schemeClr>
              </a:solidFill>
              <a:effectLst/>
              <a:uLnTx/>
              <a:uFillTx/>
              <a:latin typeface="Calibri" panose="020F0502020204030204"/>
              <a:ea typeface="+mn-ea"/>
              <a:cs typeface="+mn-cs"/>
            </a:endParaRPr>
          </a:p>
        </p:txBody>
      </p:sp>
      <p:pic>
        <p:nvPicPr>
          <p:cNvPr id="10" name="Picture 11">
            <a:extLst>
              <a:ext uri="{FF2B5EF4-FFF2-40B4-BE49-F238E27FC236}">
                <a16:creationId xmlns:a16="http://schemas.microsoft.com/office/drawing/2014/main" xmlns="" id="{50991A04-3FC9-1E9D-60D3-A96F2A11CE6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838200" y="2125502"/>
            <a:ext cx="5153841" cy="3731486"/>
          </a:xfrm>
        </p:spPr>
      </p:pic>
      <p:sp>
        <p:nvSpPr>
          <p:cNvPr id="12" name="TextBox 11">
            <a:extLst>
              <a:ext uri="{FF2B5EF4-FFF2-40B4-BE49-F238E27FC236}">
                <a16:creationId xmlns:a16="http://schemas.microsoft.com/office/drawing/2014/main" xmlns="" id="{F7177596-A478-AB80-44AF-ABA38F87D302}"/>
              </a:ext>
            </a:extLst>
          </p:cNvPr>
          <p:cNvSpPr txBox="1"/>
          <p:nvPr/>
        </p:nvSpPr>
        <p:spPr>
          <a:xfrm>
            <a:off x="5182191" y="2511050"/>
            <a:ext cx="1828800" cy="1828800"/>
          </a:xfrm>
          <a:prstGeom prst="rect">
            <a:avLst/>
          </a:prstGeom>
          <a:noFill/>
        </p:spPr>
        <p:txBody>
          <a:bodyPr wrap="square" rtlCol="0">
            <a:spAutoFit/>
          </a:bodyPr>
          <a:lstStyle/>
          <a:p>
            <a:pPr algn="l"/>
            <a:endParaRPr lang="en-US" dirty="0"/>
          </a:p>
        </p:txBody>
      </p:sp>
      <p:grpSp>
        <p:nvGrpSpPr>
          <p:cNvPr id="27" name="Group 26">
            <a:extLst>
              <a:ext uri="{FF2B5EF4-FFF2-40B4-BE49-F238E27FC236}">
                <a16:creationId xmlns:a16="http://schemas.microsoft.com/office/drawing/2014/main" xmlns="" id="{CB56229A-A0E1-DD3B-007A-1E22D0CE48DA}"/>
              </a:ext>
            </a:extLst>
          </p:cNvPr>
          <p:cNvGrpSpPr/>
          <p:nvPr/>
        </p:nvGrpSpPr>
        <p:grpSpPr>
          <a:xfrm>
            <a:off x="15875" y="1201501"/>
            <a:ext cx="1644650" cy="1520825"/>
            <a:chOff x="830312" y="1952625"/>
            <a:chExt cx="1644650" cy="1520825"/>
          </a:xfrm>
        </p:grpSpPr>
        <p:sp>
          <p:nvSpPr>
            <p:cNvPr id="15" name="Freeform 55">
              <a:extLst>
                <a:ext uri="{FF2B5EF4-FFF2-40B4-BE49-F238E27FC236}">
                  <a16:creationId xmlns:a16="http://schemas.microsoft.com/office/drawing/2014/main" xmlns="" id="{0E93A842-FA7A-D4FA-7EB5-05CACEE86F41}"/>
                </a:ext>
              </a:extLst>
            </p:cNvPr>
            <p:cNvSpPr>
              <a:spLocks/>
            </p:cNvSpPr>
            <p:nvPr/>
          </p:nvSpPr>
          <p:spPr bwMode="auto">
            <a:xfrm>
              <a:off x="830312" y="2128838"/>
              <a:ext cx="360363" cy="261938"/>
            </a:xfrm>
            <a:custGeom>
              <a:avLst/>
              <a:gdLst>
                <a:gd name="T0" fmla="*/ 0 w 907"/>
                <a:gd name="T1" fmla="*/ 404 h 658"/>
                <a:gd name="T2" fmla="*/ 773 w 907"/>
                <a:gd name="T3" fmla="*/ 0 h 658"/>
                <a:gd name="T4" fmla="*/ 907 w 907"/>
                <a:gd name="T5" fmla="*/ 658 h 658"/>
                <a:gd name="T6" fmla="*/ 0 w 907"/>
                <a:gd name="T7" fmla="*/ 404 h 658"/>
              </a:gdLst>
              <a:ahLst/>
              <a:cxnLst>
                <a:cxn ang="0">
                  <a:pos x="T0" y="T1"/>
                </a:cxn>
                <a:cxn ang="0">
                  <a:pos x="T2" y="T3"/>
                </a:cxn>
                <a:cxn ang="0">
                  <a:pos x="T4" y="T5"/>
                </a:cxn>
                <a:cxn ang="0">
                  <a:pos x="T6" y="T7"/>
                </a:cxn>
              </a:cxnLst>
              <a:rect l="0" t="0" r="r" b="b"/>
              <a:pathLst>
                <a:path w="907" h="658">
                  <a:moveTo>
                    <a:pt x="0" y="404"/>
                  </a:moveTo>
                  <a:lnTo>
                    <a:pt x="773" y="0"/>
                  </a:lnTo>
                  <a:lnTo>
                    <a:pt x="907" y="658"/>
                  </a:lnTo>
                  <a:lnTo>
                    <a:pt x="0" y="404"/>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56">
              <a:extLst>
                <a:ext uri="{FF2B5EF4-FFF2-40B4-BE49-F238E27FC236}">
                  <a16:creationId xmlns:a16="http://schemas.microsoft.com/office/drawing/2014/main" xmlns="" id="{DEBC602E-3220-45EC-2705-7CED3C8D6D62}"/>
                </a:ext>
              </a:extLst>
            </p:cNvPr>
            <p:cNvSpPr>
              <a:spLocks/>
            </p:cNvSpPr>
            <p:nvPr/>
          </p:nvSpPr>
          <p:spPr bwMode="auto">
            <a:xfrm>
              <a:off x="1136699" y="2128838"/>
              <a:ext cx="439738" cy="768350"/>
            </a:xfrm>
            <a:custGeom>
              <a:avLst/>
              <a:gdLst>
                <a:gd name="T0" fmla="*/ 1108 w 1108"/>
                <a:gd name="T1" fmla="*/ 767 h 1932"/>
                <a:gd name="T2" fmla="*/ 0 w 1108"/>
                <a:gd name="T3" fmla="*/ 0 h 1932"/>
                <a:gd name="T4" fmla="*/ 394 w 1108"/>
                <a:gd name="T5" fmla="*/ 1932 h 1932"/>
                <a:gd name="T6" fmla="*/ 1108 w 1108"/>
                <a:gd name="T7" fmla="*/ 767 h 1932"/>
              </a:gdLst>
              <a:ahLst/>
              <a:cxnLst>
                <a:cxn ang="0">
                  <a:pos x="T0" y="T1"/>
                </a:cxn>
                <a:cxn ang="0">
                  <a:pos x="T2" y="T3"/>
                </a:cxn>
                <a:cxn ang="0">
                  <a:pos x="T4" y="T5"/>
                </a:cxn>
                <a:cxn ang="0">
                  <a:pos x="T6" y="T7"/>
                </a:cxn>
              </a:cxnLst>
              <a:rect l="0" t="0" r="r" b="b"/>
              <a:pathLst>
                <a:path w="1108" h="1932">
                  <a:moveTo>
                    <a:pt x="1108" y="767"/>
                  </a:moveTo>
                  <a:lnTo>
                    <a:pt x="0" y="0"/>
                  </a:lnTo>
                  <a:lnTo>
                    <a:pt x="394" y="1932"/>
                  </a:lnTo>
                  <a:lnTo>
                    <a:pt x="1108" y="767"/>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57">
              <a:extLst>
                <a:ext uri="{FF2B5EF4-FFF2-40B4-BE49-F238E27FC236}">
                  <a16:creationId xmlns:a16="http://schemas.microsoft.com/office/drawing/2014/main" xmlns="" id="{2138EF57-9F8F-269C-56A2-8D9A96704741}"/>
                </a:ext>
              </a:extLst>
            </p:cNvPr>
            <p:cNvSpPr>
              <a:spLocks/>
            </p:cNvSpPr>
            <p:nvPr/>
          </p:nvSpPr>
          <p:spPr bwMode="auto">
            <a:xfrm>
              <a:off x="1293862" y="2105025"/>
              <a:ext cx="769938" cy="1323975"/>
            </a:xfrm>
            <a:custGeom>
              <a:avLst/>
              <a:gdLst>
                <a:gd name="T0" fmla="*/ 1223 w 1941"/>
                <a:gd name="T1" fmla="*/ 0 h 3339"/>
                <a:gd name="T2" fmla="*/ 0 w 1941"/>
                <a:gd name="T3" fmla="*/ 1996 h 3339"/>
                <a:gd name="T4" fmla="*/ 1941 w 1941"/>
                <a:gd name="T5" fmla="*/ 3339 h 3339"/>
                <a:gd name="T6" fmla="*/ 1223 w 1941"/>
                <a:gd name="T7" fmla="*/ 0 h 3339"/>
              </a:gdLst>
              <a:ahLst/>
              <a:cxnLst>
                <a:cxn ang="0">
                  <a:pos x="T0" y="T1"/>
                </a:cxn>
                <a:cxn ang="0">
                  <a:pos x="T2" y="T3"/>
                </a:cxn>
                <a:cxn ang="0">
                  <a:pos x="T4" y="T5"/>
                </a:cxn>
                <a:cxn ang="0">
                  <a:pos x="T6" y="T7"/>
                </a:cxn>
              </a:cxnLst>
              <a:rect l="0" t="0" r="r" b="b"/>
              <a:pathLst>
                <a:path w="1941" h="3339">
                  <a:moveTo>
                    <a:pt x="1223" y="0"/>
                  </a:moveTo>
                  <a:lnTo>
                    <a:pt x="0" y="1996"/>
                  </a:lnTo>
                  <a:lnTo>
                    <a:pt x="1941" y="3339"/>
                  </a:lnTo>
                  <a:lnTo>
                    <a:pt x="1223" y="0"/>
                  </a:lnTo>
                  <a:close/>
                </a:path>
              </a:pathLst>
            </a:custGeom>
            <a:solidFill>
              <a:schemeClr val="tx2">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58">
              <a:extLst>
                <a:ext uri="{FF2B5EF4-FFF2-40B4-BE49-F238E27FC236}">
                  <a16:creationId xmlns:a16="http://schemas.microsoft.com/office/drawing/2014/main" xmlns="" id="{7B5619EB-7D19-5830-0F5D-1AD66EC1957D}"/>
                </a:ext>
              </a:extLst>
            </p:cNvPr>
            <p:cNvSpPr>
              <a:spLocks/>
            </p:cNvSpPr>
            <p:nvPr/>
          </p:nvSpPr>
          <p:spPr bwMode="auto">
            <a:xfrm>
              <a:off x="1779637" y="1952625"/>
              <a:ext cx="568325" cy="715963"/>
            </a:xfrm>
            <a:custGeom>
              <a:avLst/>
              <a:gdLst>
                <a:gd name="T0" fmla="*/ 1432 w 1432"/>
                <a:gd name="T1" fmla="*/ 0 h 1804"/>
                <a:gd name="T2" fmla="*/ 0 w 1432"/>
                <a:gd name="T3" fmla="*/ 381 h 1804"/>
                <a:gd name="T4" fmla="*/ 306 w 1432"/>
                <a:gd name="T5" fmla="*/ 1804 h 1804"/>
                <a:gd name="T6" fmla="*/ 1432 w 1432"/>
                <a:gd name="T7" fmla="*/ 0 h 1804"/>
              </a:gdLst>
              <a:ahLst/>
              <a:cxnLst>
                <a:cxn ang="0">
                  <a:pos x="T0" y="T1"/>
                </a:cxn>
                <a:cxn ang="0">
                  <a:pos x="T2" y="T3"/>
                </a:cxn>
                <a:cxn ang="0">
                  <a:pos x="T4" y="T5"/>
                </a:cxn>
                <a:cxn ang="0">
                  <a:pos x="T6" y="T7"/>
                </a:cxn>
              </a:cxnLst>
              <a:rect l="0" t="0" r="r" b="b"/>
              <a:pathLst>
                <a:path w="1432" h="1804">
                  <a:moveTo>
                    <a:pt x="1432" y="0"/>
                  </a:moveTo>
                  <a:lnTo>
                    <a:pt x="0" y="381"/>
                  </a:lnTo>
                  <a:lnTo>
                    <a:pt x="306" y="1804"/>
                  </a:lnTo>
                  <a:lnTo>
                    <a:pt x="1432"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59">
              <a:extLst>
                <a:ext uri="{FF2B5EF4-FFF2-40B4-BE49-F238E27FC236}">
                  <a16:creationId xmlns:a16="http://schemas.microsoft.com/office/drawing/2014/main" xmlns="" id="{219E9EBA-04C7-C0F7-789D-62B227CB6ACD}"/>
                </a:ext>
              </a:extLst>
            </p:cNvPr>
            <p:cNvSpPr>
              <a:spLocks/>
            </p:cNvSpPr>
            <p:nvPr/>
          </p:nvSpPr>
          <p:spPr bwMode="auto">
            <a:xfrm>
              <a:off x="1995537" y="3111500"/>
              <a:ext cx="447675" cy="317500"/>
            </a:xfrm>
            <a:custGeom>
              <a:avLst/>
              <a:gdLst>
                <a:gd name="T0" fmla="*/ 0 w 1127"/>
                <a:gd name="T1" fmla="*/ 0 h 801"/>
                <a:gd name="T2" fmla="*/ 1127 w 1127"/>
                <a:gd name="T3" fmla="*/ 159 h 801"/>
                <a:gd name="T4" fmla="*/ 172 w 1127"/>
                <a:gd name="T5" fmla="*/ 801 h 801"/>
                <a:gd name="T6" fmla="*/ 0 w 1127"/>
                <a:gd name="T7" fmla="*/ 0 h 801"/>
              </a:gdLst>
              <a:ahLst/>
              <a:cxnLst>
                <a:cxn ang="0">
                  <a:pos x="T0" y="T1"/>
                </a:cxn>
                <a:cxn ang="0">
                  <a:pos x="T2" y="T3"/>
                </a:cxn>
                <a:cxn ang="0">
                  <a:pos x="T4" y="T5"/>
                </a:cxn>
                <a:cxn ang="0">
                  <a:pos x="T6" y="T7"/>
                </a:cxn>
              </a:cxnLst>
              <a:rect l="0" t="0" r="r" b="b"/>
              <a:pathLst>
                <a:path w="1127" h="801">
                  <a:moveTo>
                    <a:pt x="0" y="0"/>
                  </a:moveTo>
                  <a:lnTo>
                    <a:pt x="1127" y="159"/>
                  </a:lnTo>
                  <a:lnTo>
                    <a:pt x="172" y="80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60">
              <a:extLst>
                <a:ext uri="{FF2B5EF4-FFF2-40B4-BE49-F238E27FC236}">
                  <a16:creationId xmlns:a16="http://schemas.microsoft.com/office/drawing/2014/main" xmlns="" id="{2EEB33BE-279C-3BDE-E24F-A2194DFE2D17}"/>
                </a:ext>
              </a:extLst>
            </p:cNvPr>
            <p:cNvSpPr>
              <a:spLocks/>
            </p:cNvSpPr>
            <p:nvPr/>
          </p:nvSpPr>
          <p:spPr bwMode="auto">
            <a:xfrm>
              <a:off x="2266999" y="3175000"/>
              <a:ext cx="207963" cy="298450"/>
            </a:xfrm>
            <a:custGeom>
              <a:avLst/>
              <a:gdLst>
                <a:gd name="T0" fmla="*/ 523 w 523"/>
                <a:gd name="T1" fmla="*/ 755 h 755"/>
                <a:gd name="T2" fmla="*/ 442 w 523"/>
                <a:gd name="T3" fmla="*/ 0 h 755"/>
                <a:gd name="T4" fmla="*/ 0 w 523"/>
                <a:gd name="T5" fmla="*/ 297 h 755"/>
                <a:gd name="T6" fmla="*/ 523 w 523"/>
                <a:gd name="T7" fmla="*/ 755 h 755"/>
              </a:gdLst>
              <a:ahLst/>
              <a:cxnLst>
                <a:cxn ang="0">
                  <a:pos x="T0" y="T1"/>
                </a:cxn>
                <a:cxn ang="0">
                  <a:pos x="T2" y="T3"/>
                </a:cxn>
                <a:cxn ang="0">
                  <a:pos x="T4" y="T5"/>
                </a:cxn>
                <a:cxn ang="0">
                  <a:pos x="T6" y="T7"/>
                </a:cxn>
              </a:cxnLst>
              <a:rect l="0" t="0" r="r" b="b"/>
              <a:pathLst>
                <a:path w="523" h="755">
                  <a:moveTo>
                    <a:pt x="523" y="755"/>
                  </a:moveTo>
                  <a:lnTo>
                    <a:pt x="442" y="0"/>
                  </a:lnTo>
                  <a:lnTo>
                    <a:pt x="0" y="297"/>
                  </a:lnTo>
                  <a:lnTo>
                    <a:pt x="523" y="755"/>
                  </a:lnTo>
                  <a:close/>
                </a:path>
              </a:pathLst>
            </a:custGeom>
            <a:solidFill>
              <a:schemeClr val="tx2">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137194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4F3D9D7F-D64A-482A-A2EC-06EB54363438}"/>
              </a:ext>
            </a:extLst>
          </p:cNvPr>
          <p:cNvGrpSpPr/>
          <p:nvPr/>
        </p:nvGrpSpPr>
        <p:grpSpPr>
          <a:xfrm>
            <a:off x="10047982" y="5949280"/>
            <a:ext cx="1534418" cy="908720"/>
            <a:chOff x="6284267" y="4972050"/>
            <a:chExt cx="2354263" cy="1204913"/>
          </a:xfrm>
        </p:grpSpPr>
        <p:sp>
          <p:nvSpPr>
            <p:cNvPr id="21" name="Freeform 66">
              <a:extLst>
                <a:ext uri="{FF2B5EF4-FFF2-40B4-BE49-F238E27FC236}">
                  <a16:creationId xmlns:a16="http://schemas.microsoft.com/office/drawing/2014/main" xmlns="" id="{FEE1945D-5654-49C3-A3EB-592F9913415A}"/>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4">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7">
              <a:extLst>
                <a:ext uri="{FF2B5EF4-FFF2-40B4-BE49-F238E27FC236}">
                  <a16:creationId xmlns:a16="http://schemas.microsoft.com/office/drawing/2014/main" xmlns="" id="{287C8EB6-395A-4DC9-BA31-80933B976BD1}"/>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8">
              <a:extLst>
                <a:ext uri="{FF2B5EF4-FFF2-40B4-BE49-F238E27FC236}">
                  <a16:creationId xmlns:a16="http://schemas.microsoft.com/office/drawing/2014/main" xmlns="" id="{3FCC388D-D617-4450-9C9D-4399D4A421B1}"/>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xmlns="" id="{8D317EE1-7B84-41C9-BAD3-9AE7809AE346}"/>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4">
              <a:extLst>
                <a:ext uri="{FF2B5EF4-FFF2-40B4-BE49-F238E27FC236}">
                  <a16:creationId xmlns:a16="http://schemas.microsoft.com/office/drawing/2014/main" xmlns="" id="{F786031B-F894-4DD2-B463-08F9D908ABFB}"/>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p:txBody>
          <a:bodyPr>
            <a:noAutofit/>
          </a:bodyPr>
          <a:lstStyle/>
          <a:p>
            <a:r>
              <a:rPr lang="en-US" dirty="0">
                <a:solidFill>
                  <a:schemeClr val="accent4">
                    <a:lumMod val="40000"/>
                    <a:lumOff val="60000"/>
                  </a:schemeClr>
                </a:solidFill>
              </a:rPr>
              <a:t>Also!</a:t>
            </a:r>
          </a:p>
        </p:txBody>
      </p:sp>
      <p:sp>
        <p:nvSpPr>
          <p:cNvPr id="16" name="Content Placeholder 15"/>
          <p:cNvSpPr>
            <a:spLocks noGrp="1"/>
          </p:cNvSpPr>
          <p:nvPr>
            <p:ph sz="half" idx="1"/>
          </p:nvPr>
        </p:nvSpPr>
        <p:spPr>
          <a:xfrm>
            <a:off x="451991" y="1840312"/>
            <a:ext cx="5181600" cy="4351338"/>
          </a:xfrm>
        </p:spPr>
        <p:txBody>
          <a:bodyPr>
            <a:normAutofit fontScale="92500" lnSpcReduction="20000"/>
          </a:bodyPr>
          <a:lstStyle/>
          <a:p>
            <a:r>
              <a:rPr lang="en-US" dirty="0">
                <a:solidFill>
                  <a:srgbClr val="951983"/>
                </a:solidFill>
              </a:rPr>
              <a:t>General Search </a:t>
            </a:r>
            <a:r>
              <a:rPr lang="en-US" dirty="0">
                <a:solidFill>
                  <a:srgbClr val="323951"/>
                </a:solidFill>
              </a:rPr>
              <a:t>can save a great amount of time as it allows users to find anything fast.</a:t>
            </a:r>
            <a:endParaRPr lang="en-US" dirty="0">
              <a:solidFill>
                <a:srgbClr val="951983"/>
              </a:solidFill>
            </a:endParaRPr>
          </a:p>
          <a:p>
            <a:endParaRPr lang="en-US" dirty="0">
              <a:solidFill>
                <a:srgbClr val="1A98DD"/>
              </a:solidFill>
            </a:endParaRPr>
          </a:p>
          <a:p>
            <a:r>
              <a:rPr lang="en-US" dirty="0">
                <a:solidFill>
                  <a:srgbClr val="1A98DD"/>
                </a:solidFill>
              </a:rPr>
              <a:t>Publication Search </a:t>
            </a:r>
            <a:r>
              <a:rPr lang="en-US" dirty="0">
                <a:solidFill>
                  <a:srgbClr val="323951"/>
                </a:solidFill>
              </a:rPr>
              <a:t>can greatly enhance the quality of our research paper if we know how to use this techniques properly.</a:t>
            </a:r>
            <a:endParaRPr lang="en-US" dirty="0">
              <a:solidFill>
                <a:srgbClr val="1A98DD"/>
              </a:solidFill>
            </a:endParaRPr>
          </a:p>
          <a:p>
            <a:endParaRPr lang="en-US" dirty="0"/>
          </a:p>
        </p:txBody>
      </p:sp>
      <p:sp>
        <p:nvSpPr>
          <p:cNvPr id="2" name="Content Placeholder 1">
            <a:extLst>
              <a:ext uri="{FF2B5EF4-FFF2-40B4-BE49-F238E27FC236}">
                <a16:creationId xmlns:a16="http://schemas.microsoft.com/office/drawing/2014/main" xmlns="" id="{08D789D0-4A8B-4209-A060-B194E6D9D2A4}"/>
              </a:ext>
            </a:extLst>
          </p:cNvPr>
          <p:cNvSpPr>
            <a:spLocks noGrp="1"/>
          </p:cNvSpPr>
          <p:nvPr>
            <p:ph sz="half" idx="2"/>
          </p:nvPr>
        </p:nvSpPr>
        <p:spPr>
          <a:xfrm>
            <a:off x="6400800" y="1930183"/>
            <a:ext cx="5181600" cy="4351338"/>
          </a:xfrm>
        </p:spPr>
        <p:txBody>
          <a:bodyPr>
            <a:normAutofit fontScale="92500" lnSpcReduction="20000"/>
          </a:bodyPr>
          <a:lstStyle/>
          <a:p>
            <a:r>
              <a:rPr lang="en-US" dirty="0"/>
              <a:t>And Finally the </a:t>
            </a:r>
            <a:r>
              <a:rPr lang="en-US" dirty="0">
                <a:solidFill>
                  <a:schemeClr val="accent2"/>
                </a:solidFill>
              </a:rPr>
              <a:t>Resource Searching </a:t>
            </a:r>
            <a:r>
              <a:rPr lang="en-US" dirty="0">
                <a:solidFill>
                  <a:srgbClr val="323951"/>
                </a:solidFill>
              </a:rPr>
              <a:t> is one of the fundamental part of a research as it holds all of the information, journals, facts of the whole world and without them a research paper will always be incomplete.</a:t>
            </a:r>
            <a:endParaRPr lang="en-US" dirty="0"/>
          </a:p>
        </p:txBody>
      </p:sp>
      <p:sp>
        <p:nvSpPr>
          <p:cNvPr id="7" name="Slide Number Placeholder 6"/>
          <p:cNvSpPr>
            <a:spLocks noGrp="1"/>
          </p:cNvSpPr>
          <p:nvPr>
            <p:ph type="sldNum" sz="quarter" idx="12"/>
          </p:nvPr>
        </p:nvSpPr>
        <p:spPr/>
        <p:txBody>
          <a:bodyPr/>
          <a:lstStyle/>
          <a:p>
            <a:fld id="{51F02384-994A-4C3C-8656-0CE2B6A3B91B}" type="slidenum">
              <a:rPr lang="en-US" smtClean="0">
                <a:solidFill>
                  <a:schemeClr val="bg1"/>
                </a:solidFill>
              </a:rPr>
              <a:pPr/>
              <a:t>21</a:t>
            </a:fld>
            <a:endParaRPr lang="en-US">
              <a:solidFill>
                <a:schemeClr val="bg1"/>
              </a:solidFill>
            </a:endParaRPr>
          </a:p>
        </p:txBody>
      </p:sp>
      <p:sp>
        <p:nvSpPr>
          <p:cNvPr id="3" name="TextBox 2">
            <a:extLst>
              <a:ext uri="{FF2B5EF4-FFF2-40B4-BE49-F238E27FC236}">
                <a16:creationId xmlns:a16="http://schemas.microsoft.com/office/drawing/2014/main" xmlns="" id="{30044526-469B-DB17-812B-FB38BFD8600E}"/>
              </a:ext>
            </a:extLst>
          </p:cNvPr>
          <p:cNvSpPr txBox="1"/>
          <p:nvPr/>
        </p:nvSpPr>
        <p:spPr>
          <a:xfrm>
            <a:off x="5182191" y="2511050"/>
            <a:ext cx="1828800" cy="1828800"/>
          </a:xfrm>
          <a:prstGeom prst="rect">
            <a:avLst/>
          </a:prstGeom>
          <a:noFill/>
        </p:spPr>
        <p:txBody>
          <a:bodyPr wrap="square" rtlCol="0">
            <a:spAutoFit/>
          </a:bodyPr>
          <a:lstStyle/>
          <a:p>
            <a:pPr algn="l"/>
            <a:endParaRPr lang="en-US" dirty="0"/>
          </a:p>
        </p:txBody>
      </p:sp>
      <p:grpSp>
        <p:nvGrpSpPr>
          <p:cNvPr id="13" name="Group 12">
            <a:extLst>
              <a:ext uri="{FF2B5EF4-FFF2-40B4-BE49-F238E27FC236}">
                <a16:creationId xmlns:a16="http://schemas.microsoft.com/office/drawing/2014/main" xmlns="" id="{A5C932A0-297D-3284-A304-A7A08CFED45C}"/>
              </a:ext>
            </a:extLst>
          </p:cNvPr>
          <p:cNvGrpSpPr>
            <a:grpSpLocks noChangeAspect="1"/>
          </p:cNvGrpSpPr>
          <p:nvPr/>
        </p:nvGrpSpPr>
        <p:grpSpPr>
          <a:xfrm rot="10800000" flipH="1" flipV="1">
            <a:off x="-315218" y="5492070"/>
            <a:ext cx="2141352" cy="1399159"/>
            <a:chOff x="7462490" y="2133600"/>
            <a:chExt cx="1914525" cy="1250951"/>
          </a:xfrm>
        </p:grpSpPr>
        <p:sp>
          <p:nvSpPr>
            <p:cNvPr id="6" name="Freeform 54">
              <a:extLst>
                <a:ext uri="{FF2B5EF4-FFF2-40B4-BE49-F238E27FC236}">
                  <a16:creationId xmlns:a16="http://schemas.microsoft.com/office/drawing/2014/main" xmlns="" id="{E243332E-B302-13D6-D473-84C3FA860CBF}"/>
                </a:ext>
              </a:extLst>
            </p:cNvPr>
            <p:cNvSpPr>
              <a:spLocks/>
            </p:cNvSpPr>
            <p:nvPr/>
          </p:nvSpPr>
          <p:spPr bwMode="auto">
            <a:xfrm>
              <a:off x="7462490" y="2635250"/>
              <a:ext cx="1914525" cy="374650"/>
            </a:xfrm>
            <a:custGeom>
              <a:avLst/>
              <a:gdLst>
                <a:gd name="T0" fmla="*/ 0 w 4826"/>
                <a:gd name="T1" fmla="*/ 0 h 945"/>
                <a:gd name="T2" fmla="*/ 2259 w 4826"/>
                <a:gd name="T3" fmla="*/ 406 h 945"/>
                <a:gd name="T4" fmla="*/ 4826 w 4826"/>
                <a:gd name="T5" fmla="*/ 0 h 945"/>
                <a:gd name="T6" fmla="*/ 2343 w 4826"/>
                <a:gd name="T7" fmla="*/ 945 h 945"/>
                <a:gd name="T8" fmla="*/ 0 w 4826"/>
                <a:gd name="T9" fmla="*/ 0 h 945"/>
              </a:gdLst>
              <a:ahLst/>
              <a:cxnLst>
                <a:cxn ang="0">
                  <a:pos x="T0" y="T1"/>
                </a:cxn>
                <a:cxn ang="0">
                  <a:pos x="T2" y="T3"/>
                </a:cxn>
                <a:cxn ang="0">
                  <a:pos x="T4" y="T5"/>
                </a:cxn>
                <a:cxn ang="0">
                  <a:pos x="T6" y="T7"/>
                </a:cxn>
                <a:cxn ang="0">
                  <a:pos x="T8" y="T9"/>
                </a:cxn>
              </a:cxnLst>
              <a:rect l="0" t="0" r="r" b="b"/>
              <a:pathLst>
                <a:path w="4826" h="945">
                  <a:moveTo>
                    <a:pt x="0" y="0"/>
                  </a:moveTo>
                  <a:lnTo>
                    <a:pt x="2259" y="406"/>
                  </a:lnTo>
                  <a:lnTo>
                    <a:pt x="4826" y="0"/>
                  </a:lnTo>
                  <a:lnTo>
                    <a:pt x="2343" y="945"/>
                  </a:lnTo>
                  <a:lnTo>
                    <a:pt x="0" y="0"/>
                  </a:lnTo>
                  <a:close/>
                </a:path>
              </a:pathLst>
            </a:custGeom>
            <a:solidFill>
              <a:schemeClr val="accent3">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8" name="Freeform 55">
              <a:extLst>
                <a:ext uri="{FF2B5EF4-FFF2-40B4-BE49-F238E27FC236}">
                  <a16:creationId xmlns:a16="http://schemas.microsoft.com/office/drawing/2014/main" xmlns="" id="{A5B5CCB6-E93D-FCA0-CF66-6CF1D6AE4F71}"/>
                </a:ext>
              </a:extLst>
            </p:cNvPr>
            <p:cNvSpPr>
              <a:spLocks/>
            </p:cNvSpPr>
            <p:nvPr/>
          </p:nvSpPr>
          <p:spPr bwMode="auto">
            <a:xfrm>
              <a:off x="7910165" y="2133600"/>
              <a:ext cx="466725" cy="876300"/>
            </a:xfrm>
            <a:custGeom>
              <a:avLst/>
              <a:gdLst>
                <a:gd name="T0" fmla="*/ 0 w 1178"/>
                <a:gd name="T1" fmla="*/ 1893 h 2209"/>
                <a:gd name="T2" fmla="*/ 1178 w 1178"/>
                <a:gd name="T3" fmla="*/ 0 h 2209"/>
                <a:gd name="T4" fmla="*/ 1077 w 1178"/>
                <a:gd name="T5" fmla="*/ 2209 h 2209"/>
                <a:gd name="T6" fmla="*/ 0 w 1178"/>
                <a:gd name="T7" fmla="*/ 1893 h 2209"/>
              </a:gdLst>
              <a:ahLst/>
              <a:cxnLst>
                <a:cxn ang="0">
                  <a:pos x="T0" y="T1"/>
                </a:cxn>
                <a:cxn ang="0">
                  <a:pos x="T2" y="T3"/>
                </a:cxn>
                <a:cxn ang="0">
                  <a:pos x="T4" y="T5"/>
                </a:cxn>
                <a:cxn ang="0">
                  <a:pos x="T6" y="T7"/>
                </a:cxn>
              </a:cxnLst>
              <a:rect l="0" t="0" r="r" b="b"/>
              <a:pathLst>
                <a:path w="1178" h="2209">
                  <a:moveTo>
                    <a:pt x="0" y="1893"/>
                  </a:moveTo>
                  <a:lnTo>
                    <a:pt x="1178" y="0"/>
                  </a:lnTo>
                  <a:lnTo>
                    <a:pt x="1077" y="2209"/>
                  </a:lnTo>
                  <a:lnTo>
                    <a:pt x="0" y="1893"/>
                  </a:lnTo>
                  <a:close/>
                </a:path>
              </a:pathLst>
            </a:custGeom>
            <a:solidFill>
              <a:schemeClr val="accent3">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56">
              <a:extLst>
                <a:ext uri="{FF2B5EF4-FFF2-40B4-BE49-F238E27FC236}">
                  <a16:creationId xmlns:a16="http://schemas.microsoft.com/office/drawing/2014/main" xmlns="" id="{CD908CD1-0A27-DD86-C04F-449A8638A50B}"/>
                </a:ext>
              </a:extLst>
            </p:cNvPr>
            <p:cNvSpPr>
              <a:spLocks/>
            </p:cNvSpPr>
            <p:nvPr/>
          </p:nvSpPr>
          <p:spPr bwMode="auto">
            <a:xfrm>
              <a:off x="8337202" y="2133600"/>
              <a:ext cx="376238" cy="876300"/>
            </a:xfrm>
            <a:custGeom>
              <a:avLst/>
              <a:gdLst>
                <a:gd name="T0" fmla="*/ 947 w 947"/>
                <a:gd name="T1" fmla="*/ 1902 h 2209"/>
                <a:gd name="T2" fmla="*/ 101 w 947"/>
                <a:gd name="T3" fmla="*/ 0 h 2209"/>
                <a:gd name="T4" fmla="*/ 0 w 947"/>
                <a:gd name="T5" fmla="*/ 2209 h 2209"/>
                <a:gd name="T6" fmla="*/ 947 w 947"/>
                <a:gd name="T7" fmla="*/ 1902 h 2209"/>
              </a:gdLst>
              <a:ahLst/>
              <a:cxnLst>
                <a:cxn ang="0">
                  <a:pos x="T0" y="T1"/>
                </a:cxn>
                <a:cxn ang="0">
                  <a:pos x="T2" y="T3"/>
                </a:cxn>
                <a:cxn ang="0">
                  <a:pos x="T4" y="T5"/>
                </a:cxn>
                <a:cxn ang="0">
                  <a:pos x="T6" y="T7"/>
                </a:cxn>
              </a:cxnLst>
              <a:rect l="0" t="0" r="r" b="b"/>
              <a:pathLst>
                <a:path w="947" h="2209">
                  <a:moveTo>
                    <a:pt x="947" y="1902"/>
                  </a:moveTo>
                  <a:lnTo>
                    <a:pt x="101" y="0"/>
                  </a:lnTo>
                  <a:lnTo>
                    <a:pt x="0" y="2209"/>
                  </a:lnTo>
                  <a:lnTo>
                    <a:pt x="947" y="1902"/>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57">
              <a:extLst>
                <a:ext uri="{FF2B5EF4-FFF2-40B4-BE49-F238E27FC236}">
                  <a16:creationId xmlns:a16="http://schemas.microsoft.com/office/drawing/2014/main" xmlns="" id="{967B573F-0929-DA9B-9BCB-3586701142FA}"/>
                </a:ext>
              </a:extLst>
            </p:cNvPr>
            <p:cNvSpPr>
              <a:spLocks/>
            </p:cNvSpPr>
            <p:nvPr/>
          </p:nvSpPr>
          <p:spPr bwMode="auto">
            <a:xfrm>
              <a:off x="7462490" y="2635250"/>
              <a:ext cx="895350" cy="709613"/>
            </a:xfrm>
            <a:custGeom>
              <a:avLst/>
              <a:gdLst>
                <a:gd name="T0" fmla="*/ 0 w 2259"/>
                <a:gd name="T1" fmla="*/ 0 h 1791"/>
                <a:gd name="T2" fmla="*/ 990 w 2259"/>
                <a:gd name="T3" fmla="*/ 1791 h 1791"/>
                <a:gd name="T4" fmla="*/ 2259 w 2259"/>
                <a:gd name="T5" fmla="*/ 800 h 1791"/>
                <a:gd name="T6" fmla="*/ 0 w 2259"/>
                <a:gd name="T7" fmla="*/ 0 h 1791"/>
              </a:gdLst>
              <a:ahLst/>
              <a:cxnLst>
                <a:cxn ang="0">
                  <a:pos x="T0" y="T1"/>
                </a:cxn>
                <a:cxn ang="0">
                  <a:pos x="T2" y="T3"/>
                </a:cxn>
                <a:cxn ang="0">
                  <a:pos x="T4" y="T5"/>
                </a:cxn>
                <a:cxn ang="0">
                  <a:pos x="T6" y="T7"/>
                </a:cxn>
              </a:cxnLst>
              <a:rect l="0" t="0" r="r" b="b"/>
              <a:pathLst>
                <a:path w="2259" h="1791">
                  <a:moveTo>
                    <a:pt x="0" y="0"/>
                  </a:moveTo>
                  <a:lnTo>
                    <a:pt x="990" y="1791"/>
                  </a:lnTo>
                  <a:lnTo>
                    <a:pt x="2259" y="800"/>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58">
              <a:extLst>
                <a:ext uri="{FF2B5EF4-FFF2-40B4-BE49-F238E27FC236}">
                  <a16:creationId xmlns:a16="http://schemas.microsoft.com/office/drawing/2014/main" xmlns="" id="{7D5CFBEA-2AF7-D2CC-9069-D85C487B9A3C}"/>
                </a:ext>
              </a:extLst>
            </p:cNvPr>
            <p:cNvSpPr>
              <a:spLocks/>
            </p:cNvSpPr>
            <p:nvPr/>
          </p:nvSpPr>
          <p:spPr bwMode="auto">
            <a:xfrm>
              <a:off x="8357840" y="2635250"/>
              <a:ext cx="1019175" cy="749300"/>
            </a:xfrm>
            <a:custGeom>
              <a:avLst/>
              <a:gdLst>
                <a:gd name="T0" fmla="*/ 1363 w 2567"/>
                <a:gd name="T1" fmla="*/ 1890 h 1890"/>
                <a:gd name="T2" fmla="*/ 0 w 2567"/>
                <a:gd name="T3" fmla="*/ 800 h 1890"/>
                <a:gd name="T4" fmla="*/ 2567 w 2567"/>
                <a:gd name="T5" fmla="*/ 0 h 1890"/>
                <a:gd name="T6" fmla="*/ 1363 w 2567"/>
                <a:gd name="T7" fmla="*/ 1890 h 1890"/>
              </a:gdLst>
              <a:ahLst/>
              <a:cxnLst>
                <a:cxn ang="0">
                  <a:pos x="T0" y="T1"/>
                </a:cxn>
                <a:cxn ang="0">
                  <a:pos x="T2" y="T3"/>
                </a:cxn>
                <a:cxn ang="0">
                  <a:pos x="T4" y="T5"/>
                </a:cxn>
                <a:cxn ang="0">
                  <a:pos x="T6" y="T7"/>
                </a:cxn>
              </a:cxnLst>
              <a:rect l="0" t="0" r="r" b="b"/>
              <a:pathLst>
                <a:path w="2567" h="1890">
                  <a:moveTo>
                    <a:pt x="1363" y="1890"/>
                  </a:moveTo>
                  <a:lnTo>
                    <a:pt x="0" y="800"/>
                  </a:lnTo>
                  <a:lnTo>
                    <a:pt x="2567" y="0"/>
                  </a:lnTo>
                  <a:lnTo>
                    <a:pt x="1363" y="189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59">
              <a:extLst>
                <a:ext uri="{FF2B5EF4-FFF2-40B4-BE49-F238E27FC236}">
                  <a16:creationId xmlns:a16="http://schemas.microsoft.com/office/drawing/2014/main" xmlns="" id="{2707D6E7-FA40-23A3-FF38-041BB9271797}"/>
                </a:ext>
              </a:extLst>
            </p:cNvPr>
            <p:cNvSpPr>
              <a:spLocks/>
            </p:cNvSpPr>
            <p:nvPr/>
          </p:nvSpPr>
          <p:spPr bwMode="auto">
            <a:xfrm>
              <a:off x="7854602" y="2951163"/>
              <a:ext cx="1044575" cy="433388"/>
            </a:xfrm>
            <a:custGeom>
              <a:avLst/>
              <a:gdLst>
                <a:gd name="T0" fmla="*/ 0 w 2632"/>
                <a:gd name="T1" fmla="*/ 991 h 1090"/>
                <a:gd name="T2" fmla="*/ 2632 w 2632"/>
                <a:gd name="T3" fmla="*/ 1090 h 1090"/>
                <a:gd name="T4" fmla="*/ 1269 w 2632"/>
                <a:gd name="T5" fmla="*/ 0 h 1090"/>
                <a:gd name="T6" fmla="*/ 0 w 2632"/>
                <a:gd name="T7" fmla="*/ 991 h 1090"/>
              </a:gdLst>
              <a:ahLst/>
              <a:cxnLst>
                <a:cxn ang="0">
                  <a:pos x="T0" y="T1"/>
                </a:cxn>
                <a:cxn ang="0">
                  <a:pos x="T2" y="T3"/>
                </a:cxn>
                <a:cxn ang="0">
                  <a:pos x="T4" y="T5"/>
                </a:cxn>
                <a:cxn ang="0">
                  <a:pos x="T6" y="T7"/>
                </a:cxn>
              </a:cxnLst>
              <a:rect l="0" t="0" r="r" b="b"/>
              <a:pathLst>
                <a:path w="2632" h="1090">
                  <a:moveTo>
                    <a:pt x="0" y="991"/>
                  </a:moveTo>
                  <a:lnTo>
                    <a:pt x="2632" y="1090"/>
                  </a:lnTo>
                  <a:lnTo>
                    <a:pt x="1269" y="0"/>
                  </a:lnTo>
                  <a:lnTo>
                    <a:pt x="0" y="991"/>
                  </a:lnTo>
                  <a:close/>
                </a:path>
              </a:pathLst>
            </a:custGeom>
            <a:solidFill>
              <a:schemeClr val="accent3">
                <a:lumMod val="5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26405238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ctrTitle"/>
          </p:nvPr>
        </p:nvSpPr>
        <p:spPr>
          <a:xfrm>
            <a:off x="1524000" y="2494300"/>
            <a:ext cx="9144000" cy="1015663"/>
          </a:xfrm>
        </p:spPr>
        <p:txBody>
          <a:bodyPr/>
          <a:lstStyle/>
          <a:p>
            <a:r>
              <a:rPr lang="en-US">
                <a:solidFill>
                  <a:srgbClr val="222A35"/>
                </a:solidFill>
              </a:rPr>
              <a:t>Thank You !</a:t>
            </a:r>
            <a:endParaRPr lang="en-US" dirty="0"/>
          </a:p>
        </p:txBody>
      </p:sp>
      <p:grpSp>
        <p:nvGrpSpPr>
          <p:cNvPr id="24" name="Group 23"/>
          <p:cNvGrpSpPr/>
          <p:nvPr/>
        </p:nvGrpSpPr>
        <p:grpSpPr>
          <a:xfrm>
            <a:off x="2612737" y="2137172"/>
            <a:ext cx="6966526" cy="1291828"/>
            <a:chOff x="2148051" y="2137172"/>
            <a:chExt cx="6966526" cy="1291828"/>
          </a:xfrm>
        </p:grpSpPr>
        <p:grpSp>
          <p:nvGrpSpPr>
            <p:cNvPr id="25" name="Group 24"/>
            <p:cNvGrpSpPr>
              <a:grpSpLocks noChangeAspect="1"/>
            </p:cNvGrpSpPr>
            <p:nvPr/>
          </p:nvGrpSpPr>
          <p:grpSpPr>
            <a:xfrm>
              <a:off x="2148051" y="2137173"/>
              <a:ext cx="1291827" cy="1291827"/>
              <a:chOff x="1382807" y="174388"/>
              <a:chExt cx="3025589" cy="3025588"/>
            </a:xfrm>
          </p:grpSpPr>
          <p:sp>
            <p:nvSpPr>
              <p:cNvPr id="32" name="Rectangle 31"/>
              <p:cNvSpPr/>
              <p:nvPr/>
            </p:nvSpPr>
            <p:spPr>
              <a:xfrm>
                <a:off x="1382807" y="174388"/>
                <a:ext cx="3025588" cy="3025588"/>
              </a:xfrm>
              <a:prstGeom prst="rect">
                <a:avLst/>
              </a:prstGeom>
              <a:solidFill>
                <a:schemeClr val="accent1"/>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3" name="Freeform 8"/>
              <p:cNvSpPr/>
              <p:nvPr/>
            </p:nvSpPr>
            <p:spPr>
              <a:xfrm>
                <a:off x="2163311" y="784634"/>
                <a:ext cx="1468794" cy="1928720"/>
              </a:xfrm>
              <a:custGeom>
                <a:avLst/>
                <a:gdLst/>
                <a:ahLst/>
                <a:cxnLst/>
                <a:rect l="l" t="t" r="r" b="b"/>
                <a:pathLst>
                  <a:path w="1468794" h="1928720">
                    <a:moveTo>
                      <a:pt x="57861" y="0"/>
                    </a:moveTo>
                    <a:lnTo>
                      <a:pt x="1410932" y="0"/>
                    </a:lnTo>
                    <a:cubicBezTo>
                      <a:pt x="1419834" y="0"/>
                      <a:pt x="1427994" y="2720"/>
                      <a:pt x="1435412" y="8160"/>
                    </a:cubicBezTo>
                    <a:cubicBezTo>
                      <a:pt x="1442830" y="13600"/>
                      <a:pt x="1449012" y="22501"/>
                      <a:pt x="1453957" y="34865"/>
                    </a:cubicBezTo>
                    <a:cubicBezTo>
                      <a:pt x="1458903" y="47229"/>
                      <a:pt x="1462612" y="63796"/>
                      <a:pt x="1465085" y="84567"/>
                    </a:cubicBezTo>
                    <a:cubicBezTo>
                      <a:pt x="1467558" y="105338"/>
                      <a:pt x="1468794" y="130559"/>
                      <a:pt x="1468794" y="160232"/>
                    </a:cubicBezTo>
                    <a:cubicBezTo>
                      <a:pt x="1468794" y="188915"/>
                      <a:pt x="1467558" y="213395"/>
                      <a:pt x="1465085" y="233672"/>
                    </a:cubicBezTo>
                    <a:cubicBezTo>
                      <a:pt x="1462612" y="253948"/>
                      <a:pt x="1458903" y="270268"/>
                      <a:pt x="1453957" y="282631"/>
                    </a:cubicBezTo>
                    <a:cubicBezTo>
                      <a:pt x="1449012" y="294995"/>
                      <a:pt x="1442830" y="304144"/>
                      <a:pt x="1435412" y="310079"/>
                    </a:cubicBezTo>
                    <a:cubicBezTo>
                      <a:pt x="1427994" y="316013"/>
                      <a:pt x="1419834" y="318980"/>
                      <a:pt x="1410932" y="318980"/>
                    </a:cubicBezTo>
                    <a:lnTo>
                      <a:pt x="930236" y="318980"/>
                    </a:lnTo>
                    <a:lnTo>
                      <a:pt x="930236" y="1866407"/>
                    </a:lnTo>
                    <a:cubicBezTo>
                      <a:pt x="930236" y="1876298"/>
                      <a:pt x="927021" y="1885200"/>
                      <a:pt x="920592" y="1893112"/>
                    </a:cubicBezTo>
                    <a:cubicBezTo>
                      <a:pt x="914163" y="1901025"/>
                      <a:pt x="903531" y="1907454"/>
                      <a:pt x="888694" y="1912400"/>
                    </a:cubicBezTo>
                    <a:cubicBezTo>
                      <a:pt x="873858" y="1917345"/>
                      <a:pt x="853829" y="1921301"/>
                      <a:pt x="828607" y="1924269"/>
                    </a:cubicBezTo>
                    <a:cubicBezTo>
                      <a:pt x="803386" y="1927236"/>
                      <a:pt x="771982" y="1928720"/>
                      <a:pt x="734397" y="1928720"/>
                    </a:cubicBezTo>
                    <a:cubicBezTo>
                      <a:pt x="696811" y="1928720"/>
                      <a:pt x="665408" y="1927236"/>
                      <a:pt x="640186" y="1924269"/>
                    </a:cubicBezTo>
                    <a:cubicBezTo>
                      <a:pt x="614964" y="1921301"/>
                      <a:pt x="594935" y="1917345"/>
                      <a:pt x="580099" y="1912400"/>
                    </a:cubicBezTo>
                    <a:cubicBezTo>
                      <a:pt x="565263" y="1907454"/>
                      <a:pt x="554630" y="1901025"/>
                      <a:pt x="548201" y="1893112"/>
                    </a:cubicBezTo>
                    <a:cubicBezTo>
                      <a:pt x="541772" y="1885200"/>
                      <a:pt x="538558" y="1876298"/>
                      <a:pt x="538558" y="1866407"/>
                    </a:cubicBezTo>
                    <a:lnTo>
                      <a:pt x="538558" y="318980"/>
                    </a:lnTo>
                    <a:lnTo>
                      <a:pt x="57861" y="318980"/>
                    </a:lnTo>
                    <a:cubicBezTo>
                      <a:pt x="47970" y="318980"/>
                      <a:pt x="39563" y="316013"/>
                      <a:pt x="32640" y="310079"/>
                    </a:cubicBezTo>
                    <a:cubicBezTo>
                      <a:pt x="25716" y="304144"/>
                      <a:pt x="19781" y="294995"/>
                      <a:pt x="14836" y="282631"/>
                    </a:cubicBezTo>
                    <a:cubicBezTo>
                      <a:pt x="9891" y="270268"/>
                      <a:pt x="6181" y="253948"/>
                      <a:pt x="3709" y="233672"/>
                    </a:cubicBezTo>
                    <a:cubicBezTo>
                      <a:pt x="1236" y="213395"/>
                      <a:pt x="0" y="188915"/>
                      <a:pt x="0" y="160232"/>
                    </a:cubicBezTo>
                    <a:cubicBezTo>
                      <a:pt x="0" y="130559"/>
                      <a:pt x="1236" y="105338"/>
                      <a:pt x="3709" y="84567"/>
                    </a:cubicBezTo>
                    <a:cubicBezTo>
                      <a:pt x="6181" y="63796"/>
                      <a:pt x="9891" y="47229"/>
                      <a:pt x="14836" y="34865"/>
                    </a:cubicBezTo>
                    <a:cubicBezTo>
                      <a:pt x="19781" y="22501"/>
                      <a:pt x="25716" y="13600"/>
                      <a:pt x="32640" y="8160"/>
                    </a:cubicBezTo>
                    <a:cubicBezTo>
                      <a:pt x="39563" y="2720"/>
                      <a:pt x="47970" y="0"/>
                      <a:pt x="57861"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4" name="TextBox 33"/>
              <p:cNvSpPr txBox="1"/>
              <p:nvPr/>
            </p:nvSpPr>
            <p:spPr>
              <a:xfrm>
                <a:off x="2198867" y="802692"/>
                <a:ext cx="2209529" cy="2397284"/>
              </a:xfrm>
              <a:custGeom>
                <a:avLst/>
                <a:gdLst>
                  <a:gd name="connsiteX0" fmla="*/ 0 w 2209529"/>
                  <a:gd name="connsiteY0" fmla="*/ 293050 h 2397284"/>
                  <a:gd name="connsiteX1" fmla="*/ 22306 w 2209529"/>
                  <a:gd name="connsiteY1" fmla="*/ 300922 h 2397284"/>
                  <a:gd name="connsiteX2" fmla="*/ 503003 w 2209529"/>
                  <a:gd name="connsiteY2" fmla="*/ 300922 h 2397284"/>
                  <a:gd name="connsiteX3" fmla="*/ 503003 w 2209529"/>
                  <a:gd name="connsiteY3" fmla="*/ 729388 h 2397284"/>
                  <a:gd name="connsiteX4" fmla="*/ 1406731 w 2209529"/>
                  <a:gd name="connsiteY4" fmla="*/ 0 h 2397284"/>
                  <a:gd name="connsiteX5" fmla="*/ 2209529 w 2209529"/>
                  <a:gd name="connsiteY5" fmla="*/ 696401 h 2397284"/>
                  <a:gd name="connsiteX6" fmla="*/ 2209529 w 2209529"/>
                  <a:gd name="connsiteY6" fmla="*/ 2397284 h 2397284"/>
                  <a:gd name="connsiteX7" fmla="*/ 1115822 w 2209529"/>
                  <a:gd name="connsiteY7" fmla="*/ 2397284 h 2397284"/>
                  <a:gd name="connsiteX8" fmla="*/ 516470 w 2209529"/>
                  <a:gd name="connsiteY8" fmla="*/ 1877366 h 2397284"/>
                  <a:gd name="connsiteX9" fmla="*/ 544544 w 2209529"/>
                  <a:gd name="connsiteY9" fmla="*/ 1894342 h 2397284"/>
                  <a:gd name="connsiteX10" fmla="*/ 604631 w 2209529"/>
                  <a:gd name="connsiteY10" fmla="*/ 1906211 h 2397284"/>
                  <a:gd name="connsiteX11" fmla="*/ 698842 w 2209529"/>
                  <a:gd name="connsiteY11" fmla="*/ 1910662 h 2397284"/>
                  <a:gd name="connsiteX12" fmla="*/ 793052 w 2209529"/>
                  <a:gd name="connsiteY12" fmla="*/ 1906211 h 2397284"/>
                  <a:gd name="connsiteX13" fmla="*/ 853139 w 2209529"/>
                  <a:gd name="connsiteY13" fmla="*/ 1894342 h 2397284"/>
                  <a:gd name="connsiteX14" fmla="*/ 885037 w 2209529"/>
                  <a:gd name="connsiteY14" fmla="*/ 1875054 h 2397284"/>
                  <a:gd name="connsiteX15" fmla="*/ 894681 w 2209529"/>
                  <a:gd name="connsiteY15" fmla="*/ 1848349 h 2397284"/>
                  <a:gd name="connsiteX16" fmla="*/ 894681 w 2209529"/>
                  <a:gd name="connsiteY16" fmla="*/ 300922 h 2397284"/>
                  <a:gd name="connsiteX17" fmla="*/ 1375377 w 2209529"/>
                  <a:gd name="connsiteY17" fmla="*/ 300922 h 2397284"/>
                  <a:gd name="connsiteX18" fmla="*/ 1399857 w 2209529"/>
                  <a:gd name="connsiteY18" fmla="*/ 292021 h 2397284"/>
                  <a:gd name="connsiteX19" fmla="*/ 1418402 w 2209529"/>
                  <a:gd name="connsiteY19" fmla="*/ 264573 h 2397284"/>
                  <a:gd name="connsiteX20" fmla="*/ 1429530 w 2209529"/>
                  <a:gd name="connsiteY20" fmla="*/ 215614 h 2397284"/>
                  <a:gd name="connsiteX21" fmla="*/ 1433239 w 2209529"/>
                  <a:gd name="connsiteY21" fmla="*/ 142174 h 2397284"/>
                  <a:gd name="connsiteX22" fmla="*/ 1429530 w 2209529"/>
                  <a:gd name="connsiteY22" fmla="*/ 66509 h 2397284"/>
                  <a:gd name="connsiteX23" fmla="*/ 1418402 w 2209529"/>
                  <a:gd name="connsiteY23" fmla="*/ 16807 h 2397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2209529" h="2397284">
                    <a:moveTo>
                      <a:pt x="0" y="293050"/>
                    </a:moveTo>
                    <a:lnTo>
                      <a:pt x="22306" y="300922"/>
                    </a:lnTo>
                    <a:lnTo>
                      <a:pt x="503003" y="300922"/>
                    </a:lnTo>
                    <a:lnTo>
                      <a:pt x="503003" y="729388"/>
                    </a:lnTo>
                    <a:close/>
                    <a:moveTo>
                      <a:pt x="1406731" y="0"/>
                    </a:moveTo>
                    <a:lnTo>
                      <a:pt x="2209529" y="696401"/>
                    </a:lnTo>
                    <a:lnTo>
                      <a:pt x="2209529" y="2397284"/>
                    </a:lnTo>
                    <a:lnTo>
                      <a:pt x="1115822" y="2397284"/>
                    </a:lnTo>
                    <a:lnTo>
                      <a:pt x="516470" y="1877366"/>
                    </a:lnTo>
                    <a:lnTo>
                      <a:pt x="544544" y="1894342"/>
                    </a:lnTo>
                    <a:cubicBezTo>
                      <a:pt x="559380" y="1899287"/>
                      <a:pt x="579409" y="1903243"/>
                      <a:pt x="604631" y="1906211"/>
                    </a:cubicBezTo>
                    <a:cubicBezTo>
                      <a:pt x="629853" y="1909178"/>
                      <a:pt x="661256" y="1910662"/>
                      <a:pt x="698842" y="1910662"/>
                    </a:cubicBezTo>
                    <a:cubicBezTo>
                      <a:pt x="736427" y="1910662"/>
                      <a:pt x="767831" y="1909178"/>
                      <a:pt x="793052" y="1906211"/>
                    </a:cubicBezTo>
                    <a:cubicBezTo>
                      <a:pt x="818274" y="1903243"/>
                      <a:pt x="838303" y="1899287"/>
                      <a:pt x="853139" y="1894342"/>
                    </a:cubicBezTo>
                    <a:cubicBezTo>
                      <a:pt x="867976" y="1889396"/>
                      <a:pt x="878608" y="1882967"/>
                      <a:pt x="885037" y="1875054"/>
                    </a:cubicBezTo>
                    <a:cubicBezTo>
                      <a:pt x="891466" y="1867142"/>
                      <a:pt x="894681" y="1858240"/>
                      <a:pt x="894681" y="1848349"/>
                    </a:cubicBezTo>
                    <a:lnTo>
                      <a:pt x="894681" y="300922"/>
                    </a:lnTo>
                    <a:lnTo>
                      <a:pt x="1375377" y="300922"/>
                    </a:lnTo>
                    <a:cubicBezTo>
                      <a:pt x="1384279" y="300922"/>
                      <a:pt x="1392439" y="297955"/>
                      <a:pt x="1399857" y="292021"/>
                    </a:cubicBezTo>
                    <a:cubicBezTo>
                      <a:pt x="1407275" y="286086"/>
                      <a:pt x="1413457" y="276937"/>
                      <a:pt x="1418402" y="264573"/>
                    </a:cubicBezTo>
                    <a:cubicBezTo>
                      <a:pt x="1423348" y="252210"/>
                      <a:pt x="1427057" y="235890"/>
                      <a:pt x="1429530" y="215614"/>
                    </a:cubicBezTo>
                    <a:cubicBezTo>
                      <a:pt x="1432003" y="195337"/>
                      <a:pt x="1433239" y="170857"/>
                      <a:pt x="1433239" y="142174"/>
                    </a:cubicBezTo>
                    <a:cubicBezTo>
                      <a:pt x="1433239" y="112501"/>
                      <a:pt x="1432003" y="87280"/>
                      <a:pt x="1429530" y="66509"/>
                    </a:cubicBezTo>
                    <a:cubicBezTo>
                      <a:pt x="1427057" y="45738"/>
                      <a:pt x="1423348" y="29171"/>
                      <a:pt x="1418402" y="16807"/>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grpSp>
        <p:grpSp>
          <p:nvGrpSpPr>
            <p:cNvPr id="26" name="Group 25"/>
            <p:cNvGrpSpPr>
              <a:grpSpLocks noChangeAspect="1"/>
            </p:cNvGrpSpPr>
            <p:nvPr/>
          </p:nvGrpSpPr>
          <p:grpSpPr>
            <a:xfrm>
              <a:off x="6408025" y="2137172"/>
              <a:ext cx="1291827" cy="1291827"/>
              <a:chOff x="1382807" y="174388"/>
              <a:chExt cx="3025589" cy="3025588"/>
            </a:xfrm>
          </p:grpSpPr>
          <p:sp>
            <p:nvSpPr>
              <p:cNvPr id="29" name="Rectangle 28"/>
              <p:cNvSpPr/>
              <p:nvPr/>
            </p:nvSpPr>
            <p:spPr>
              <a:xfrm>
                <a:off x="1382807" y="174388"/>
                <a:ext cx="3025588" cy="3025588"/>
              </a:xfrm>
              <a:prstGeom prst="rect">
                <a:avLst/>
              </a:prstGeom>
              <a:solidFill>
                <a:schemeClr val="accent5"/>
              </a:solidFill>
              <a:ln w="12700" cap="flat" cmpd="sng" algn="ctr">
                <a:no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sp>
            <p:nvSpPr>
              <p:cNvPr id="30" name="TextBox 29"/>
              <p:cNvSpPr txBox="1"/>
              <p:nvPr/>
            </p:nvSpPr>
            <p:spPr>
              <a:xfrm>
                <a:off x="2540121" y="810818"/>
                <a:ext cx="1868275" cy="2389158"/>
              </a:xfrm>
              <a:custGeom>
                <a:avLst/>
                <a:gdLst>
                  <a:gd name="connsiteX0" fmla="*/ 0 w 1868275"/>
                  <a:gd name="connsiteY0" fmla="*/ 1718 h 2389158"/>
                  <a:gd name="connsiteX1" fmla="*/ 506810 w 1868275"/>
                  <a:gd name="connsiteY1" fmla="*/ 441359 h 2389158"/>
                  <a:gd name="connsiteX2" fmla="*/ 476232 w 1868275"/>
                  <a:gd name="connsiteY2" fmla="*/ 509406 h 2389158"/>
                  <a:gd name="connsiteX3" fmla="*/ 418370 w 1868275"/>
                  <a:gd name="connsiteY3" fmla="*/ 653319 h 2389158"/>
                  <a:gd name="connsiteX4" fmla="*/ 360509 w 1868275"/>
                  <a:gd name="connsiteY4" fmla="*/ 809100 h 2389158"/>
                  <a:gd name="connsiteX5" fmla="*/ 357541 w 1868275"/>
                  <a:gd name="connsiteY5" fmla="*/ 809100 h 2389158"/>
                  <a:gd name="connsiteX6" fmla="*/ 295971 w 1868275"/>
                  <a:gd name="connsiteY6" fmla="*/ 650351 h 2389158"/>
                  <a:gd name="connsiteX7" fmla="*/ 234400 w 1868275"/>
                  <a:gd name="connsiteY7" fmla="*/ 506439 h 2389158"/>
                  <a:gd name="connsiteX8" fmla="*/ 20757 w 1868275"/>
                  <a:gd name="connsiteY8" fmla="*/ 34645 h 2389158"/>
                  <a:gd name="connsiteX9" fmla="*/ 1103694 w 1868275"/>
                  <a:gd name="connsiteY9" fmla="*/ 0 h 2389158"/>
                  <a:gd name="connsiteX10" fmla="*/ 1868275 w 1868275"/>
                  <a:gd name="connsiteY10" fmla="*/ 663249 h 2389158"/>
                  <a:gd name="connsiteX11" fmla="*/ 1868275 w 1868275"/>
                  <a:gd name="connsiteY11" fmla="*/ 2389158 h 2389158"/>
                  <a:gd name="connsiteX12" fmla="*/ 768108 w 1868275"/>
                  <a:gd name="connsiteY12" fmla="*/ 2389158 h 2389158"/>
                  <a:gd name="connsiteX13" fmla="*/ 176188 w 1868275"/>
                  <a:gd name="connsiteY13" fmla="*/ 1875688 h 2389158"/>
                  <a:gd name="connsiteX14" fmla="*/ 193600 w 1868275"/>
                  <a:gd name="connsiteY14" fmla="*/ 1886216 h 2389158"/>
                  <a:gd name="connsiteX15" fmla="*/ 253687 w 1868275"/>
                  <a:gd name="connsiteY15" fmla="*/ 1898085 h 2389158"/>
                  <a:gd name="connsiteX16" fmla="*/ 348639 w 1868275"/>
                  <a:gd name="connsiteY16" fmla="*/ 1902536 h 2389158"/>
                  <a:gd name="connsiteX17" fmla="*/ 442850 w 1868275"/>
                  <a:gd name="connsiteY17" fmla="*/ 1898085 h 2389158"/>
                  <a:gd name="connsiteX18" fmla="*/ 502937 w 1868275"/>
                  <a:gd name="connsiteY18" fmla="*/ 1886216 h 2389158"/>
                  <a:gd name="connsiteX19" fmla="*/ 534835 w 1868275"/>
                  <a:gd name="connsiteY19" fmla="*/ 1866928 h 2389158"/>
                  <a:gd name="connsiteX20" fmla="*/ 544479 w 1868275"/>
                  <a:gd name="connsiteY20" fmla="*/ 1840223 h 2389158"/>
                  <a:gd name="connsiteX21" fmla="*/ 544479 w 1868275"/>
                  <a:gd name="connsiteY21" fmla="*/ 1165171 h 2389158"/>
                  <a:gd name="connsiteX22" fmla="*/ 1069684 w 1868275"/>
                  <a:gd name="connsiteY22" fmla="*/ 119212 h 2389158"/>
                  <a:gd name="connsiteX23" fmla="*/ 1105291 w 1868275"/>
                  <a:gd name="connsiteY23" fmla="*/ 34645 h 2389158"/>
                  <a:gd name="connsiteX24" fmla="*/ 1107702 w 1868275"/>
                  <a:gd name="connsiteY24" fmla="*/ 7383 h 23891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1868275" h="2389158">
                    <a:moveTo>
                      <a:pt x="0" y="1718"/>
                    </a:moveTo>
                    <a:lnTo>
                      <a:pt x="506810" y="441359"/>
                    </a:lnTo>
                    <a:lnTo>
                      <a:pt x="476232" y="509406"/>
                    </a:lnTo>
                    <a:cubicBezTo>
                      <a:pt x="457439" y="554904"/>
                      <a:pt x="438152" y="602875"/>
                      <a:pt x="418370" y="653319"/>
                    </a:cubicBezTo>
                    <a:cubicBezTo>
                      <a:pt x="398588" y="703762"/>
                      <a:pt x="379301" y="755689"/>
                      <a:pt x="360509" y="809100"/>
                    </a:cubicBezTo>
                    <a:lnTo>
                      <a:pt x="357541" y="809100"/>
                    </a:lnTo>
                    <a:cubicBezTo>
                      <a:pt x="336770" y="753711"/>
                      <a:pt x="316247" y="700795"/>
                      <a:pt x="295971" y="650351"/>
                    </a:cubicBezTo>
                    <a:cubicBezTo>
                      <a:pt x="275694" y="599908"/>
                      <a:pt x="255171" y="551937"/>
                      <a:pt x="234400" y="506439"/>
                    </a:cubicBezTo>
                    <a:lnTo>
                      <a:pt x="20757" y="34645"/>
                    </a:lnTo>
                    <a:close/>
                    <a:moveTo>
                      <a:pt x="1103694" y="0"/>
                    </a:moveTo>
                    <a:lnTo>
                      <a:pt x="1868275" y="663249"/>
                    </a:lnTo>
                    <a:lnTo>
                      <a:pt x="1868275" y="2389158"/>
                    </a:lnTo>
                    <a:lnTo>
                      <a:pt x="768108" y="2389158"/>
                    </a:lnTo>
                    <a:lnTo>
                      <a:pt x="176188" y="1875688"/>
                    </a:lnTo>
                    <a:lnTo>
                      <a:pt x="193600" y="1886216"/>
                    </a:lnTo>
                    <a:cubicBezTo>
                      <a:pt x="208931" y="1891161"/>
                      <a:pt x="228960" y="1895117"/>
                      <a:pt x="253687" y="1898085"/>
                    </a:cubicBezTo>
                    <a:cubicBezTo>
                      <a:pt x="278414" y="1901052"/>
                      <a:pt x="310065" y="1902536"/>
                      <a:pt x="348639" y="1902536"/>
                    </a:cubicBezTo>
                    <a:cubicBezTo>
                      <a:pt x="386225" y="1902536"/>
                      <a:pt x="417628" y="1901052"/>
                      <a:pt x="442850" y="1898085"/>
                    </a:cubicBezTo>
                    <a:cubicBezTo>
                      <a:pt x="468072" y="1895117"/>
                      <a:pt x="488101" y="1891161"/>
                      <a:pt x="502937" y="1886216"/>
                    </a:cubicBezTo>
                    <a:cubicBezTo>
                      <a:pt x="517773" y="1881270"/>
                      <a:pt x="528406" y="1874841"/>
                      <a:pt x="534835" y="1866928"/>
                    </a:cubicBezTo>
                    <a:cubicBezTo>
                      <a:pt x="541264" y="1859016"/>
                      <a:pt x="544479" y="1850114"/>
                      <a:pt x="544479" y="1840223"/>
                    </a:cubicBezTo>
                    <a:lnTo>
                      <a:pt x="544479" y="1165171"/>
                    </a:lnTo>
                    <a:lnTo>
                      <a:pt x="1069684" y="119212"/>
                    </a:lnTo>
                    <a:cubicBezTo>
                      <a:pt x="1087488" y="83604"/>
                      <a:pt x="1099357" y="55416"/>
                      <a:pt x="1105291" y="34645"/>
                    </a:cubicBezTo>
                    <a:cubicBezTo>
                      <a:pt x="1108259" y="24260"/>
                      <a:pt x="1109062" y="15172"/>
                      <a:pt x="1107702" y="7383"/>
                    </a:cubicBezTo>
                    <a:close/>
                  </a:path>
                </a:pathLst>
              </a:custGeom>
              <a:solidFill>
                <a:srgbClr val="000000">
                  <a:alpha val="20000"/>
                </a:srgbClr>
              </a:solidFill>
              <a:ln w="12700" cap="flat" cmpd="sng" algn="ctr">
                <a:noFill/>
                <a:prstDash val="solid"/>
                <a:miter lim="800000"/>
              </a:ln>
              <a:effectLst/>
            </p:spPr>
            <p:txBody>
              <a:bodyPr wrap="square" rtlCol="0" anchor="ctr">
                <a:noAutofit/>
              </a:bodyPr>
              <a:lstStyle>
                <a:defPPr>
                  <a:defRPr lang="en-US"/>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prstClr val="white"/>
                  </a:solidFill>
                  <a:effectLst/>
                  <a:uLnTx/>
                  <a:uFillTx/>
                  <a:latin typeface="Calibri" panose="020F0502020204030204"/>
                  <a:ea typeface="+mn-ea"/>
                  <a:cs typeface="+mn-cs"/>
                </a:endParaRPr>
              </a:p>
            </p:txBody>
          </p:sp>
          <p:sp>
            <p:nvSpPr>
              <p:cNvPr id="31" name="Freeform 13"/>
              <p:cNvSpPr/>
              <p:nvPr/>
            </p:nvSpPr>
            <p:spPr>
              <a:xfrm>
                <a:off x="2128726" y="775732"/>
                <a:ext cx="1519738" cy="1937622"/>
              </a:xfrm>
              <a:custGeom>
                <a:avLst/>
                <a:gdLst/>
                <a:ahLst/>
                <a:cxnLst/>
                <a:rect l="l" t="t" r="r" b="b"/>
                <a:pathLst>
                  <a:path w="1519738" h="1937622">
                    <a:moveTo>
                      <a:pt x="202189" y="0"/>
                    </a:moveTo>
                    <a:cubicBezTo>
                      <a:pt x="247688" y="0"/>
                      <a:pt x="284036" y="989"/>
                      <a:pt x="311236" y="2967"/>
                    </a:cubicBezTo>
                    <a:cubicBezTo>
                      <a:pt x="338436" y="4946"/>
                      <a:pt x="359949" y="8655"/>
                      <a:pt x="375774" y="14095"/>
                    </a:cubicBezTo>
                    <a:cubicBezTo>
                      <a:pt x="391600" y="19534"/>
                      <a:pt x="403221" y="26705"/>
                      <a:pt x="410640" y="35607"/>
                    </a:cubicBezTo>
                    <a:cubicBezTo>
                      <a:pt x="418058" y="44509"/>
                      <a:pt x="425229" y="55883"/>
                      <a:pt x="432152" y="69731"/>
                    </a:cubicBezTo>
                    <a:lnTo>
                      <a:pt x="645795" y="541525"/>
                    </a:lnTo>
                    <a:cubicBezTo>
                      <a:pt x="666566" y="587023"/>
                      <a:pt x="687089" y="634994"/>
                      <a:pt x="707366" y="685437"/>
                    </a:cubicBezTo>
                    <a:cubicBezTo>
                      <a:pt x="727642" y="735881"/>
                      <a:pt x="748165" y="788797"/>
                      <a:pt x="768936" y="844186"/>
                    </a:cubicBezTo>
                    <a:lnTo>
                      <a:pt x="771904" y="844186"/>
                    </a:lnTo>
                    <a:cubicBezTo>
                      <a:pt x="790696" y="790775"/>
                      <a:pt x="809983" y="738848"/>
                      <a:pt x="829765" y="688405"/>
                    </a:cubicBezTo>
                    <a:cubicBezTo>
                      <a:pt x="849547" y="637961"/>
                      <a:pt x="868834" y="589990"/>
                      <a:pt x="887627" y="544492"/>
                    </a:cubicBezTo>
                    <a:lnTo>
                      <a:pt x="1098302" y="75665"/>
                    </a:lnTo>
                    <a:cubicBezTo>
                      <a:pt x="1103248" y="59840"/>
                      <a:pt x="1109430" y="47229"/>
                      <a:pt x="1116848" y="37833"/>
                    </a:cubicBezTo>
                    <a:cubicBezTo>
                      <a:pt x="1124266" y="28436"/>
                      <a:pt x="1135393" y="20771"/>
                      <a:pt x="1150229" y="14836"/>
                    </a:cubicBezTo>
                    <a:cubicBezTo>
                      <a:pt x="1165066" y="8902"/>
                      <a:pt x="1185342" y="4946"/>
                      <a:pt x="1211058" y="2967"/>
                    </a:cubicBezTo>
                    <a:cubicBezTo>
                      <a:pt x="1236774" y="989"/>
                      <a:pt x="1270898" y="0"/>
                      <a:pt x="1313429" y="0"/>
                    </a:cubicBezTo>
                    <a:cubicBezTo>
                      <a:pt x="1369807" y="0"/>
                      <a:pt x="1413574" y="1236"/>
                      <a:pt x="1444730" y="3709"/>
                    </a:cubicBezTo>
                    <a:cubicBezTo>
                      <a:pt x="1475886" y="6182"/>
                      <a:pt x="1497152" y="12611"/>
                      <a:pt x="1508526" y="22996"/>
                    </a:cubicBezTo>
                    <a:cubicBezTo>
                      <a:pt x="1519901" y="33382"/>
                      <a:pt x="1522621" y="48960"/>
                      <a:pt x="1516686" y="69731"/>
                    </a:cubicBezTo>
                    <a:cubicBezTo>
                      <a:pt x="1510752" y="90502"/>
                      <a:pt x="1498883" y="118690"/>
                      <a:pt x="1481079" y="154298"/>
                    </a:cubicBezTo>
                    <a:lnTo>
                      <a:pt x="955874" y="1200257"/>
                    </a:lnTo>
                    <a:lnTo>
                      <a:pt x="955874" y="1875309"/>
                    </a:lnTo>
                    <a:cubicBezTo>
                      <a:pt x="955874" y="1885200"/>
                      <a:pt x="952659" y="1894102"/>
                      <a:pt x="946230" y="1902014"/>
                    </a:cubicBezTo>
                    <a:cubicBezTo>
                      <a:pt x="939801" y="1909927"/>
                      <a:pt x="929168" y="1916356"/>
                      <a:pt x="914332" y="1921302"/>
                    </a:cubicBezTo>
                    <a:cubicBezTo>
                      <a:pt x="899496" y="1926247"/>
                      <a:pt x="879467" y="1930203"/>
                      <a:pt x="854245" y="1933171"/>
                    </a:cubicBezTo>
                    <a:cubicBezTo>
                      <a:pt x="829023" y="1936138"/>
                      <a:pt x="797620" y="1937622"/>
                      <a:pt x="760034" y="1937622"/>
                    </a:cubicBezTo>
                    <a:cubicBezTo>
                      <a:pt x="721460" y="1937622"/>
                      <a:pt x="689809" y="1936138"/>
                      <a:pt x="665082" y="1933171"/>
                    </a:cubicBezTo>
                    <a:cubicBezTo>
                      <a:pt x="640355" y="1930203"/>
                      <a:pt x="620326" y="1926247"/>
                      <a:pt x="604995" y="1921302"/>
                    </a:cubicBezTo>
                    <a:cubicBezTo>
                      <a:pt x="589664" y="1916356"/>
                      <a:pt x="579032" y="1909927"/>
                      <a:pt x="573097" y="1902014"/>
                    </a:cubicBezTo>
                    <a:cubicBezTo>
                      <a:pt x="567163" y="1894102"/>
                      <a:pt x="564195" y="1885200"/>
                      <a:pt x="564195" y="1875309"/>
                    </a:cubicBezTo>
                    <a:lnTo>
                      <a:pt x="564195" y="1200257"/>
                    </a:lnTo>
                    <a:lnTo>
                      <a:pt x="38990" y="154298"/>
                    </a:lnTo>
                    <a:cubicBezTo>
                      <a:pt x="20198" y="117701"/>
                      <a:pt x="8081" y="89265"/>
                      <a:pt x="2641" y="68989"/>
                    </a:cubicBezTo>
                    <a:cubicBezTo>
                      <a:pt x="-2799" y="48713"/>
                      <a:pt x="168" y="33382"/>
                      <a:pt x="11543" y="22996"/>
                    </a:cubicBezTo>
                    <a:cubicBezTo>
                      <a:pt x="22917" y="12611"/>
                      <a:pt x="43936" y="6182"/>
                      <a:pt x="74597" y="3709"/>
                    </a:cubicBezTo>
                    <a:cubicBezTo>
                      <a:pt x="105259" y="1236"/>
                      <a:pt x="147790" y="0"/>
                      <a:pt x="202189" y="0"/>
                    </a:cubicBezTo>
                    <a:close/>
                  </a:path>
                </a:pathLst>
              </a:custGeom>
              <a:solidFill>
                <a:sysClr val="window" lastClr="FFFFFF"/>
              </a:solidFill>
              <a:ln w="12700" cap="flat" cmpd="sng" algn="ctr">
                <a:noFill/>
                <a:prstDash val="solid"/>
                <a:miter lim="800000"/>
              </a:ln>
              <a:effectLst/>
            </p:spPr>
            <p:txBody>
              <a:bodyPr wrap="square" rtlCol="0" anchor="ctr">
                <a:noAutofit/>
              </a:body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prstClr val="white"/>
                  </a:solidFill>
                  <a:effectLst/>
                  <a:uLnTx/>
                  <a:uFillTx/>
                  <a:latin typeface="Calibri" panose="020F0502020204030204"/>
                  <a:ea typeface="+mn-ea"/>
                  <a:cs typeface="+mn-cs"/>
                </a:endParaRPr>
              </a:p>
            </p:txBody>
          </p:sp>
        </p:grpSp>
        <p:sp>
          <p:nvSpPr>
            <p:cNvPr id="27" name="Freeform: Shape 26"/>
            <p:cNvSpPr/>
            <p:nvPr/>
          </p:nvSpPr>
          <p:spPr>
            <a:xfrm>
              <a:off x="3550258" y="2738785"/>
              <a:ext cx="2158499" cy="546199"/>
            </a:xfrm>
            <a:custGeom>
              <a:avLst/>
              <a:gdLst>
                <a:gd name="connsiteX0" fmla="*/ 763761 w 2158499"/>
                <a:gd name="connsiteY0" fmla="*/ 84460 h 546199"/>
                <a:gd name="connsiteX1" fmla="*/ 693440 w 2158499"/>
                <a:gd name="connsiteY1" fmla="*/ 319980 h 546199"/>
                <a:gd name="connsiteX2" fmla="*/ 835198 w 2158499"/>
                <a:gd name="connsiteY2" fmla="*/ 319980 h 546199"/>
                <a:gd name="connsiteX3" fmla="*/ 773621 w 2158499"/>
                <a:gd name="connsiteY3" fmla="*/ 120923 h 546199"/>
                <a:gd name="connsiteX4" fmla="*/ 763761 w 2158499"/>
                <a:gd name="connsiteY4" fmla="*/ 84460 h 546199"/>
                <a:gd name="connsiteX5" fmla="*/ 1720944 w 2158499"/>
                <a:gd name="connsiteY5" fmla="*/ 2232 h 546199"/>
                <a:gd name="connsiteX6" fmla="*/ 1836286 w 2158499"/>
                <a:gd name="connsiteY6" fmla="*/ 2232 h 546199"/>
                <a:gd name="connsiteX7" fmla="*/ 1836286 w 2158499"/>
                <a:gd name="connsiteY7" fmla="*/ 251147 h 546199"/>
                <a:gd name="connsiteX8" fmla="*/ 1881679 w 2158499"/>
                <a:gd name="connsiteY8" fmla="*/ 187151 h 546199"/>
                <a:gd name="connsiteX9" fmla="*/ 2029018 w 2158499"/>
                <a:gd name="connsiteY9" fmla="*/ 2232 h 546199"/>
                <a:gd name="connsiteX10" fmla="*/ 2157011 w 2158499"/>
                <a:gd name="connsiteY10" fmla="*/ 2232 h 546199"/>
                <a:gd name="connsiteX11" fmla="*/ 1967255 w 2158499"/>
                <a:gd name="connsiteY11" fmla="*/ 242962 h 546199"/>
                <a:gd name="connsiteX12" fmla="*/ 2158499 w 2158499"/>
                <a:gd name="connsiteY12" fmla="*/ 546199 h 546199"/>
                <a:gd name="connsiteX13" fmla="*/ 2027530 w 2158499"/>
                <a:gd name="connsiteY13" fmla="*/ 546199 h 546199"/>
                <a:gd name="connsiteX14" fmla="*/ 1885027 w 2158499"/>
                <a:gd name="connsiteY14" fmla="*/ 317004 h 546199"/>
                <a:gd name="connsiteX15" fmla="*/ 1836286 w 2158499"/>
                <a:gd name="connsiteY15" fmla="*/ 351978 h 546199"/>
                <a:gd name="connsiteX16" fmla="*/ 1836286 w 2158499"/>
                <a:gd name="connsiteY16" fmla="*/ 546199 h 546199"/>
                <a:gd name="connsiteX17" fmla="*/ 1720944 w 2158499"/>
                <a:gd name="connsiteY17" fmla="*/ 546199 h 546199"/>
                <a:gd name="connsiteX18" fmla="*/ 1103638 w 2158499"/>
                <a:gd name="connsiteY18" fmla="*/ 2232 h 546199"/>
                <a:gd name="connsiteX19" fmla="*/ 1249118 w 2158499"/>
                <a:gd name="connsiteY19" fmla="*/ 2232 h 546199"/>
                <a:gd name="connsiteX20" fmla="*/ 1485382 w 2158499"/>
                <a:gd name="connsiteY20" fmla="*/ 409649 h 546199"/>
                <a:gd name="connsiteX21" fmla="*/ 1487987 w 2158499"/>
                <a:gd name="connsiteY21" fmla="*/ 409649 h 546199"/>
                <a:gd name="connsiteX22" fmla="*/ 1482406 w 2158499"/>
                <a:gd name="connsiteY22" fmla="*/ 259705 h 546199"/>
                <a:gd name="connsiteX23" fmla="*/ 1482406 w 2158499"/>
                <a:gd name="connsiteY23" fmla="*/ 2232 h 546199"/>
                <a:gd name="connsiteX24" fmla="*/ 1586213 w 2158499"/>
                <a:gd name="connsiteY24" fmla="*/ 2232 h 546199"/>
                <a:gd name="connsiteX25" fmla="*/ 1586213 w 2158499"/>
                <a:gd name="connsiteY25" fmla="*/ 546199 h 546199"/>
                <a:gd name="connsiteX26" fmla="*/ 1439618 w 2158499"/>
                <a:gd name="connsiteY26" fmla="*/ 546199 h 546199"/>
                <a:gd name="connsiteX27" fmla="*/ 1202981 w 2158499"/>
                <a:gd name="connsiteY27" fmla="*/ 134689 h 546199"/>
                <a:gd name="connsiteX28" fmla="*/ 1199632 w 2158499"/>
                <a:gd name="connsiteY28" fmla="*/ 134689 h 546199"/>
                <a:gd name="connsiteX29" fmla="*/ 1206702 w 2158499"/>
                <a:gd name="connsiteY29" fmla="*/ 290215 h 546199"/>
                <a:gd name="connsiteX30" fmla="*/ 1206702 w 2158499"/>
                <a:gd name="connsiteY30" fmla="*/ 546199 h 546199"/>
                <a:gd name="connsiteX31" fmla="*/ 1103638 w 2158499"/>
                <a:gd name="connsiteY31" fmla="*/ 546199 h 546199"/>
                <a:gd name="connsiteX32" fmla="*/ 0 w 2158499"/>
                <a:gd name="connsiteY32" fmla="*/ 2232 h 546199"/>
                <a:gd name="connsiteX33" fmla="*/ 115342 w 2158499"/>
                <a:gd name="connsiteY33" fmla="*/ 2232 h 546199"/>
                <a:gd name="connsiteX34" fmla="*/ 115342 w 2158499"/>
                <a:gd name="connsiteY34" fmla="*/ 215429 h 546199"/>
                <a:gd name="connsiteX35" fmla="*/ 330771 w 2158499"/>
                <a:gd name="connsiteY35" fmla="*/ 215429 h 546199"/>
                <a:gd name="connsiteX36" fmla="*/ 330771 w 2158499"/>
                <a:gd name="connsiteY36" fmla="*/ 2232 h 546199"/>
                <a:gd name="connsiteX37" fmla="*/ 445740 w 2158499"/>
                <a:gd name="connsiteY37" fmla="*/ 2232 h 546199"/>
                <a:gd name="connsiteX38" fmla="*/ 445740 w 2158499"/>
                <a:gd name="connsiteY38" fmla="*/ 546199 h 546199"/>
                <a:gd name="connsiteX39" fmla="*/ 330771 w 2158499"/>
                <a:gd name="connsiteY39" fmla="*/ 546199 h 546199"/>
                <a:gd name="connsiteX40" fmla="*/ 330771 w 2158499"/>
                <a:gd name="connsiteY40" fmla="*/ 311423 h 546199"/>
                <a:gd name="connsiteX41" fmla="*/ 115342 w 2158499"/>
                <a:gd name="connsiteY41" fmla="*/ 311423 h 546199"/>
                <a:gd name="connsiteX42" fmla="*/ 115342 w 2158499"/>
                <a:gd name="connsiteY42" fmla="*/ 546199 h 546199"/>
                <a:gd name="connsiteX43" fmla="*/ 0 w 2158499"/>
                <a:gd name="connsiteY43" fmla="*/ 546199 h 546199"/>
                <a:gd name="connsiteX44" fmla="*/ 692696 w 2158499"/>
                <a:gd name="connsiteY44" fmla="*/ 0 h 546199"/>
                <a:gd name="connsiteX45" fmla="*/ 833710 w 2158499"/>
                <a:gd name="connsiteY45" fmla="*/ 0 h 546199"/>
                <a:gd name="connsiteX46" fmla="*/ 1026443 w 2158499"/>
                <a:gd name="connsiteY46" fmla="*/ 546199 h 546199"/>
                <a:gd name="connsiteX47" fmla="*/ 902171 w 2158499"/>
                <a:gd name="connsiteY47" fmla="*/ 546199 h 546199"/>
                <a:gd name="connsiteX48" fmla="*/ 862732 w 2158499"/>
                <a:gd name="connsiteY48" fmla="*/ 416719 h 546199"/>
                <a:gd name="connsiteX49" fmla="*/ 664418 w 2158499"/>
                <a:gd name="connsiteY49" fmla="*/ 416719 h 546199"/>
                <a:gd name="connsiteX50" fmla="*/ 624979 w 2158499"/>
                <a:gd name="connsiteY50" fmla="*/ 546199 h 546199"/>
                <a:gd name="connsiteX51" fmla="*/ 500707 w 2158499"/>
                <a:gd name="connsiteY51" fmla="*/ 546199 h 5461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2158499" h="546199">
                  <a:moveTo>
                    <a:pt x="763761" y="84460"/>
                  </a:moveTo>
                  <a:cubicBezTo>
                    <a:pt x="755575" y="116210"/>
                    <a:pt x="732135" y="194717"/>
                    <a:pt x="693440" y="319980"/>
                  </a:cubicBezTo>
                  <a:lnTo>
                    <a:pt x="835198" y="319980"/>
                  </a:lnTo>
                  <a:cubicBezTo>
                    <a:pt x="798736" y="202654"/>
                    <a:pt x="778210" y="136302"/>
                    <a:pt x="773621" y="120923"/>
                  </a:cubicBezTo>
                  <a:cubicBezTo>
                    <a:pt x="769032" y="105544"/>
                    <a:pt x="765745" y="93390"/>
                    <a:pt x="763761" y="84460"/>
                  </a:cubicBezTo>
                  <a:close/>
                  <a:moveTo>
                    <a:pt x="1720944" y="2232"/>
                  </a:moveTo>
                  <a:lnTo>
                    <a:pt x="1836286" y="2232"/>
                  </a:lnTo>
                  <a:lnTo>
                    <a:pt x="1836286" y="251147"/>
                  </a:lnTo>
                  <a:lnTo>
                    <a:pt x="1881679" y="187151"/>
                  </a:lnTo>
                  <a:lnTo>
                    <a:pt x="2029018" y="2232"/>
                  </a:lnTo>
                  <a:lnTo>
                    <a:pt x="2157011" y="2232"/>
                  </a:lnTo>
                  <a:lnTo>
                    <a:pt x="1967255" y="242962"/>
                  </a:lnTo>
                  <a:lnTo>
                    <a:pt x="2158499" y="546199"/>
                  </a:lnTo>
                  <a:lnTo>
                    <a:pt x="2027530" y="546199"/>
                  </a:lnTo>
                  <a:lnTo>
                    <a:pt x="1885027" y="317004"/>
                  </a:lnTo>
                  <a:lnTo>
                    <a:pt x="1836286" y="351978"/>
                  </a:lnTo>
                  <a:lnTo>
                    <a:pt x="1836286" y="546199"/>
                  </a:lnTo>
                  <a:lnTo>
                    <a:pt x="1720944" y="546199"/>
                  </a:lnTo>
                  <a:close/>
                  <a:moveTo>
                    <a:pt x="1103638" y="2232"/>
                  </a:moveTo>
                  <a:lnTo>
                    <a:pt x="1249118" y="2232"/>
                  </a:lnTo>
                  <a:lnTo>
                    <a:pt x="1485382" y="409649"/>
                  </a:lnTo>
                  <a:lnTo>
                    <a:pt x="1487987" y="409649"/>
                  </a:lnTo>
                  <a:cubicBezTo>
                    <a:pt x="1484266" y="338956"/>
                    <a:pt x="1482406" y="288975"/>
                    <a:pt x="1482406" y="259705"/>
                  </a:cubicBezTo>
                  <a:lnTo>
                    <a:pt x="1482406" y="2232"/>
                  </a:lnTo>
                  <a:lnTo>
                    <a:pt x="1586213" y="2232"/>
                  </a:lnTo>
                  <a:lnTo>
                    <a:pt x="1586213" y="546199"/>
                  </a:lnTo>
                  <a:lnTo>
                    <a:pt x="1439618" y="546199"/>
                  </a:lnTo>
                  <a:lnTo>
                    <a:pt x="1202981" y="134689"/>
                  </a:lnTo>
                  <a:lnTo>
                    <a:pt x="1199632" y="134689"/>
                  </a:lnTo>
                  <a:cubicBezTo>
                    <a:pt x="1204345" y="207367"/>
                    <a:pt x="1206702" y="259209"/>
                    <a:pt x="1206702" y="290215"/>
                  </a:cubicBezTo>
                  <a:lnTo>
                    <a:pt x="1206702" y="546199"/>
                  </a:lnTo>
                  <a:lnTo>
                    <a:pt x="1103638" y="546199"/>
                  </a:lnTo>
                  <a:close/>
                  <a:moveTo>
                    <a:pt x="0" y="2232"/>
                  </a:moveTo>
                  <a:lnTo>
                    <a:pt x="115342" y="2232"/>
                  </a:lnTo>
                  <a:lnTo>
                    <a:pt x="115342" y="215429"/>
                  </a:lnTo>
                  <a:lnTo>
                    <a:pt x="330771" y="215429"/>
                  </a:lnTo>
                  <a:lnTo>
                    <a:pt x="330771" y="2232"/>
                  </a:lnTo>
                  <a:lnTo>
                    <a:pt x="445740" y="2232"/>
                  </a:lnTo>
                  <a:lnTo>
                    <a:pt x="445740" y="546199"/>
                  </a:lnTo>
                  <a:lnTo>
                    <a:pt x="330771" y="546199"/>
                  </a:lnTo>
                  <a:lnTo>
                    <a:pt x="330771" y="311423"/>
                  </a:lnTo>
                  <a:lnTo>
                    <a:pt x="115342" y="311423"/>
                  </a:lnTo>
                  <a:lnTo>
                    <a:pt x="115342" y="546199"/>
                  </a:lnTo>
                  <a:lnTo>
                    <a:pt x="0" y="546199"/>
                  </a:lnTo>
                  <a:close/>
                  <a:moveTo>
                    <a:pt x="692696" y="0"/>
                  </a:moveTo>
                  <a:lnTo>
                    <a:pt x="833710" y="0"/>
                  </a:lnTo>
                  <a:lnTo>
                    <a:pt x="1026443" y="546199"/>
                  </a:lnTo>
                  <a:lnTo>
                    <a:pt x="902171" y="546199"/>
                  </a:lnTo>
                  <a:lnTo>
                    <a:pt x="862732" y="416719"/>
                  </a:lnTo>
                  <a:lnTo>
                    <a:pt x="664418" y="416719"/>
                  </a:lnTo>
                  <a:lnTo>
                    <a:pt x="624979" y="546199"/>
                  </a:lnTo>
                  <a:lnTo>
                    <a:pt x="500707" y="546199"/>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Freeform: Shape 27"/>
            <p:cNvSpPr/>
            <p:nvPr/>
          </p:nvSpPr>
          <p:spPr>
            <a:xfrm>
              <a:off x="7805981" y="2736364"/>
              <a:ext cx="1308596" cy="559966"/>
            </a:xfrm>
            <a:custGeom>
              <a:avLst/>
              <a:gdLst>
                <a:gd name="connsiteX0" fmla="*/ 1243856 w 1308596"/>
                <a:gd name="connsiteY0" fmla="*/ 433462 h 559966"/>
                <a:gd name="connsiteX1" fmla="*/ 1291667 w 1308596"/>
                <a:gd name="connsiteY1" fmla="*/ 449833 h 559966"/>
                <a:gd name="connsiteX2" fmla="*/ 1308596 w 1308596"/>
                <a:gd name="connsiteY2" fmla="*/ 496714 h 559966"/>
                <a:gd name="connsiteX3" fmla="*/ 1291481 w 1308596"/>
                <a:gd name="connsiteY3" fmla="*/ 543037 h 559966"/>
                <a:gd name="connsiteX4" fmla="*/ 1243856 w 1308596"/>
                <a:gd name="connsiteY4" fmla="*/ 559966 h 559966"/>
                <a:gd name="connsiteX5" fmla="*/ 1195486 w 1308596"/>
                <a:gd name="connsiteY5" fmla="*/ 543409 h 559966"/>
                <a:gd name="connsiteX6" fmla="*/ 1178371 w 1308596"/>
                <a:gd name="connsiteY6" fmla="*/ 496714 h 559966"/>
                <a:gd name="connsiteX7" fmla="*/ 1195114 w 1308596"/>
                <a:gd name="connsiteY7" fmla="*/ 449461 h 559966"/>
                <a:gd name="connsiteX8" fmla="*/ 1243856 w 1308596"/>
                <a:gd name="connsiteY8" fmla="*/ 433462 h 559966"/>
                <a:gd name="connsiteX9" fmla="*/ 259705 w 1308596"/>
                <a:gd name="connsiteY9" fmla="*/ 95994 h 559966"/>
                <a:gd name="connsiteX10" fmla="*/ 155897 w 1308596"/>
                <a:gd name="connsiteY10" fmla="*/ 142317 h 559966"/>
                <a:gd name="connsiteX11" fmla="*/ 120922 w 1308596"/>
                <a:gd name="connsiteY11" fmla="*/ 279797 h 559966"/>
                <a:gd name="connsiteX12" fmla="*/ 155525 w 1308596"/>
                <a:gd name="connsiteY12" fmla="*/ 417091 h 559966"/>
                <a:gd name="connsiteX13" fmla="*/ 258961 w 1308596"/>
                <a:gd name="connsiteY13" fmla="*/ 463227 h 559966"/>
                <a:gd name="connsiteX14" fmla="*/ 396999 w 1308596"/>
                <a:gd name="connsiteY14" fmla="*/ 279797 h 559966"/>
                <a:gd name="connsiteX15" fmla="*/ 259705 w 1308596"/>
                <a:gd name="connsiteY15" fmla="*/ 95994 h 559966"/>
                <a:gd name="connsiteX16" fmla="*/ 619433 w 1308596"/>
                <a:gd name="connsiteY16" fmla="*/ 8557 h 559966"/>
                <a:gd name="connsiteX17" fmla="*/ 734403 w 1308596"/>
                <a:gd name="connsiteY17" fmla="*/ 8557 h 559966"/>
                <a:gd name="connsiteX18" fmla="*/ 734403 w 1308596"/>
                <a:gd name="connsiteY18" fmla="*/ 341560 h 559966"/>
                <a:gd name="connsiteX19" fmla="*/ 759704 w 1308596"/>
                <a:gd name="connsiteY19" fmla="*/ 433834 h 559966"/>
                <a:gd name="connsiteX20" fmla="*/ 843420 w 1308596"/>
                <a:gd name="connsiteY20" fmla="*/ 463227 h 559966"/>
                <a:gd name="connsiteX21" fmla="*/ 925461 w 1308596"/>
                <a:gd name="connsiteY21" fmla="*/ 433648 h 559966"/>
                <a:gd name="connsiteX22" fmla="*/ 950948 w 1308596"/>
                <a:gd name="connsiteY22" fmla="*/ 340816 h 559966"/>
                <a:gd name="connsiteX23" fmla="*/ 950948 w 1308596"/>
                <a:gd name="connsiteY23" fmla="*/ 8557 h 559966"/>
                <a:gd name="connsiteX24" fmla="*/ 1065918 w 1308596"/>
                <a:gd name="connsiteY24" fmla="*/ 8557 h 559966"/>
                <a:gd name="connsiteX25" fmla="*/ 1065918 w 1308596"/>
                <a:gd name="connsiteY25" fmla="*/ 360536 h 559966"/>
                <a:gd name="connsiteX26" fmla="*/ 1038943 w 1308596"/>
                <a:gd name="connsiteY26" fmla="*/ 466204 h 559966"/>
                <a:gd name="connsiteX27" fmla="*/ 960994 w 1308596"/>
                <a:gd name="connsiteY27" fmla="*/ 535781 h 559966"/>
                <a:gd name="connsiteX28" fmla="*/ 840443 w 1308596"/>
                <a:gd name="connsiteY28" fmla="*/ 559966 h 559966"/>
                <a:gd name="connsiteX29" fmla="*/ 677476 w 1308596"/>
                <a:gd name="connsiteY29" fmla="*/ 506201 h 559966"/>
                <a:gd name="connsiteX30" fmla="*/ 619433 w 1308596"/>
                <a:gd name="connsiteY30" fmla="*/ 359048 h 559966"/>
                <a:gd name="connsiteX31" fmla="*/ 1179859 w 1308596"/>
                <a:gd name="connsiteY31" fmla="*/ 5954 h 559966"/>
                <a:gd name="connsiteX32" fmla="*/ 1308595 w 1308596"/>
                <a:gd name="connsiteY32" fmla="*/ 5954 h 559966"/>
                <a:gd name="connsiteX33" fmla="*/ 1289619 w 1308596"/>
                <a:gd name="connsiteY33" fmla="*/ 369467 h 559966"/>
                <a:gd name="connsiteX34" fmla="*/ 1198834 w 1308596"/>
                <a:gd name="connsiteY34" fmla="*/ 369467 h 559966"/>
                <a:gd name="connsiteX35" fmla="*/ 259705 w 1308596"/>
                <a:gd name="connsiteY35" fmla="*/ 0 h 559966"/>
                <a:gd name="connsiteX36" fmla="*/ 451507 w 1308596"/>
                <a:gd name="connsiteY36" fmla="*/ 72181 h 559966"/>
                <a:gd name="connsiteX37" fmla="*/ 517921 w 1308596"/>
                <a:gd name="connsiteY37" fmla="*/ 279797 h 559966"/>
                <a:gd name="connsiteX38" fmla="*/ 450949 w 1308596"/>
                <a:gd name="connsiteY38" fmla="*/ 487412 h 559966"/>
                <a:gd name="connsiteX39" fmla="*/ 258961 w 1308596"/>
                <a:gd name="connsiteY39" fmla="*/ 559966 h 559966"/>
                <a:gd name="connsiteX40" fmla="*/ 66972 w 1308596"/>
                <a:gd name="connsiteY40" fmla="*/ 487412 h 559966"/>
                <a:gd name="connsiteX41" fmla="*/ 0 w 1308596"/>
                <a:gd name="connsiteY41" fmla="*/ 279052 h 559966"/>
                <a:gd name="connsiteX42" fmla="*/ 67158 w 1308596"/>
                <a:gd name="connsiteY42" fmla="*/ 71623 h 559966"/>
                <a:gd name="connsiteX43" fmla="*/ 259705 w 1308596"/>
                <a:gd name="connsiteY43" fmla="*/ 0 h 5599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Lst>
              <a:rect l="l" t="t" r="r" b="b"/>
              <a:pathLst>
                <a:path w="1308596" h="559966">
                  <a:moveTo>
                    <a:pt x="1243856" y="433462"/>
                  </a:moveTo>
                  <a:cubicBezTo>
                    <a:pt x="1264444" y="433462"/>
                    <a:pt x="1280380" y="438919"/>
                    <a:pt x="1291667" y="449833"/>
                  </a:cubicBezTo>
                  <a:cubicBezTo>
                    <a:pt x="1302953" y="460747"/>
                    <a:pt x="1308596" y="476374"/>
                    <a:pt x="1308596" y="496714"/>
                  </a:cubicBezTo>
                  <a:cubicBezTo>
                    <a:pt x="1308596" y="516310"/>
                    <a:pt x="1302891" y="531751"/>
                    <a:pt x="1291481" y="543037"/>
                  </a:cubicBezTo>
                  <a:cubicBezTo>
                    <a:pt x="1280070" y="554323"/>
                    <a:pt x="1264195" y="559966"/>
                    <a:pt x="1243856" y="559966"/>
                  </a:cubicBezTo>
                  <a:cubicBezTo>
                    <a:pt x="1223020" y="559966"/>
                    <a:pt x="1206897" y="554447"/>
                    <a:pt x="1195486" y="543409"/>
                  </a:cubicBezTo>
                  <a:cubicBezTo>
                    <a:pt x="1184076" y="532371"/>
                    <a:pt x="1178371" y="516806"/>
                    <a:pt x="1178371" y="496714"/>
                  </a:cubicBezTo>
                  <a:cubicBezTo>
                    <a:pt x="1178371" y="475878"/>
                    <a:pt x="1183952" y="460127"/>
                    <a:pt x="1195114" y="449461"/>
                  </a:cubicBezTo>
                  <a:cubicBezTo>
                    <a:pt x="1206276" y="438795"/>
                    <a:pt x="1222524" y="433462"/>
                    <a:pt x="1243856" y="433462"/>
                  </a:cubicBezTo>
                  <a:close/>
                  <a:moveTo>
                    <a:pt x="259705" y="95994"/>
                  </a:moveTo>
                  <a:cubicBezTo>
                    <a:pt x="213816" y="95994"/>
                    <a:pt x="179213" y="111435"/>
                    <a:pt x="155897" y="142317"/>
                  </a:cubicBezTo>
                  <a:cubicBezTo>
                    <a:pt x="132581" y="173198"/>
                    <a:pt x="120922" y="219025"/>
                    <a:pt x="120922" y="279797"/>
                  </a:cubicBezTo>
                  <a:cubicBezTo>
                    <a:pt x="120922" y="340568"/>
                    <a:pt x="132457" y="386333"/>
                    <a:pt x="155525" y="417091"/>
                  </a:cubicBezTo>
                  <a:cubicBezTo>
                    <a:pt x="178593" y="447848"/>
                    <a:pt x="213072" y="463227"/>
                    <a:pt x="258961" y="463227"/>
                  </a:cubicBezTo>
                  <a:cubicBezTo>
                    <a:pt x="350986" y="463227"/>
                    <a:pt x="396999" y="402084"/>
                    <a:pt x="396999" y="279797"/>
                  </a:cubicBezTo>
                  <a:cubicBezTo>
                    <a:pt x="396999" y="157261"/>
                    <a:pt x="351234" y="95994"/>
                    <a:pt x="259705" y="95994"/>
                  </a:cubicBezTo>
                  <a:close/>
                  <a:moveTo>
                    <a:pt x="619433" y="8557"/>
                  </a:moveTo>
                  <a:lnTo>
                    <a:pt x="734403" y="8557"/>
                  </a:lnTo>
                  <a:lnTo>
                    <a:pt x="734403" y="341560"/>
                  </a:lnTo>
                  <a:cubicBezTo>
                    <a:pt x="734403" y="383480"/>
                    <a:pt x="742837" y="414238"/>
                    <a:pt x="759704" y="433834"/>
                  </a:cubicBezTo>
                  <a:cubicBezTo>
                    <a:pt x="776571" y="453429"/>
                    <a:pt x="804476" y="463227"/>
                    <a:pt x="843420" y="463227"/>
                  </a:cubicBezTo>
                  <a:cubicBezTo>
                    <a:pt x="881123" y="463227"/>
                    <a:pt x="908470" y="453368"/>
                    <a:pt x="925461" y="433648"/>
                  </a:cubicBezTo>
                  <a:cubicBezTo>
                    <a:pt x="942452" y="413928"/>
                    <a:pt x="950948" y="382984"/>
                    <a:pt x="950948" y="340816"/>
                  </a:cubicBezTo>
                  <a:lnTo>
                    <a:pt x="950948" y="8557"/>
                  </a:lnTo>
                  <a:lnTo>
                    <a:pt x="1065918" y="8557"/>
                  </a:lnTo>
                  <a:lnTo>
                    <a:pt x="1065918" y="360536"/>
                  </a:lnTo>
                  <a:cubicBezTo>
                    <a:pt x="1065918" y="400719"/>
                    <a:pt x="1056926" y="435942"/>
                    <a:pt x="1038943" y="466204"/>
                  </a:cubicBezTo>
                  <a:cubicBezTo>
                    <a:pt x="1020959" y="496466"/>
                    <a:pt x="994976" y="519658"/>
                    <a:pt x="960994" y="535781"/>
                  </a:cubicBezTo>
                  <a:cubicBezTo>
                    <a:pt x="927011" y="551904"/>
                    <a:pt x="886828" y="559966"/>
                    <a:pt x="840443" y="559966"/>
                  </a:cubicBezTo>
                  <a:cubicBezTo>
                    <a:pt x="770494" y="559966"/>
                    <a:pt x="716172" y="542044"/>
                    <a:pt x="677476" y="506201"/>
                  </a:cubicBezTo>
                  <a:cubicBezTo>
                    <a:pt x="638781" y="470359"/>
                    <a:pt x="619433" y="421307"/>
                    <a:pt x="619433" y="359048"/>
                  </a:cubicBezTo>
                  <a:close/>
                  <a:moveTo>
                    <a:pt x="1179859" y="5954"/>
                  </a:moveTo>
                  <a:lnTo>
                    <a:pt x="1308595" y="5954"/>
                  </a:lnTo>
                  <a:lnTo>
                    <a:pt x="1289619" y="369467"/>
                  </a:lnTo>
                  <a:lnTo>
                    <a:pt x="1198834" y="369467"/>
                  </a:lnTo>
                  <a:close/>
                  <a:moveTo>
                    <a:pt x="259705" y="0"/>
                  </a:moveTo>
                  <a:cubicBezTo>
                    <a:pt x="343296" y="0"/>
                    <a:pt x="407231" y="24060"/>
                    <a:pt x="451507" y="72181"/>
                  </a:cubicBezTo>
                  <a:cubicBezTo>
                    <a:pt x="495783" y="120302"/>
                    <a:pt x="517921" y="189508"/>
                    <a:pt x="517921" y="279797"/>
                  </a:cubicBezTo>
                  <a:cubicBezTo>
                    <a:pt x="517921" y="369838"/>
                    <a:pt x="495597" y="439043"/>
                    <a:pt x="450949" y="487412"/>
                  </a:cubicBezTo>
                  <a:cubicBezTo>
                    <a:pt x="406300" y="535781"/>
                    <a:pt x="342304" y="559966"/>
                    <a:pt x="258961" y="559966"/>
                  </a:cubicBezTo>
                  <a:cubicBezTo>
                    <a:pt x="175617" y="559966"/>
                    <a:pt x="111621" y="535781"/>
                    <a:pt x="66972" y="487412"/>
                  </a:cubicBezTo>
                  <a:cubicBezTo>
                    <a:pt x="22324" y="439043"/>
                    <a:pt x="0" y="369590"/>
                    <a:pt x="0" y="279052"/>
                  </a:cubicBezTo>
                  <a:cubicBezTo>
                    <a:pt x="0" y="188515"/>
                    <a:pt x="22386" y="119372"/>
                    <a:pt x="67158" y="71623"/>
                  </a:cubicBezTo>
                  <a:cubicBezTo>
                    <a:pt x="111931" y="23874"/>
                    <a:pt x="176113" y="0"/>
                    <a:pt x="259705"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 name="Group 2">
            <a:extLst>
              <a:ext uri="{FF2B5EF4-FFF2-40B4-BE49-F238E27FC236}">
                <a16:creationId xmlns:a16="http://schemas.microsoft.com/office/drawing/2014/main" xmlns="" id="{5345BE7B-C60A-401B-B539-012E853862C1}"/>
              </a:ext>
            </a:extLst>
          </p:cNvPr>
          <p:cNvGrpSpPr/>
          <p:nvPr/>
        </p:nvGrpSpPr>
        <p:grpSpPr>
          <a:xfrm>
            <a:off x="753809" y="4799760"/>
            <a:ext cx="981420" cy="1412539"/>
            <a:chOff x="5037138" y="1352550"/>
            <a:chExt cx="2117725" cy="3048001"/>
          </a:xfrm>
        </p:grpSpPr>
        <p:sp>
          <p:nvSpPr>
            <p:cNvPr id="15" name="Freeform 1921">
              <a:extLst>
                <a:ext uri="{FF2B5EF4-FFF2-40B4-BE49-F238E27FC236}">
                  <a16:creationId xmlns:a16="http://schemas.microsoft.com/office/drawing/2014/main" xmlns="" id="{F81D1E30-0A22-42D2-86AB-8E3EEC5494C7}"/>
                </a:ext>
              </a:extLst>
            </p:cNvPr>
            <p:cNvSpPr>
              <a:spLocks/>
            </p:cNvSpPr>
            <p:nvPr/>
          </p:nvSpPr>
          <p:spPr bwMode="auto">
            <a:xfrm>
              <a:off x="5037138" y="3694113"/>
              <a:ext cx="2117725" cy="706438"/>
            </a:xfrm>
            <a:custGeom>
              <a:avLst/>
              <a:gdLst>
                <a:gd name="T0" fmla="*/ 5336 w 5336"/>
                <a:gd name="T1" fmla="*/ 1121 h 1784"/>
                <a:gd name="T2" fmla="*/ 4616 w 5336"/>
                <a:gd name="T3" fmla="*/ 0 h 1784"/>
                <a:gd name="T4" fmla="*/ 614 w 5336"/>
                <a:gd name="T5" fmla="*/ 717 h 1784"/>
                <a:gd name="T6" fmla="*/ 0 w 5336"/>
                <a:gd name="T7" fmla="*/ 1784 h 1784"/>
                <a:gd name="T8" fmla="*/ 5336 w 5336"/>
                <a:gd name="T9" fmla="*/ 1121 h 1784"/>
              </a:gdLst>
              <a:ahLst/>
              <a:cxnLst>
                <a:cxn ang="0">
                  <a:pos x="T0" y="T1"/>
                </a:cxn>
                <a:cxn ang="0">
                  <a:pos x="T2" y="T3"/>
                </a:cxn>
                <a:cxn ang="0">
                  <a:pos x="T4" y="T5"/>
                </a:cxn>
                <a:cxn ang="0">
                  <a:pos x="T6" y="T7"/>
                </a:cxn>
                <a:cxn ang="0">
                  <a:pos x="T8" y="T9"/>
                </a:cxn>
              </a:cxnLst>
              <a:rect l="0" t="0" r="r" b="b"/>
              <a:pathLst>
                <a:path w="5336" h="1784">
                  <a:moveTo>
                    <a:pt x="5336" y="1121"/>
                  </a:moveTo>
                  <a:lnTo>
                    <a:pt x="4616" y="0"/>
                  </a:lnTo>
                  <a:lnTo>
                    <a:pt x="614" y="717"/>
                  </a:lnTo>
                  <a:lnTo>
                    <a:pt x="0" y="1784"/>
                  </a:lnTo>
                  <a:lnTo>
                    <a:pt x="5336" y="1121"/>
                  </a:lnTo>
                  <a:close/>
                </a:path>
              </a:pathLst>
            </a:custGeom>
            <a:solidFill>
              <a:srgbClr val="89CF2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6" name="Freeform 1925">
              <a:extLst>
                <a:ext uri="{FF2B5EF4-FFF2-40B4-BE49-F238E27FC236}">
                  <a16:creationId xmlns:a16="http://schemas.microsoft.com/office/drawing/2014/main" xmlns="" id="{42ACA7C4-9175-47AA-92CB-C52F48ECAA25}"/>
                </a:ext>
              </a:extLst>
            </p:cNvPr>
            <p:cNvSpPr>
              <a:spLocks/>
            </p:cNvSpPr>
            <p:nvPr/>
          </p:nvSpPr>
          <p:spPr bwMode="auto">
            <a:xfrm>
              <a:off x="5964238" y="1352550"/>
              <a:ext cx="388938" cy="409575"/>
            </a:xfrm>
            <a:custGeom>
              <a:avLst/>
              <a:gdLst>
                <a:gd name="T0" fmla="*/ 512 w 980"/>
                <a:gd name="T1" fmla="*/ 876 h 1031"/>
                <a:gd name="T2" fmla="*/ 757 w 980"/>
                <a:gd name="T3" fmla="*/ 1021 h 1031"/>
                <a:gd name="T4" fmla="*/ 768 w 980"/>
                <a:gd name="T5" fmla="*/ 1026 h 1031"/>
                <a:gd name="T6" fmla="*/ 787 w 980"/>
                <a:gd name="T7" fmla="*/ 1025 h 1031"/>
                <a:gd name="T8" fmla="*/ 796 w 980"/>
                <a:gd name="T9" fmla="*/ 1020 h 1031"/>
                <a:gd name="T10" fmla="*/ 804 w 980"/>
                <a:gd name="T11" fmla="*/ 1012 h 1031"/>
                <a:gd name="T12" fmla="*/ 812 w 980"/>
                <a:gd name="T13" fmla="*/ 992 h 1031"/>
                <a:gd name="T14" fmla="*/ 809 w 980"/>
                <a:gd name="T15" fmla="*/ 982 h 1031"/>
                <a:gd name="T16" fmla="*/ 742 w 980"/>
                <a:gd name="T17" fmla="*/ 706 h 1031"/>
                <a:gd name="T18" fmla="*/ 741 w 980"/>
                <a:gd name="T19" fmla="*/ 696 h 1031"/>
                <a:gd name="T20" fmla="*/ 747 w 980"/>
                <a:gd name="T21" fmla="*/ 677 h 1031"/>
                <a:gd name="T22" fmla="*/ 754 w 980"/>
                <a:gd name="T23" fmla="*/ 671 h 1031"/>
                <a:gd name="T24" fmla="*/ 967 w 980"/>
                <a:gd name="T25" fmla="*/ 482 h 1031"/>
                <a:gd name="T26" fmla="*/ 975 w 980"/>
                <a:gd name="T27" fmla="*/ 474 h 1031"/>
                <a:gd name="T28" fmla="*/ 980 w 980"/>
                <a:gd name="T29" fmla="*/ 454 h 1031"/>
                <a:gd name="T30" fmla="*/ 978 w 980"/>
                <a:gd name="T31" fmla="*/ 444 h 1031"/>
                <a:gd name="T32" fmla="*/ 974 w 980"/>
                <a:gd name="T33" fmla="*/ 435 h 1031"/>
                <a:gd name="T34" fmla="*/ 957 w 980"/>
                <a:gd name="T35" fmla="*/ 422 h 1031"/>
                <a:gd name="T36" fmla="*/ 947 w 980"/>
                <a:gd name="T37" fmla="*/ 421 h 1031"/>
                <a:gd name="T38" fmla="*/ 663 w 980"/>
                <a:gd name="T39" fmla="*/ 399 h 1031"/>
                <a:gd name="T40" fmla="*/ 652 w 980"/>
                <a:gd name="T41" fmla="*/ 397 h 1031"/>
                <a:gd name="T42" fmla="*/ 637 w 980"/>
                <a:gd name="T43" fmla="*/ 387 h 1031"/>
                <a:gd name="T44" fmla="*/ 632 w 980"/>
                <a:gd name="T45" fmla="*/ 378 h 1031"/>
                <a:gd name="T46" fmla="*/ 515 w 980"/>
                <a:gd name="T47" fmla="*/ 20 h 1031"/>
                <a:gd name="T48" fmla="*/ 510 w 980"/>
                <a:gd name="T49" fmla="*/ 12 h 1031"/>
                <a:gd name="T50" fmla="*/ 493 w 980"/>
                <a:gd name="T51" fmla="*/ 1 h 1031"/>
                <a:gd name="T52" fmla="*/ 483 w 980"/>
                <a:gd name="T53" fmla="*/ 0 h 1031"/>
                <a:gd name="T54" fmla="*/ 481 w 980"/>
                <a:gd name="T55" fmla="*/ 0 h 1031"/>
                <a:gd name="T56" fmla="*/ 471 w 980"/>
                <a:gd name="T57" fmla="*/ 1 h 1031"/>
                <a:gd name="T58" fmla="*/ 454 w 980"/>
                <a:gd name="T59" fmla="*/ 12 h 1031"/>
                <a:gd name="T60" fmla="*/ 449 w 980"/>
                <a:gd name="T61" fmla="*/ 22 h 1031"/>
                <a:gd name="T62" fmla="*/ 347 w 980"/>
                <a:gd name="T63" fmla="*/ 381 h 1031"/>
                <a:gd name="T64" fmla="*/ 341 w 980"/>
                <a:gd name="T65" fmla="*/ 390 h 1031"/>
                <a:gd name="T66" fmla="*/ 326 w 980"/>
                <a:gd name="T67" fmla="*/ 400 h 1031"/>
                <a:gd name="T68" fmla="*/ 317 w 980"/>
                <a:gd name="T69" fmla="*/ 403 h 1031"/>
                <a:gd name="T70" fmla="*/ 33 w 980"/>
                <a:gd name="T71" fmla="*/ 429 h 1031"/>
                <a:gd name="T72" fmla="*/ 23 w 980"/>
                <a:gd name="T73" fmla="*/ 431 h 1031"/>
                <a:gd name="T74" fmla="*/ 7 w 980"/>
                <a:gd name="T75" fmla="*/ 444 h 1031"/>
                <a:gd name="T76" fmla="*/ 2 w 980"/>
                <a:gd name="T77" fmla="*/ 453 h 1031"/>
                <a:gd name="T78" fmla="*/ 0 w 980"/>
                <a:gd name="T79" fmla="*/ 464 h 1031"/>
                <a:gd name="T80" fmla="*/ 6 w 980"/>
                <a:gd name="T81" fmla="*/ 483 h 1031"/>
                <a:gd name="T82" fmla="*/ 13 w 980"/>
                <a:gd name="T83" fmla="*/ 491 h 1031"/>
                <a:gd name="T84" fmla="*/ 230 w 980"/>
                <a:gd name="T85" fmla="*/ 676 h 1031"/>
                <a:gd name="T86" fmla="*/ 238 w 980"/>
                <a:gd name="T87" fmla="*/ 683 h 1031"/>
                <a:gd name="T88" fmla="*/ 244 w 980"/>
                <a:gd name="T89" fmla="*/ 701 h 1031"/>
                <a:gd name="T90" fmla="*/ 242 w 980"/>
                <a:gd name="T91" fmla="*/ 710 h 1031"/>
                <a:gd name="T92" fmla="*/ 179 w 980"/>
                <a:gd name="T93" fmla="*/ 988 h 1031"/>
                <a:gd name="T94" fmla="*/ 178 w 980"/>
                <a:gd name="T95" fmla="*/ 999 h 1031"/>
                <a:gd name="T96" fmla="*/ 186 w 980"/>
                <a:gd name="T97" fmla="*/ 1018 h 1031"/>
                <a:gd name="T98" fmla="*/ 194 w 980"/>
                <a:gd name="T99" fmla="*/ 1025 h 1031"/>
                <a:gd name="T100" fmla="*/ 203 w 980"/>
                <a:gd name="T101" fmla="*/ 1030 h 1031"/>
                <a:gd name="T102" fmla="*/ 223 w 980"/>
                <a:gd name="T103" fmla="*/ 1031 h 1031"/>
                <a:gd name="T104" fmla="*/ 232 w 980"/>
                <a:gd name="T105" fmla="*/ 1026 h 1031"/>
                <a:gd name="T106" fmla="*/ 475 w 980"/>
                <a:gd name="T107" fmla="*/ 876 h 1031"/>
                <a:gd name="T108" fmla="*/ 484 w 980"/>
                <a:gd name="T109" fmla="*/ 872 h 1031"/>
                <a:gd name="T110" fmla="*/ 503 w 980"/>
                <a:gd name="T111" fmla="*/ 872 h 1031"/>
                <a:gd name="T112" fmla="*/ 512 w 980"/>
                <a:gd name="T113" fmla="*/ 876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980" h="1031">
                  <a:moveTo>
                    <a:pt x="512" y="876"/>
                  </a:moveTo>
                  <a:lnTo>
                    <a:pt x="757" y="1021"/>
                  </a:lnTo>
                  <a:lnTo>
                    <a:pt x="768" y="1026"/>
                  </a:lnTo>
                  <a:lnTo>
                    <a:pt x="787" y="1025"/>
                  </a:lnTo>
                  <a:lnTo>
                    <a:pt x="796" y="1020"/>
                  </a:lnTo>
                  <a:lnTo>
                    <a:pt x="804" y="1012"/>
                  </a:lnTo>
                  <a:lnTo>
                    <a:pt x="812" y="992"/>
                  </a:lnTo>
                  <a:lnTo>
                    <a:pt x="809" y="982"/>
                  </a:lnTo>
                  <a:lnTo>
                    <a:pt x="742" y="706"/>
                  </a:lnTo>
                  <a:lnTo>
                    <a:pt x="741" y="696"/>
                  </a:lnTo>
                  <a:lnTo>
                    <a:pt x="747" y="677"/>
                  </a:lnTo>
                  <a:lnTo>
                    <a:pt x="754" y="671"/>
                  </a:lnTo>
                  <a:lnTo>
                    <a:pt x="967" y="482"/>
                  </a:lnTo>
                  <a:lnTo>
                    <a:pt x="975" y="474"/>
                  </a:lnTo>
                  <a:lnTo>
                    <a:pt x="980" y="454"/>
                  </a:lnTo>
                  <a:lnTo>
                    <a:pt x="978" y="444"/>
                  </a:lnTo>
                  <a:lnTo>
                    <a:pt x="974" y="435"/>
                  </a:lnTo>
                  <a:lnTo>
                    <a:pt x="957" y="422"/>
                  </a:lnTo>
                  <a:lnTo>
                    <a:pt x="947" y="421"/>
                  </a:lnTo>
                  <a:lnTo>
                    <a:pt x="663" y="399"/>
                  </a:lnTo>
                  <a:lnTo>
                    <a:pt x="652" y="397"/>
                  </a:lnTo>
                  <a:lnTo>
                    <a:pt x="637" y="387"/>
                  </a:lnTo>
                  <a:lnTo>
                    <a:pt x="632" y="378"/>
                  </a:lnTo>
                  <a:lnTo>
                    <a:pt x="515" y="20"/>
                  </a:lnTo>
                  <a:lnTo>
                    <a:pt x="510" y="12"/>
                  </a:lnTo>
                  <a:lnTo>
                    <a:pt x="493" y="1"/>
                  </a:lnTo>
                  <a:lnTo>
                    <a:pt x="483" y="0"/>
                  </a:lnTo>
                  <a:lnTo>
                    <a:pt x="481" y="0"/>
                  </a:lnTo>
                  <a:lnTo>
                    <a:pt x="471" y="1"/>
                  </a:lnTo>
                  <a:lnTo>
                    <a:pt x="454" y="12"/>
                  </a:lnTo>
                  <a:lnTo>
                    <a:pt x="449" y="22"/>
                  </a:lnTo>
                  <a:lnTo>
                    <a:pt x="347" y="381"/>
                  </a:lnTo>
                  <a:lnTo>
                    <a:pt x="341" y="390"/>
                  </a:lnTo>
                  <a:lnTo>
                    <a:pt x="326" y="400"/>
                  </a:lnTo>
                  <a:lnTo>
                    <a:pt x="317" y="403"/>
                  </a:lnTo>
                  <a:lnTo>
                    <a:pt x="33" y="429"/>
                  </a:lnTo>
                  <a:lnTo>
                    <a:pt x="23" y="431"/>
                  </a:lnTo>
                  <a:lnTo>
                    <a:pt x="7" y="444"/>
                  </a:lnTo>
                  <a:lnTo>
                    <a:pt x="2" y="453"/>
                  </a:lnTo>
                  <a:lnTo>
                    <a:pt x="0" y="464"/>
                  </a:lnTo>
                  <a:lnTo>
                    <a:pt x="6" y="483"/>
                  </a:lnTo>
                  <a:lnTo>
                    <a:pt x="13" y="491"/>
                  </a:lnTo>
                  <a:lnTo>
                    <a:pt x="230" y="676"/>
                  </a:lnTo>
                  <a:lnTo>
                    <a:pt x="238" y="683"/>
                  </a:lnTo>
                  <a:lnTo>
                    <a:pt x="244" y="701"/>
                  </a:lnTo>
                  <a:lnTo>
                    <a:pt x="242" y="710"/>
                  </a:lnTo>
                  <a:lnTo>
                    <a:pt x="179" y="988"/>
                  </a:lnTo>
                  <a:lnTo>
                    <a:pt x="178" y="999"/>
                  </a:lnTo>
                  <a:lnTo>
                    <a:pt x="186" y="1018"/>
                  </a:lnTo>
                  <a:lnTo>
                    <a:pt x="194" y="1025"/>
                  </a:lnTo>
                  <a:lnTo>
                    <a:pt x="203" y="1030"/>
                  </a:lnTo>
                  <a:lnTo>
                    <a:pt x="223" y="1031"/>
                  </a:lnTo>
                  <a:lnTo>
                    <a:pt x="232" y="1026"/>
                  </a:lnTo>
                  <a:lnTo>
                    <a:pt x="475" y="876"/>
                  </a:lnTo>
                  <a:lnTo>
                    <a:pt x="484" y="872"/>
                  </a:lnTo>
                  <a:lnTo>
                    <a:pt x="503" y="872"/>
                  </a:lnTo>
                  <a:lnTo>
                    <a:pt x="512" y="876"/>
                  </a:lnTo>
                  <a:close/>
                </a:path>
              </a:pathLst>
            </a:custGeom>
            <a:solidFill>
              <a:schemeClr val="accent6">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7" name="Freeform 1912">
              <a:extLst>
                <a:ext uri="{FF2B5EF4-FFF2-40B4-BE49-F238E27FC236}">
                  <a16:creationId xmlns:a16="http://schemas.microsoft.com/office/drawing/2014/main" xmlns="" id="{724A6EA7-4D92-4DF2-A52A-88F78AE3F976}"/>
                </a:ext>
              </a:extLst>
            </p:cNvPr>
            <p:cNvSpPr>
              <a:spLocks/>
            </p:cNvSpPr>
            <p:nvPr/>
          </p:nvSpPr>
          <p:spPr bwMode="auto">
            <a:xfrm>
              <a:off x="5913438" y="2171700"/>
              <a:ext cx="623888" cy="511175"/>
            </a:xfrm>
            <a:custGeom>
              <a:avLst/>
              <a:gdLst>
                <a:gd name="T0" fmla="*/ 1573 w 1573"/>
                <a:gd name="T1" fmla="*/ 1290 h 1290"/>
                <a:gd name="T2" fmla="*/ 639 w 1573"/>
                <a:gd name="T3" fmla="*/ 0 h 1290"/>
                <a:gd name="T4" fmla="*/ 1 w 1573"/>
                <a:gd name="T5" fmla="*/ 482 h 1290"/>
                <a:gd name="T6" fmla="*/ 0 w 1573"/>
                <a:gd name="T7" fmla="*/ 482 h 1290"/>
                <a:gd name="T8" fmla="*/ 532 w 1573"/>
                <a:gd name="T9" fmla="*/ 799 h 1290"/>
                <a:gd name="T10" fmla="*/ 1573 w 1573"/>
                <a:gd name="T11" fmla="*/ 1290 h 1290"/>
              </a:gdLst>
              <a:ahLst/>
              <a:cxnLst>
                <a:cxn ang="0">
                  <a:pos x="T0" y="T1"/>
                </a:cxn>
                <a:cxn ang="0">
                  <a:pos x="T2" y="T3"/>
                </a:cxn>
                <a:cxn ang="0">
                  <a:pos x="T4" y="T5"/>
                </a:cxn>
                <a:cxn ang="0">
                  <a:pos x="T6" y="T7"/>
                </a:cxn>
                <a:cxn ang="0">
                  <a:pos x="T8" y="T9"/>
                </a:cxn>
                <a:cxn ang="0">
                  <a:pos x="T10" y="T11"/>
                </a:cxn>
              </a:cxnLst>
              <a:rect l="0" t="0" r="r" b="b"/>
              <a:pathLst>
                <a:path w="1573" h="1290">
                  <a:moveTo>
                    <a:pt x="1573" y="1290"/>
                  </a:moveTo>
                  <a:lnTo>
                    <a:pt x="639" y="0"/>
                  </a:lnTo>
                  <a:lnTo>
                    <a:pt x="1" y="482"/>
                  </a:lnTo>
                  <a:lnTo>
                    <a:pt x="0" y="482"/>
                  </a:lnTo>
                  <a:lnTo>
                    <a:pt x="532" y="799"/>
                  </a:lnTo>
                  <a:lnTo>
                    <a:pt x="1573" y="1290"/>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8" name="Freeform 1913">
              <a:extLst>
                <a:ext uri="{FF2B5EF4-FFF2-40B4-BE49-F238E27FC236}">
                  <a16:creationId xmlns:a16="http://schemas.microsoft.com/office/drawing/2014/main" xmlns="" id="{4491435C-475D-4913-8528-06A2D667EE98}"/>
                </a:ext>
              </a:extLst>
            </p:cNvPr>
            <p:cNvSpPr>
              <a:spLocks/>
            </p:cNvSpPr>
            <p:nvPr/>
          </p:nvSpPr>
          <p:spPr bwMode="auto">
            <a:xfrm>
              <a:off x="5608638" y="2819400"/>
              <a:ext cx="1171575" cy="503238"/>
            </a:xfrm>
            <a:custGeom>
              <a:avLst/>
              <a:gdLst>
                <a:gd name="T0" fmla="*/ 2666 w 2952"/>
                <a:gd name="T1" fmla="*/ 478 h 1270"/>
                <a:gd name="T2" fmla="*/ 1365 w 2952"/>
                <a:gd name="T3" fmla="*/ 0 h 1270"/>
                <a:gd name="T4" fmla="*/ 2 w 2952"/>
                <a:gd name="T5" fmla="*/ 477 h 1270"/>
                <a:gd name="T6" fmla="*/ 0 w 2952"/>
                <a:gd name="T7" fmla="*/ 478 h 1270"/>
                <a:gd name="T8" fmla="*/ 1182 w 2952"/>
                <a:gd name="T9" fmla="*/ 864 h 1270"/>
                <a:gd name="T10" fmla="*/ 2952 w 2952"/>
                <a:gd name="T11" fmla="*/ 1270 h 1270"/>
                <a:gd name="T12" fmla="*/ 2666 w 2952"/>
                <a:gd name="T13" fmla="*/ 478 h 1270"/>
              </a:gdLst>
              <a:ahLst/>
              <a:cxnLst>
                <a:cxn ang="0">
                  <a:pos x="T0" y="T1"/>
                </a:cxn>
                <a:cxn ang="0">
                  <a:pos x="T2" y="T3"/>
                </a:cxn>
                <a:cxn ang="0">
                  <a:pos x="T4" y="T5"/>
                </a:cxn>
                <a:cxn ang="0">
                  <a:pos x="T6" y="T7"/>
                </a:cxn>
                <a:cxn ang="0">
                  <a:pos x="T8" y="T9"/>
                </a:cxn>
                <a:cxn ang="0">
                  <a:pos x="T10" y="T11"/>
                </a:cxn>
                <a:cxn ang="0">
                  <a:pos x="T12" y="T13"/>
                </a:cxn>
              </a:cxnLst>
              <a:rect l="0" t="0" r="r" b="b"/>
              <a:pathLst>
                <a:path w="2952" h="1270">
                  <a:moveTo>
                    <a:pt x="2666" y="478"/>
                  </a:moveTo>
                  <a:lnTo>
                    <a:pt x="1365" y="0"/>
                  </a:lnTo>
                  <a:lnTo>
                    <a:pt x="2" y="477"/>
                  </a:lnTo>
                  <a:lnTo>
                    <a:pt x="0" y="478"/>
                  </a:lnTo>
                  <a:lnTo>
                    <a:pt x="1182" y="864"/>
                  </a:lnTo>
                  <a:lnTo>
                    <a:pt x="2952" y="1270"/>
                  </a:lnTo>
                  <a:lnTo>
                    <a:pt x="2666" y="478"/>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9" name="Freeform 1914">
              <a:extLst>
                <a:ext uri="{FF2B5EF4-FFF2-40B4-BE49-F238E27FC236}">
                  <a16:creationId xmlns:a16="http://schemas.microsoft.com/office/drawing/2014/main" xmlns="" id="{973B1AC6-F9C2-45C1-82EF-270E2F8AED89}"/>
                </a:ext>
              </a:extLst>
            </p:cNvPr>
            <p:cNvSpPr>
              <a:spLocks/>
            </p:cNvSpPr>
            <p:nvPr/>
          </p:nvSpPr>
          <p:spPr bwMode="auto">
            <a:xfrm>
              <a:off x="5345113" y="3162300"/>
              <a:ext cx="1435100" cy="492125"/>
            </a:xfrm>
            <a:custGeom>
              <a:avLst/>
              <a:gdLst>
                <a:gd name="T0" fmla="*/ 3614 w 3614"/>
                <a:gd name="T1" fmla="*/ 406 h 1241"/>
                <a:gd name="T2" fmla="*/ 1844 w 3614"/>
                <a:gd name="T3" fmla="*/ 0 h 1241"/>
                <a:gd name="T4" fmla="*/ 285 w 3614"/>
                <a:gd name="T5" fmla="*/ 407 h 1241"/>
                <a:gd name="T6" fmla="*/ 0 w 3614"/>
                <a:gd name="T7" fmla="*/ 1239 h 1241"/>
                <a:gd name="T8" fmla="*/ 4 w 3614"/>
                <a:gd name="T9" fmla="*/ 1241 h 1241"/>
                <a:gd name="T10" fmla="*/ 1973 w 3614"/>
                <a:gd name="T11" fmla="*/ 784 h 1241"/>
                <a:gd name="T12" fmla="*/ 3614 w 3614"/>
                <a:gd name="T13" fmla="*/ 407 h 1241"/>
                <a:gd name="T14" fmla="*/ 3614 w 3614"/>
                <a:gd name="T15" fmla="*/ 406 h 1241"/>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3614" h="1241">
                  <a:moveTo>
                    <a:pt x="3614" y="406"/>
                  </a:moveTo>
                  <a:lnTo>
                    <a:pt x="1844" y="0"/>
                  </a:lnTo>
                  <a:lnTo>
                    <a:pt x="285" y="407"/>
                  </a:lnTo>
                  <a:lnTo>
                    <a:pt x="0" y="1239"/>
                  </a:lnTo>
                  <a:lnTo>
                    <a:pt x="4" y="1241"/>
                  </a:lnTo>
                  <a:lnTo>
                    <a:pt x="1973" y="784"/>
                  </a:lnTo>
                  <a:lnTo>
                    <a:pt x="3614" y="407"/>
                  </a:lnTo>
                  <a:lnTo>
                    <a:pt x="3614" y="406"/>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0" name="Freeform 1915">
              <a:extLst>
                <a:ext uri="{FF2B5EF4-FFF2-40B4-BE49-F238E27FC236}">
                  <a16:creationId xmlns:a16="http://schemas.microsoft.com/office/drawing/2014/main" xmlns="" id="{3A594895-7945-4875-AAF6-CF698996F4AD}"/>
                </a:ext>
              </a:extLst>
            </p:cNvPr>
            <p:cNvSpPr>
              <a:spLocks/>
            </p:cNvSpPr>
            <p:nvPr/>
          </p:nvSpPr>
          <p:spPr bwMode="auto">
            <a:xfrm>
              <a:off x="5346700" y="3471863"/>
              <a:ext cx="1684338" cy="492125"/>
            </a:xfrm>
            <a:custGeom>
              <a:avLst/>
              <a:gdLst>
                <a:gd name="T0" fmla="*/ 3768 w 4242"/>
                <a:gd name="T1" fmla="*/ 444 h 1240"/>
                <a:gd name="T2" fmla="*/ 1983 w 4242"/>
                <a:gd name="T3" fmla="*/ 0 h 1240"/>
                <a:gd name="T4" fmla="*/ 0 w 4242"/>
                <a:gd name="T5" fmla="*/ 459 h 1240"/>
                <a:gd name="T6" fmla="*/ 1556 w 4242"/>
                <a:gd name="T7" fmla="*/ 802 h 1240"/>
                <a:gd name="T8" fmla="*/ 4242 w 4242"/>
                <a:gd name="T9" fmla="*/ 1240 h 1240"/>
                <a:gd name="T10" fmla="*/ 3768 w 4242"/>
                <a:gd name="T11" fmla="*/ 444 h 1240"/>
              </a:gdLst>
              <a:ahLst/>
              <a:cxnLst>
                <a:cxn ang="0">
                  <a:pos x="T0" y="T1"/>
                </a:cxn>
                <a:cxn ang="0">
                  <a:pos x="T2" y="T3"/>
                </a:cxn>
                <a:cxn ang="0">
                  <a:pos x="T4" y="T5"/>
                </a:cxn>
                <a:cxn ang="0">
                  <a:pos x="T6" y="T7"/>
                </a:cxn>
                <a:cxn ang="0">
                  <a:pos x="T8" y="T9"/>
                </a:cxn>
                <a:cxn ang="0">
                  <a:pos x="T10" y="T11"/>
                </a:cxn>
              </a:cxnLst>
              <a:rect l="0" t="0" r="r" b="b"/>
              <a:pathLst>
                <a:path w="4242" h="1240">
                  <a:moveTo>
                    <a:pt x="3768" y="444"/>
                  </a:moveTo>
                  <a:lnTo>
                    <a:pt x="1983" y="0"/>
                  </a:lnTo>
                  <a:lnTo>
                    <a:pt x="0" y="459"/>
                  </a:lnTo>
                  <a:lnTo>
                    <a:pt x="1556" y="802"/>
                  </a:lnTo>
                  <a:lnTo>
                    <a:pt x="4242" y="1240"/>
                  </a:lnTo>
                  <a:lnTo>
                    <a:pt x="3768" y="444"/>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1" name="Freeform 1916">
              <a:extLst>
                <a:ext uri="{FF2B5EF4-FFF2-40B4-BE49-F238E27FC236}">
                  <a16:creationId xmlns:a16="http://schemas.microsoft.com/office/drawing/2014/main" xmlns="" id="{14BBB371-84BA-44B8-B0BE-3FAFA727BC17}"/>
                </a:ext>
              </a:extLst>
            </p:cNvPr>
            <p:cNvSpPr>
              <a:spLocks/>
            </p:cNvSpPr>
            <p:nvPr/>
          </p:nvSpPr>
          <p:spPr bwMode="auto">
            <a:xfrm>
              <a:off x="5913438" y="1728788"/>
              <a:ext cx="395288" cy="635000"/>
            </a:xfrm>
            <a:custGeom>
              <a:avLst/>
              <a:gdLst>
                <a:gd name="T0" fmla="*/ 0 w 996"/>
                <a:gd name="T1" fmla="*/ 1599 h 1599"/>
                <a:gd name="T2" fmla="*/ 639 w 996"/>
                <a:gd name="T3" fmla="*/ 1117 h 1599"/>
                <a:gd name="T4" fmla="*/ 996 w 996"/>
                <a:gd name="T5" fmla="*/ 846 h 1599"/>
                <a:gd name="T6" fmla="*/ 626 w 996"/>
                <a:gd name="T7" fmla="*/ 0 h 1599"/>
                <a:gd name="T8" fmla="*/ 0 w 996"/>
                <a:gd name="T9" fmla="*/ 1599 h 1599"/>
              </a:gdLst>
              <a:ahLst/>
              <a:cxnLst>
                <a:cxn ang="0">
                  <a:pos x="T0" y="T1"/>
                </a:cxn>
                <a:cxn ang="0">
                  <a:pos x="T2" y="T3"/>
                </a:cxn>
                <a:cxn ang="0">
                  <a:pos x="T4" y="T5"/>
                </a:cxn>
                <a:cxn ang="0">
                  <a:pos x="T6" y="T7"/>
                </a:cxn>
                <a:cxn ang="0">
                  <a:pos x="T8" y="T9"/>
                </a:cxn>
              </a:cxnLst>
              <a:rect l="0" t="0" r="r" b="b"/>
              <a:pathLst>
                <a:path w="996" h="1599">
                  <a:moveTo>
                    <a:pt x="0" y="1599"/>
                  </a:moveTo>
                  <a:lnTo>
                    <a:pt x="639" y="1117"/>
                  </a:lnTo>
                  <a:lnTo>
                    <a:pt x="996" y="846"/>
                  </a:lnTo>
                  <a:lnTo>
                    <a:pt x="626" y="0"/>
                  </a:lnTo>
                  <a:lnTo>
                    <a:pt x="0" y="1599"/>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2" name="Freeform 1917">
              <a:extLst>
                <a:ext uri="{FF2B5EF4-FFF2-40B4-BE49-F238E27FC236}">
                  <a16:creationId xmlns:a16="http://schemas.microsoft.com/office/drawing/2014/main" xmlns="" id="{28361B06-C524-4181-B9AA-5337FFA24FF8}"/>
                </a:ext>
              </a:extLst>
            </p:cNvPr>
            <p:cNvSpPr>
              <a:spLocks/>
            </p:cNvSpPr>
            <p:nvPr/>
          </p:nvSpPr>
          <p:spPr bwMode="auto">
            <a:xfrm>
              <a:off x="5608638" y="2489200"/>
              <a:ext cx="928688" cy="519113"/>
            </a:xfrm>
            <a:custGeom>
              <a:avLst/>
              <a:gdLst>
                <a:gd name="T0" fmla="*/ 2341 w 2341"/>
                <a:gd name="T1" fmla="*/ 491 h 1310"/>
                <a:gd name="T2" fmla="*/ 1300 w 2341"/>
                <a:gd name="T3" fmla="*/ 0 h 1310"/>
                <a:gd name="T4" fmla="*/ 1312 w 2341"/>
                <a:gd name="T5" fmla="*/ 6 h 1310"/>
                <a:gd name="T6" fmla="*/ 313 w 2341"/>
                <a:gd name="T7" fmla="*/ 491 h 1310"/>
                <a:gd name="T8" fmla="*/ 0 w 2341"/>
                <a:gd name="T9" fmla="*/ 1310 h 1310"/>
                <a:gd name="T10" fmla="*/ 1365 w 2341"/>
                <a:gd name="T11" fmla="*/ 832 h 1310"/>
                <a:gd name="T12" fmla="*/ 2341 w 2341"/>
                <a:gd name="T13" fmla="*/ 491 h 1310"/>
              </a:gdLst>
              <a:ahLst/>
              <a:cxnLst>
                <a:cxn ang="0">
                  <a:pos x="T0" y="T1"/>
                </a:cxn>
                <a:cxn ang="0">
                  <a:pos x="T2" y="T3"/>
                </a:cxn>
                <a:cxn ang="0">
                  <a:pos x="T4" y="T5"/>
                </a:cxn>
                <a:cxn ang="0">
                  <a:pos x="T6" y="T7"/>
                </a:cxn>
                <a:cxn ang="0">
                  <a:pos x="T8" y="T9"/>
                </a:cxn>
                <a:cxn ang="0">
                  <a:pos x="T10" y="T11"/>
                </a:cxn>
                <a:cxn ang="0">
                  <a:pos x="T12" y="T13"/>
                </a:cxn>
              </a:cxnLst>
              <a:rect l="0" t="0" r="r" b="b"/>
              <a:pathLst>
                <a:path w="2341" h="1310">
                  <a:moveTo>
                    <a:pt x="2341" y="491"/>
                  </a:moveTo>
                  <a:lnTo>
                    <a:pt x="1300" y="0"/>
                  </a:lnTo>
                  <a:lnTo>
                    <a:pt x="1312" y="6"/>
                  </a:lnTo>
                  <a:lnTo>
                    <a:pt x="313" y="491"/>
                  </a:lnTo>
                  <a:lnTo>
                    <a:pt x="0" y="1310"/>
                  </a:lnTo>
                  <a:lnTo>
                    <a:pt x="1365" y="832"/>
                  </a:lnTo>
                  <a:lnTo>
                    <a:pt x="2341" y="491"/>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918">
              <a:extLst>
                <a:ext uri="{FF2B5EF4-FFF2-40B4-BE49-F238E27FC236}">
                  <a16:creationId xmlns:a16="http://schemas.microsoft.com/office/drawing/2014/main" xmlns="" id="{6371CBD3-08E7-46DE-B636-8C8C4EF32A4F}"/>
                </a:ext>
              </a:extLst>
            </p:cNvPr>
            <p:cNvSpPr>
              <a:spLocks/>
            </p:cNvSpPr>
            <p:nvPr/>
          </p:nvSpPr>
          <p:spPr bwMode="auto">
            <a:xfrm>
              <a:off x="5913438" y="2171700"/>
              <a:ext cx="252413" cy="220663"/>
            </a:xfrm>
            <a:custGeom>
              <a:avLst/>
              <a:gdLst>
                <a:gd name="T0" fmla="*/ 639 w 639"/>
                <a:gd name="T1" fmla="*/ 0 h 555"/>
                <a:gd name="T2" fmla="*/ 0 w 639"/>
                <a:gd name="T3" fmla="*/ 482 h 555"/>
                <a:gd name="T4" fmla="*/ 120 w 639"/>
                <a:gd name="T5" fmla="*/ 555 h 555"/>
                <a:gd name="T6" fmla="*/ 639 w 639"/>
                <a:gd name="T7" fmla="*/ 0 h 555"/>
              </a:gdLst>
              <a:ahLst/>
              <a:cxnLst>
                <a:cxn ang="0">
                  <a:pos x="T0" y="T1"/>
                </a:cxn>
                <a:cxn ang="0">
                  <a:pos x="T2" y="T3"/>
                </a:cxn>
                <a:cxn ang="0">
                  <a:pos x="T4" y="T5"/>
                </a:cxn>
                <a:cxn ang="0">
                  <a:pos x="T6" y="T7"/>
                </a:cxn>
              </a:cxnLst>
              <a:rect l="0" t="0" r="r" b="b"/>
              <a:pathLst>
                <a:path w="639" h="555">
                  <a:moveTo>
                    <a:pt x="639" y="0"/>
                  </a:moveTo>
                  <a:lnTo>
                    <a:pt x="0" y="482"/>
                  </a:lnTo>
                  <a:lnTo>
                    <a:pt x="120" y="555"/>
                  </a:lnTo>
                  <a:lnTo>
                    <a:pt x="639" y="0"/>
                  </a:lnTo>
                  <a:close/>
                </a:path>
              </a:pathLst>
            </a:custGeom>
            <a:solidFill>
              <a:schemeClr val="tx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5" name="Freeform 1919">
              <a:extLst>
                <a:ext uri="{FF2B5EF4-FFF2-40B4-BE49-F238E27FC236}">
                  <a16:creationId xmlns:a16="http://schemas.microsoft.com/office/drawing/2014/main" xmlns="" id="{BEF31D51-7674-4D02-80BA-5AFCC1146E81}"/>
                </a:ext>
              </a:extLst>
            </p:cNvPr>
            <p:cNvSpPr>
              <a:spLocks/>
            </p:cNvSpPr>
            <p:nvPr/>
          </p:nvSpPr>
          <p:spPr bwMode="auto">
            <a:xfrm>
              <a:off x="5608638" y="2817813"/>
              <a:ext cx="546100" cy="233363"/>
            </a:xfrm>
            <a:custGeom>
              <a:avLst/>
              <a:gdLst>
                <a:gd name="T0" fmla="*/ 1375 w 1375"/>
                <a:gd name="T1" fmla="*/ 0 h 588"/>
                <a:gd name="T2" fmla="*/ 0 w 1375"/>
                <a:gd name="T3" fmla="*/ 482 h 588"/>
                <a:gd name="T4" fmla="*/ 326 w 1375"/>
                <a:gd name="T5" fmla="*/ 588 h 588"/>
                <a:gd name="T6" fmla="*/ 1375 w 1375"/>
                <a:gd name="T7" fmla="*/ 0 h 588"/>
              </a:gdLst>
              <a:ahLst/>
              <a:cxnLst>
                <a:cxn ang="0">
                  <a:pos x="T0" y="T1"/>
                </a:cxn>
                <a:cxn ang="0">
                  <a:pos x="T2" y="T3"/>
                </a:cxn>
                <a:cxn ang="0">
                  <a:pos x="T4" y="T5"/>
                </a:cxn>
                <a:cxn ang="0">
                  <a:pos x="T6" y="T7"/>
                </a:cxn>
              </a:cxnLst>
              <a:rect l="0" t="0" r="r" b="b"/>
              <a:pathLst>
                <a:path w="1375" h="588">
                  <a:moveTo>
                    <a:pt x="1375" y="0"/>
                  </a:moveTo>
                  <a:lnTo>
                    <a:pt x="0" y="482"/>
                  </a:lnTo>
                  <a:lnTo>
                    <a:pt x="326" y="588"/>
                  </a:lnTo>
                  <a:lnTo>
                    <a:pt x="1375" y="0"/>
                  </a:lnTo>
                  <a:close/>
                </a:path>
              </a:pathLst>
            </a:custGeom>
            <a:solidFill>
              <a:schemeClr val="tx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6" name="Freeform 1920">
              <a:extLst>
                <a:ext uri="{FF2B5EF4-FFF2-40B4-BE49-F238E27FC236}">
                  <a16:creationId xmlns:a16="http://schemas.microsoft.com/office/drawing/2014/main" xmlns="" id="{9B9F7F85-0CA9-458A-8D09-DEFA5B36FD73}"/>
                </a:ext>
              </a:extLst>
            </p:cNvPr>
            <p:cNvSpPr>
              <a:spLocks/>
            </p:cNvSpPr>
            <p:nvPr/>
          </p:nvSpPr>
          <p:spPr bwMode="auto">
            <a:xfrm>
              <a:off x="5345113" y="3471863"/>
              <a:ext cx="788988" cy="234950"/>
            </a:xfrm>
            <a:custGeom>
              <a:avLst/>
              <a:gdLst>
                <a:gd name="T0" fmla="*/ 1987 w 1987"/>
                <a:gd name="T1" fmla="*/ 0 h 591"/>
                <a:gd name="T2" fmla="*/ 0 w 1987"/>
                <a:gd name="T3" fmla="*/ 457 h 591"/>
                <a:gd name="T4" fmla="*/ 601 w 1987"/>
                <a:gd name="T5" fmla="*/ 591 h 591"/>
                <a:gd name="T6" fmla="*/ 1987 w 1987"/>
                <a:gd name="T7" fmla="*/ 0 h 591"/>
              </a:gdLst>
              <a:ahLst/>
              <a:cxnLst>
                <a:cxn ang="0">
                  <a:pos x="T0" y="T1"/>
                </a:cxn>
                <a:cxn ang="0">
                  <a:pos x="T2" y="T3"/>
                </a:cxn>
                <a:cxn ang="0">
                  <a:pos x="T4" y="T5"/>
                </a:cxn>
                <a:cxn ang="0">
                  <a:pos x="T6" y="T7"/>
                </a:cxn>
              </a:cxnLst>
              <a:rect l="0" t="0" r="r" b="b"/>
              <a:pathLst>
                <a:path w="1987" h="591">
                  <a:moveTo>
                    <a:pt x="1987" y="0"/>
                  </a:moveTo>
                  <a:lnTo>
                    <a:pt x="0" y="457"/>
                  </a:lnTo>
                  <a:lnTo>
                    <a:pt x="601" y="591"/>
                  </a:lnTo>
                  <a:lnTo>
                    <a:pt x="1987" y="0"/>
                  </a:lnTo>
                  <a:close/>
                </a:path>
              </a:pathLst>
            </a:custGeom>
            <a:solidFill>
              <a:schemeClr val="tx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7" name="Freeform 1922">
              <a:extLst>
                <a:ext uri="{FF2B5EF4-FFF2-40B4-BE49-F238E27FC236}">
                  <a16:creationId xmlns:a16="http://schemas.microsoft.com/office/drawing/2014/main" xmlns="" id="{D7FF78AD-ED24-4E88-B334-DEC7F7135831}"/>
                </a:ext>
              </a:extLst>
            </p:cNvPr>
            <p:cNvSpPr>
              <a:spLocks/>
            </p:cNvSpPr>
            <p:nvPr/>
          </p:nvSpPr>
          <p:spPr bwMode="auto">
            <a:xfrm>
              <a:off x="5037138" y="3694113"/>
              <a:ext cx="1930400" cy="706438"/>
            </a:xfrm>
            <a:custGeom>
              <a:avLst/>
              <a:gdLst>
                <a:gd name="T0" fmla="*/ 3 w 4861"/>
                <a:gd name="T1" fmla="*/ 1782 h 1784"/>
                <a:gd name="T2" fmla="*/ 4253 w 4861"/>
                <a:gd name="T3" fmla="*/ 558 h 1784"/>
                <a:gd name="T4" fmla="*/ 4290 w 4861"/>
                <a:gd name="T5" fmla="*/ 547 h 1784"/>
                <a:gd name="T6" fmla="*/ 4846 w 4861"/>
                <a:gd name="T7" fmla="*/ 388 h 1784"/>
                <a:gd name="T8" fmla="*/ 4861 w 4861"/>
                <a:gd name="T9" fmla="*/ 383 h 1784"/>
                <a:gd name="T10" fmla="*/ 4616 w 4861"/>
                <a:gd name="T11" fmla="*/ 0 h 1784"/>
                <a:gd name="T12" fmla="*/ 4615 w 4861"/>
                <a:gd name="T13" fmla="*/ 0 h 1784"/>
                <a:gd name="T14" fmla="*/ 2828 w 4861"/>
                <a:gd name="T15" fmla="*/ 322 h 1784"/>
                <a:gd name="T16" fmla="*/ 2815 w 4861"/>
                <a:gd name="T17" fmla="*/ 323 h 1784"/>
                <a:gd name="T18" fmla="*/ 614 w 4861"/>
                <a:gd name="T19" fmla="*/ 717 h 1784"/>
                <a:gd name="T20" fmla="*/ 0 w 4861"/>
                <a:gd name="T21" fmla="*/ 1784 h 1784"/>
                <a:gd name="T22" fmla="*/ 3 w 4861"/>
                <a:gd name="T23" fmla="*/ 1782 h 17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861" h="1784">
                  <a:moveTo>
                    <a:pt x="3" y="1782"/>
                  </a:moveTo>
                  <a:lnTo>
                    <a:pt x="4253" y="558"/>
                  </a:lnTo>
                  <a:lnTo>
                    <a:pt x="4290" y="547"/>
                  </a:lnTo>
                  <a:lnTo>
                    <a:pt x="4846" y="388"/>
                  </a:lnTo>
                  <a:lnTo>
                    <a:pt x="4861" y="383"/>
                  </a:lnTo>
                  <a:lnTo>
                    <a:pt x="4616" y="0"/>
                  </a:lnTo>
                  <a:lnTo>
                    <a:pt x="4615" y="0"/>
                  </a:lnTo>
                  <a:lnTo>
                    <a:pt x="2828" y="322"/>
                  </a:lnTo>
                  <a:lnTo>
                    <a:pt x="2815" y="323"/>
                  </a:lnTo>
                  <a:lnTo>
                    <a:pt x="614" y="717"/>
                  </a:lnTo>
                  <a:lnTo>
                    <a:pt x="0" y="1784"/>
                  </a:lnTo>
                  <a:lnTo>
                    <a:pt x="3" y="1782"/>
                  </a:lnTo>
                  <a:close/>
                </a:path>
              </a:pathLst>
            </a:custGeom>
            <a:solidFill>
              <a:schemeClr val="accent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8" name="Freeform 1923">
              <a:extLst>
                <a:ext uri="{FF2B5EF4-FFF2-40B4-BE49-F238E27FC236}">
                  <a16:creationId xmlns:a16="http://schemas.microsoft.com/office/drawing/2014/main" xmlns="" id="{B7ABF16F-45FF-4483-85EC-8B932B6F29B1}"/>
                </a:ext>
              </a:extLst>
            </p:cNvPr>
            <p:cNvSpPr>
              <a:spLocks/>
            </p:cNvSpPr>
            <p:nvPr/>
          </p:nvSpPr>
          <p:spPr bwMode="auto">
            <a:xfrm>
              <a:off x="5038725" y="3844925"/>
              <a:ext cx="2116138" cy="555625"/>
            </a:xfrm>
            <a:custGeom>
              <a:avLst/>
              <a:gdLst>
                <a:gd name="T0" fmla="*/ 4287 w 5333"/>
                <a:gd name="T1" fmla="*/ 164 h 1399"/>
                <a:gd name="T2" fmla="*/ 4250 w 5333"/>
                <a:gd name="T3" fmla="*/ 175 h 1399"/>
                <a:gd name="T4" fmla="*/ 0 w 5333"/>
                <a:gd name="T5" fmla="*/ 1399 h 1399"/>
                <a:gd name="T6" fmla="*/ 2380 w 5333"/>
                <a:gd name="T7" fmla="*/ 1105 h 1399"/>
                <a:gd name="T8" fmla="*/ 3120 w 5333"/>
                <a:gd name="T9" fmla="*/ 1013 h 1399"/>
                <a:gd name="T10" fmla="*/ 5333 w 5333"/>
                <a:gd name="T11" fmla="*/ 738 h 1399"/>
                <a:gd name="T12" fmla="*/ 5039 w 5333"/>
                <a:gd name="T13" fmla="*/ 281 h 1399"/>
                <a:gd name="T14" fmla="*/ 4858 w 5333"/>
                <a:gd name="T15" fmla="*/ 0 h 1399"/>
                <a:gd name="T16" fmla="*/ 4843 w 5333"/>
                <a:gd name="T17" fmla="*/ 5 h 1399"/>
                <a:gd name="T18" fmla="*/ 4287 w 5333"/>
                <a:gd name="T19" fmla="*/ 164 h 1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5333" h="1399">
                  <a:moveTo>
                    <a:pt x="4287" y="164"/>
                  </a:moveTo>
                  <a:lnTo>
                    <a:pt x="4250" y="175"/>
                  </a:lnTo>
                  <a:lnTo>
                    <a:pt x="0" y="1399"/>
                  </a:lnTo>
                  <a:lnTo>
                    <a:pt x="2380" y="1105"/>
                  </a:lnTo>
                  <a:lnTo>
                    <a:pt x="3120" y="1013"/>
                  </a:lnTo>
                  <a:lnTo>
                    <a:pt x="5333" y="738"/>
                  </a:lnTo>
                  <a:lnTo>
                    <a:pt x="5039" y="281"/>
                  </a:lnTo>
                  <a:lnTo>
                    <a:pt x="4858" y="0"/>
                  </a:lnTo>
                  <a:lnTo>
                    <a:pt x="4843" y="5"/>
                  </a:lnTo>
                  <a:lnTo>
                    <a:pt x="4287" y="164"/>
                  </a:lnTo>
                  <a:close/>
                </a:path>
              </a:pathLst>
            </a:custGeom>
            <a:solidFill>
              <a:schemeClr val="accent2">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39" name="Freeform 1924">
              <a:extLst>
                <a:ext uri="{FF2B5EF4-FFF2-40B4-BE49-F238E27FC236}">
                  <a16:creationId xmlns:a16="http://schemas.microsoft.com/office/drawing/2014/main" xmlns="" id="{7D11D2B3-B37B-4BC6-847E-69305A94CC5C}"/>
                </a:ext>
              </a:extLst>
            </p:cNvPr>
            <p:cNvSpPr>
              <a:spLocks/>
            </p:cNvSpPr>
            <p:nvPr/>
          </p:nvSpPr>
          <p:spPr bwMode="auto">
            <a:xfrm>
              <a:off x="5037138" y="4184650"/>
              <a:ext cx="754063" cy="215900"/>
            </a:xfrm>
            <a:custGeom>
              <a:avLst/>
              <a:gdLst>
                <a:gd name="T0" fmla="*/ 1898 w 1898"/>
                <a:gd name="T1" fmla="*/ 0 h 547"/>
                <a:gd name="T2" fmla="*/ 0 w 1898"/>
                <a:gd name="T3" fmla="*/ 547 h 547"/>
                <a:gd name="T4" fmla="*/ 1193 w 1898"/>
                <a:gd name="T5" fmla="*/ 398 h 547"/>
                <a:gd name="T6" fmla="*/ 1898 w 1898"/>
                <a:gd name="T7" fmla="*/ 0 h 547"/>
              </a:gdLst>
              <a:ahLst/>
              <a:cxnLst>
                <a:cxn ang="0">
                  <a:pos x="T0" y="T1"/>
                </a:cxn>
                <a:cxn ang="0">
                  <a:pos x="T2" y="T3"/>
                </a:cxn>
                <a:cxn ang="0">
                  <a:pos x="T4" y="T5"/>
                </a:cxn>
                <a:cxn ang="0">
                  <a:pos x="T6" y="T7"/>
                </a:cxn>
              </a:cxnLst>
              <a:rect l="0" t="0" r="r" b="b"/>
              <a:pathLst>
                <a:path w="1898" h="547">
                  <a:moveTo>
                    <a:pt x="1898" y="0"/>
                  </a:moveTo>
                  <a:lnTo>
                    <a:pt x="0" y="547"/>
                  </a:lnTo>
                  <a:lnTo>
                    <a:pt x="1193" y="398"/>
                  </a:lnTo>
                  <a:lnTo>
                    <a:pt x="1898" y="0"/>
                  </a:lnTo>
                  <a:close/>
                </a:path>
              </a:pathLst>
            </a:custGeom>
            <a:solidFill>
              <a:schemeClr val="tx1">
                <a:alpha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
        <p:nvSpPr>
          <p:cNvPr id="7" name="Subtitle 6">
            <a:extLst>
              <a:ext uri="{FF2B5EF4-FFF2-40B4-BE49-F238E27FC236}">
                <a16:creationId xmlns:a16="http://schemas.microsoft.com/office/drawing/2014/main" xmlns="" id="{B50FC038-BBA9-DBE0-C465-7692CD1AA1CE}"/>
              </a:ext>
            </a:extLst>
          </p:cNvPr>
          <p:cNvSpPr>
            <a:spLocks noGrp="1"/>
          </p:cNvSpPr>
          <p:nvPr>
            <p:ph type="subTitle" idx="1"/>
          </p:nvPr>
        </p:nvSpPr>
        <p:spPr>
          <a:xfrm>
            <a:off x="1524000" y="3602038"/>
            <a:ext cx="9144000" cy="746332"/>
          </a:xfrm>
        </p:spPr>
        <p:txBody>
          <a:bodyPr/>
          <a:lstStyle/>
          <a:p>
            <a:r>
              <a:rPr lang="en-US" dirty="0"/>
              <a:t>For Your Precious Moments</a:t>
            </a:r>
          </a:p>
        </p:txBody>
      </p:sp>
    </p:spTree>
    <p:extLst>
      <p:ext uri="{BB962C8B-B14F-4D97-AF65-F5344CB8AC3E}">
        <p14:creationId xmlns:p14="http://schemas.microsoft.com/office/powerpoint/2010/main" val="12238883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sz="quarter" idx="4294967295"/>
          </p:nvPr>
        </p:nvSpPr>
        <p:spPr>
          <a:xfrm>
            <a:off x="8664575" y="234950"/>
            <a:ext cx="3527425" cy="1643063"/>
          </a:xfrm>
        </p:spPr>
        <p:txBody>
          <a:bodyPr/>
          <a:lstStyle/>
          <a:p>
            <a:r>
              <a:rPr lang="en-US"/>
              <a:t>01</a:t>
            </a:r>
          </a:p>
        </p:txBody>
      </p:sp>
      <p:sp>
        <p:nvSpPr>
          <p:cNvPr id="10" name="Title 9">
            <a:extLst>
              <a:ext uri="{FF2B5EF4-FFF2-40B4-BE49-F238E27FC236}">
                <a16:creationId xmlns:a16="http://schemas.microsoft.com/office/drawing/2014/main" xmlns="" id="{4C37F8C6-55D1-4773-AF63-2779CB0B5DDF}"/>
              </a:ext>
            </a:extLst>
          </p:cNvPr>
          <p:cNvSpPr>
            <a:spLocks noGrp="1"/>
          </p:cNvSpPr>
          <p:nvPr>
            <p:ph type="ctrTitle"/>
          </p:nvPr>
        </p:nvSpPr>
        <p:spPr>
          <a:xfrm>
            <a:off x="1524000" y="2047647"/>
            <a:ext cx="9144000" cy="2387600"/>
          </a:xfrm>
        </p:spPr>
        <p:txBody>
          <a:bodyPr/>
          <a:lstStyle/>
          <a:p>
            <a:r>
              <a:rPr lang="en-US" dirty="0"/>
              <a:t>General Searches</a:t>
            </a:r>
          </a:p>
        </p:txBody>
      </p:sp>
    </p:spTree>
    <p:extLst>
      <p:ext uri="{BB962C8B-B14F-4D97-AF65-F5344CB8AC3E}">
        <p14:creationId xmlns:p14="http://schemas.microsoft.com/office/powerpoint/2010/main" val="2754355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xmlns="" id="{FDB37F8F-3926-4ADB-9D95-11D30B4F2463}"/>
              </a:ext>
            </a:extLst>
          </p:cNvPr>
          <p:cNvGrpSpPr/>
          <p:nvPr/>
        </p:nvGrpSpPr>
        <p:grpSpPr>
          <a:xfrm>
            <a:off x="10047982" y="5949280"/>
            <a:ext cx="1534418" cy="908720"/>
            <a:chOff x="6284267" y="4972050"/>
            <a:chExt cx="2354263" cy="1204913"/>
          </a:xfrm>
        </p:grpSpPr>
        <p:sp>
          <p:nvSpPr>
            <p:cNvPr id="18" name="Freeform 66">
              <a:extLst>
                <a:ext uri="{FF2B5EF4-FFF2-40B4-BE49-F238E27FC236}">
                  <a16:creationId xmlns:a16="http://schemas.microsoft.com/office/drawing/2014/main" xmlns="" id="{2E16E1F4-A1FD-4F32-A490-A1789AAF2985}"/>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1">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9" name="Freeform 67">
              <a:extLst>
                <a:ext uri="{FF2B5EF4-FFF2-40B4-BE49-F238E27FC236}">
                  <a16:creationId xmlns:a16="http://schemas.microsoft.com/office/drawing/2014/main" xmlns="" id="{CAB94005-9FAF-4A24-9E38-53CDE5919559}"/>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0" name="Freeform 68">
              <a:extLst>
                <a:ext uri="{FF2B5EF4-FFF2-40B4-BE49-F238E27FC236}">
                  <a16:creationId xmlns:a16="http://schemas.microsoft.com/office/drawing/2014/main" xmlns="" id="{290FF314-50B6-4336-8D31-96D7160DFE8D}"/>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1">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1" name="Freeform 69">
              <a:extLst>
                <a:ext uri="{FF2B5EF4-FFF2-40B4-BE49-F238E27FC236}">
                  <a16:creationId xmlns:a16="http://schemas.microsoft.com/office/drawing/2014/main" xmlns="" id="{C1AC1493-808C-4E9C-87DF-9BF20AD71F54}"/>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74">
              <a:extLst>
                <a:ext uri="{FF2B5EF4-FFF2-40B4-BE49-F238E27FC236}">
                  <a16:creationId xmlns:a16="http://schemas.microsoft.com/office/drawing/2014/main" xmlns="" id="{3E357763-F164-4B05-8436-CA963A8FA80C}"/>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7" name="Title 6"/>
          <p:cNvSpPr>
            <a:spLocks noGrp="1"/>
          </p:cNvSpPr>
          <p:nvPr>
            <p:ph type="title"/>
          </p:nvPr>
        </p:nvSpPr>
        <p:spPr/>
        <p:txBody>
          <a:bodyPr>
            <a:noAutofit/>
          </a:bodyPr>
          <a:lstStyle/>
          <a:p>
            <a:r>
              <a:rPr lang="en-US" dirty="0"/>
              <a:t>What is </a:t>
            </a:r>
            <a:r>
              <a:rPr lang="en-US" dirty="0">
                <a:solidFill>
                  <a:schemeClr val="accent1"/>
                </a:solidFill>
              </a:rPr>
              <a:t>General Search</a:t>
            </a:r>
            <a:r>
              <a:rPr lang="en-US" dirty="0"/>
              <a:t> ?</a:t>
            </a:r>
          </a:p>
        </p:txBody>
      </p:sp>
      <p:sp>
        <p:nvSpPr>
          <p:cNvPr id="10" name="Content Placeholder 9"/>
          <p:cNvSpPr>
            <a:spLocks noGrp="1"/>
          </p:cNvSpPr>
          <p:nvPr>
            <p:ph idx="1"/>
          </p:nvPr>
        </p:nvSpPr>
        <p:spPr>
          <a:xfrm>
            <a:off x="838200" y="1495876"/>
            <a:ext cx="10515600" cy="2091218"/>
          </a:xfrm>
        </p:spPr>
        <p:txBody>
          <a:bodyPr/>
          <a:lstStyle/>
          <a:p>
            <a:pPr marL="0" indent="0">
              <a:buNone/>
            </a:pPr>
            <a:r>
              <a:rPr lang="en-US" dirty="0"/>
              <a:t>General search means a search conducted during any number of successive hours not exceeding six without the object of the search being specified</a:t>
            </a:r>
          </a:p>
        </p:txBody>
      </p:sp>
      <p:sp>
        <p:nvSpPr>
          <p:cNvPr id="5" name="Slide Number Placeholder 4"/>
          <p:cNvSpPr>
            <a:spLocks noGrp="1"/>
          </p:cNvSpPr>
          <p:nvPr>
            <p:ph type="sldNum" sz="quarter" idx="12"/>
          </p:nvPr>
        </p:nvSpPr>
        <p:spPr/>
        <p:txBody>
          <a:bodyPr/>
          <a:lstStyle/>
          <a:p>
            <a:fld id="{FC1CF07D-8B3F-4D32-B059-0039CEA46DB1}" type="slidenum">
              <a:rPr lang="en-US" smtClean="0"/>
              <a:pPr/>
              <a:t>4</a:t>
            </a:fld>
            <a:endParaRPr lang="en-US"/>
          </a:p>
        </p:txBody>
      </p:sp>
      <p:sp>
        <p:nvSpPr>
          <p:cNvPr id="6" name="Freeform 80">
            <a:extLst>
              <a:ext uri="{FF2B5EF4-FFF2-40B4-BE49-F238E27FC236}">
                <a16:creationId xmlns:a16="http://schemas.microsoft.com/office/drawing/2014/main" xmlns="" id="{B930909D-49DF-0527-38BB-524707DA89E6}"/>
              </a:ext>
            </a:extLst>
          </p:cNvPr>
          <p:cNvSpPr>
            <a:spLocks/>
          </p:cNvSpPr>
          <p:nvPr/>
        </p:nvSpPr>
        <p:spPr bwMode="auto">
          <a:xfrm rot="20029446" flipV="1">
            <a:off x="8011002" y="-3254571"/>
            <a:ext cx="4660617" cy="3923680"/>
          </a:xfrm>
          <a:custGeom>
            <a:avLst/>
            <a:gdLst>
              <a:gd name="T0" fmla="*/ 0 w 3060"/>
              <a:gd name="T1" fmla="*/ 0 h 1874"/>
              <a:gd name="T2" fmla="*/ 2997 w 3060"/>
              <a:gd name="T3" fmla="*/ 1874 h 1874"/>
              <a:gd name="T4" fmla="*/ 3060 w 3060"/>
              <a:gd name="T5" fmla="*/ 389 h 1874"/>
              <a:gd name="T6" fmla="*/ 0 w 3060"/>
              <a:gd name="T7" fmla="*/ 0 h 1874"/>
            </a:gdLst>
            <a:ahLst/>
            <a:cxnLst>
              <a:cxn ang="0">
                <a:pos x="T0" y="T1"/>
              </a:cxn>
              <a:cxn ang="0">
                <a:pos x="T2" y="T3"/>
              </a:cxn>
              <a:cxn ang="0">
                <a:pos x="T4" y="T5"/>
              </a:cxn>
              <a:cxn ang="0">
                <a:pos x="T6" y="T7"/>
              </a:cxn>
            </a:cxnLst>
            <a:rect l="0" t="0" r="r" b="b"/>
            <a:pathLst>
              <a:path w="3060" h="1874">
                <a:moveTo>
                  <a:pt x="0" y="0"/>
                </a:moveTo>
                <a:lnTo>
                  <a:pt x="2997" y="1874"/>
                </a:lnTo>
                <a:lnTo>
                  <a:pt x="3060" y="389"/>
                </a:lnTo>
                <a:lnTo>
                  <a:pt x="0" y="0"/>
                </a:lnTo>
                <a:close/>
              </a:path>
            </a:pathLst>
          </a:custGeom>
          <a:solidFill>
            <a:schemeClr val="bg2">
              <a:lumMod val="9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extBox 1">
            <a:extLst>
              <a:ext uri="{FF2B5EF4-FFF2-40B4-BE49-F238E27FC236}">
                <a16:creationId xmlns:a16="http://schemas.microsoft.com/office/drawing/2014/main" xmlns="" id="{E9E9CBFE-6F15-C8D5-3A59-0B1D8FE4666B}"/>
              </a:ext>
            </a:extLst>
          </p:cNvPr>
          <p:cNvSpPr txBox="1"/>
          <p:nvPr/>
        </p:nvSpPr>
        <p:spPr>
          <a:xfrm rot="10800000" flipV="1">
            <a:off x="853228" y="4027254"/>
            <a:ext cx="10515600" cy="1384995"/>
          </a:xfrm>
          <a:prstGeom prst="rect">
            <a:avLst/>
          </a:prstGeom>
          <a:noFill/>
        </p:spPr>
        <p:txBody>
          <a:bodyPr wrap="square" rtlCol="0">
            <a:spAutoFit/>
          </a:bodyPr>
          <a:lstStyle/>
          <a:p>
            <a:pPr algn="l"/>
            <a:r>
              <a:rPr lang="en-US" sz="2800" dirty="0">
                <a:solidFill>
                  <a:schemeClr val="bg1"/>
                </a:solidFill>
              </a:rPr>
              <a:t>This is the best search to use if you wish to find a large number of records on a topic which you can define yourself according to subject matter geography and chronology</a:t>
            </a:r>
          </a:p>
        </p:txBody>
      </p:sp>
    </p:spTree>
    <p:extLst>
      <p:ext uri="{BB962C8B-B14F-4D97-AF65-F5344CB8AC3E}">
        <p14:creationId xmlns:p14="http://schemas.microsoft.com/office/powerpoint/2010/main" val="35934337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4F3D9D7F-D64A-482A-A2EC-06EB54363438}"/>
              </a:ext>
            </a:extLst>
          </p:cNvPr>
          <p:cNvGrpSpPr/>
          <p:nvPr/>
        </p:nvGrpSpPr>
        <p:grpSpPr>
          <a:xfrm>
            <a:off x="10047982" y="5949280"/>
            <a:ext cx="1534418" cy="908720"/>
            <a:chOff x="6284267" y="4972050"/>
            <a:chExt cx="2354263" cy="1204913"/>
          </a:xfrm>
        </p:grpSpPr>
        <p:sp>
          <p:nvSpPr>
            <p:cNvPr id="21" name="Freeform 66">
              <a:extLst>
                <a:ext uri="{FF2B5EF4-FFF2-40B4-BE49-F238E27FC236}">
                  <a16:creationId xmlns:a16="http://schemas.microsoft.com/office/drawing/2014/main" xmlns="" id="{FEE1945D-5654-49C3-A3EB-592F9913415A}"/>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7">
              <a:extLst>
                <a:ext uri="{FF2B5EF4-FFF2-40B4-BE49-F238E27FC236}">
                  <a16:creationId xmlns:a16="http://schemas.microsoft.com/office/drawing/2014/main" xmlns="" id="{287C8EB6-395A-4DC9-BA31-80933B976BD1}"/>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8">
              <a:extLst>
                <a:ext uri="{FF2B5EF4-FFF2-40B4-BE49-F238E27FC236}">
                  <a16:creationId xmlns:a16="http://schemas.microsoft.com/office/drawing/2014/main" xmlns="" id="{3FCC388D-D617-4450-9C9D-4399D4A421B1}"/>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xmlns="" id="{8D317EE1-7B84-41C9-BAD3-9AE7809AE346}"/>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4">
              <a:extLst>
                <a:ext uri="{FF2B5EF4-FFF2-40B4-BE49-F238E27FC236}">
                  <a16:creationId xmlns:a16="http://schemas.microsoft.com/office/drawing/2014/main" xmlns="" id="{F786031B-F894-4DD2-B463-08F9D908ABFB}"/>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a:xfrm>
            <a:off x="838200" y="557661"/>
            <a:ext cx="10515600" cy="983285"/>
          </a:xfrm>
        </p:spPr>
        <p:txBody>
          <a:bodyPr>
            <a:noAutofit/>
          </a:bodyPr>
          <a:lstStyle/>
          <a:p>
            <a:r>
              <a:rPr lang="en-US" dirty="0">
                <a:solidFill>
                  <a:srgbClr val="951983"/>
                </a:solidFill>
              </a:rPr>
              <a:t>General Search</a:t>
            </a:r>
            <a:r>
              <a:rPr lang="en-US" dirty="0">
                <a:solidFill>
                  <a:schemeClr val="accent3"/>
                </a:solidFill>
              </a:rPr>
              <a:t> </a:t>
            </a:r>
            <a:r>
              <a:rPr lang="en-US" dirty="0">
                <a:solidFill>
                  <a:srgbClr val="323951"/>
                </a:solidFill>
              </a:rPr>
              <a:t>techniques</a:t>
            </a:r>
          </a:p>
        </p:txBody>
      </p:sp>
      <p:sp>
        <p:nvSpPr>
          <p:cNvPr id="16" name="Content Placeholder 15"/>
          <p:cNvSpPr>
            <a:spLocks noGrp="1"/>
          </p:cNvSpPr>
          <p:nvPr>
            <p:ph idx="1"/>
          </p:nvPr>
        </p:nvSpPr>
        <p:spPr>
          <a:xfrm>
            <a:off x="838200" y="1540946"/>
            <a:ext cx="10515600" cy="5112056"/>
          </a:xfrm>
        </p:spPr>
        <p:txBody>
          <a:bodyPr/>
          <a:lstStyle/>
          <a:p>
            <a:pPr marL="742950" indent="-742950">
              <a:lnSpc>
                <a:spcPct val="100000"/>
              </a:lnSpc>
              <a:buFont typeface="+mj-lt"/>
              <a:buAutoNum type="arabicPeriod"/>
            </a:pPr>
            <a:r>
              <a:rPr lang="en-US" dirty="0"/>
              <a:t>Start with the basics.</a:t>
            </a:r>
          </a:p>
          <a:p>
            <a:pPr marL="742950" indent="-742950">
              <a:lnSpc>
                <a:spcPct val="100000"/>
              </a:lnSpc>
              <a:buFont typeface="+mj-lt"/>
              <a:buAutoNum type="arabicPeriod"/>
            </a:pPr>
            <a:r>
              <a:rPr lang="en-US" dirty="0"/>
              <a:t>Search using voice</a:t>
            </a:r>
          </a:p>
          <a:p>
            <a:pPr marL="742950" indent="-742950">
              <a:lnSpc>
                <a:spcPct val="100000"/>
              </a:lnSpc>
              <a:buFont typeface="+mj-lt"/>
              <a:buAutoNum type="arabicPeriod"/>
            </a:pPr>
            <a:r>
              <a:rPr lang="en-US" dirty="0"/>
              <a:t>Choose words carefully</a:t>
            </a:r>
          </a:p>
          <a:p>
            <a:pPr marL="742950" indent="-742950">
              <a:lnSpc>
                <a:spcPct val="100000"/>
              </a:lnSpc>
              <a:buFont typeface="+mj-lt"/>
              <a:buAutoNum type="arabicPeriod"/>
            </a:pPr>
            <a:r>
              <a:rPr lang="en-US" dirty="0"/>
              <a:t>Don't worry about the little things</a:t>
            </a:r>
          </a:p>
          <a:p>
            <a:pPr marL="742950" indent="-742950">
              <a:lnSpc>
                <a:spcPct val="100000"/>
              </a:lnSpc>
              <a:buFont typeface="+mj-lt"/>
              <a:buAutoNum type="arabicPeriod"/>
            </a:pPr>
            <a:r>
              <a:rPr lang="en-US" dirty="0"/>
              <a:t>Find quick answers</a:t>
            </a:r>
          </a:p>
        </p:txBody>
      </p:sp>
      <p:sp>
        <p:nvSpPr>
          <p:cNvPr id="7" name="Slide Number Placeholder 6"/>
          <p:cNvSpPr>
            <a:spLocks noGrp="1"/>
          </p:cNvSpPr>
          <p:nvPr>
            <p:ph type="sldNum" sz="quarter" idx="12"/>
          </p:nvPr>
        </p:nvSpPr>
        <p:spPr/>
        <p:txBody>
          <a:bodyPr/>
          <a:lstStyle/>
          <a:p>
            <a:fld id="{51F02384-994A-4C3C-8656-0CE2B6A3B91B}" type="slidenum">
              <a:rPr lang="en-US" smtClean="0"/>
              <a:pPr/>
              <a:t>5</a:t>
            </a:fld>
            <a:endParaRPr lang="en-US"/>
          </a:p>
        </p:txBody>
      </p:sp>
      <p:sp>
        <p:nvSpPr>
          <p:cNvPr id="2" name="TextBox 1">
            <a:extLst>
              <a:ext uri="{FF2B5EF4-FFF2-40B4-BE49-F238E27FC236}">
                <a16:creationId xmlns:a16="http://schemas.microsoft.com/office/drawing/2014/main" xmlns="" id="{0D3C2874-8618-86A2-7FA3-BE1622DD181F}"/>
              </a:ext>
            </a:extLst>
          </p:cNvPr>
          <p:cNvSpPr txBox="1"/>
          <p:nvPr/>
        </p:nvSpPr>
        <p:spPr>
          <a:xfrm>
            <a:off x="5182191" y="2511050"/>
            <a:ext cx="1828800" cy="1828800"/>
          </a:xfrm>
          <a:prstGeom prst="rect">
            <a:avLst/>
          </a:prstGeom>
          <a:noFill/>
        </p:spPr>
        <p:txBody>
          <a:bodyPr wrap="square" rtlCol="0">
            <a:spAutoFit/>
          </a:bodyPr>
          <a:lstStyle/>
          <a:p>
            <a:pPr algn="l"/>
            <a:endParaRPr lang="en-US" dirty="0"/>
          </a:p>
        </p:txBody>
      </p:sp>
      <p:grpSp>
        <p:nvGrpSpPr>
          <p:cNvPr id="13" name="Group 12">
            <a:extLst>
              <a:ext uri="{FF2B5EF4-FFF2-40B4-BE49-F238E27FC236}">
                <a16:creationId xmlns:a16="http://schemas.microsoft.com/office/drawing/2014/main" xmlns="" id="{DB0BFEBB-989F-D214-62FB-8BC87814C918}"/>
              </a:ext>
            </a:extLst>
          </p:cNvPr>
          <p:cNvGrpSpPr>
            <a:grpSpLocks noChangeAspect="1"/>
          </p:cNvGrpSpPr>
          <p:nvPr/>
        </p:nvGrpSpPr>
        <p:grpSpPr>
          <a:xfrm>
            <a:off x="10650960" y="136525"/>
            <a:ext cx="1645920" cy="1512692"/>
            <a:chOff x="9864948" y="1881980"/>
            <a:chExt cx="1882775" cy="1730376"/>
          </a:xfrm>
        </p:grpSpPr>
        <p:sp>
          <p:nvSpPr>
            <p:cNvPr id="8" name="Freeform 72">
              <a:extLst>
                <a:ext uri="{FF2B5EF4-FFF2-40B4-BE49-F238E27FC236}">
                  <a16:creationId xmlns:a16="http://schemas.microsoft.com/office/drawing/2014/main" xmlns="" id="{3C0FA3D8-96E8-A52C-DA6C-06E6367BD705}"/>
                </a:ext>
              </a:extLst>
            </p:cNvPr>
            <p:cNvSpPr>
              <a:spLocks/>
            </p:cNvSpPr>
            <p:nvPr/>
          </p:nvSpPr>
          <p:spPr bwMode="auto">
            <a:xfrm>
              <a:off x="10831735" y="1881980"/>
              <a:ext cx="915988" cy="993775"/>
            </a:xfrm>
            <a:custGeom>
              <a:avLst/>
              <a:gdLst>
                <a:gd name="T0" fmla="*/ 0 w 2310"/>
                <a:gd name="T1" fmla="*/ 1866 h 2506"/>
                <a:gd name="T2" fmla="*/ 2310 w 2310"/>
                <a:gd name="T3" fmla="*/ 0 h 2506"/>
                <a:gd name="T4" fmla="*/ 576 w 2310"/>
                <a:gd name="T5" fmla="*/ 2506 h 2506"/>
                <a:gd name="T6" fmla="*/ 0 w 2310"/>
                <a:gd name="T7" fmla="*/ 1866 h 2506"/>
              </a:gdLst>
              <a:ahLst/>
              <a:cxnLst>
                <a:cxn ang="0">
                  <a:pos x="T0" y="T1"/>
                </a:cxn>
                <a:cxn ang="0">
                  <a:pos x="T2" y="T3"/>
                </a:cxn>
                <a:cxn ang="0">
                  <a:pos x="T4" y="T5"/>
                </a:cxn>
                <a:cxn ang="0">
                  <a:pos x="T6" y="T7"/>
                </a:cxn>
              </a:cxnLst>
              <a:rect l="0" t="0" r="r" b="b"/>
              <a:pathLst>
                <a:path w="2310" h="2506">
                  <a:moveTo>
                    <a:pt x="0" y="1866"/>
                  </a:moveTo>
                  <a:lnTo>
                    <a:pt x="2310" y="0"/>
                  </a:lnTo>
                  <a:lnTo>
                    <a:pt x="576" y="2506"/>
                  </a:lnTo>
                  <a:lnTo>
                    <a:pt x="0" y="1866"/>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9" name="Freeform 73">
              <a:extLst>
                <a:ext uri="{FF2B5EF4-FFF2-40B4-BE49-F238E27FC236}">
                  <a16:creationId xmlns:a16="http://schemas.microsoft.com/office/drawing/2014/main" xmlns="" id="{16739C5C-CAD1-6691-6DB5-50401A030F1C}"/>
                </a:ext>
              </a:extLst>
            </p:cNvPr>
            <p:cNvSpPr>
              <a:spLocks/>
            </p:cNvSpPr>
            <p:nvPr/>
          </p:nvSpPr>
          <p:spPr bwMode="auto">
            <a:xfrm>
              <a:off x="9864948" y="1901030"/>
              <a:ext cx="265113" cy="188913"/>
            </a:xfrm>
            <a:custGeom>
              <a:avLst/>
              <a:gdLst>
                <a:gd name="T0" fmla="*/ 0 w 665"/>
                <a:gd name="T1" fmla="*/ 474 h 474"/>
                <a:gd name="T2" fmla="*/ 665 w 665"/>
                <a:gd name="T3" fmla="*/ 0 h 474"/>
                <a:gd name="T4" fmla="*/ 621 w 665"/>
                <a:gd name="T5" fmla="*/ 320 h 474"/>
                <a:gd name="T6" fmla="*/ 0 w 665"/>
                <a:gd name="T7" fmla="*/ 474 h 474"/>
              </a:gdLst>
              <a:ahLst/>
              <a:cxnLst>
                <a:cxn ang="0">
                  <a:pos x="T0" y="T1"/>
                </a:cxn>
                <a:cxn ang="0">
                  <a:pos x="T2" y="T3"/>
                </a:cxn>
                <a:cxn ang="0">
                  <a:pos x="T4" y="T5"/>
                </a:cxn>
                <a:cxn ang="0">
                  <a:pos x="T6" y="T7"/>
                </a:cxn>
              </a:cxnLst>
              <a:rect l="0" t="0" r="r" b="b"/>
              <a:pathLst>
                <a:path w="665" h="474">
                  <a:moveTo>
                    <a:pt x="0" y="474"/>
                  </a:moveTo>
                  <a:lnTo>
                    <a:pt x="665" y="0"/>
                  </a:lnTo>
                  <a:lnTo>
                    <a:pt x="621" y="320"/>
                  </a:lnTo>
                  <a:lnTo>
                    <a:pt x="0" y="474"/>
                  </a:lnTo>
                  <a:close/>
                </a:path>
              </a:pathLst>
            </a:custGeom>
            <a:solidFill>
              <a:schemeClr val="accent4">
                <a:lumMod val="75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0" name="Freeform 74">
              <a:extLst>
                <a:ext uri="{FF2B5EF4-FFF2-40B4-BE49-F238E27FC236}">
                  <a16:creationId xmlns:a16="http://schemas.microsoft.com/office/drawing/2014/main" xmlns="" id="{E58311D5-71C6-759B-18DE-CDC7E2A3661B}"/>
                </a:ext>
              </a:extLst>
            </p:cNvPr>
            <p:cNvSpPr>
              <a:spLocks/>
            </p:cNvSpPr>
            <p:nvPr/>
          </p:nvSpPr>
          <p:spPr bwMode="auto">
            <a:xfrm>
              <a:off x="10009410" y="1901030"/>
              <a:ext cx="392113" cy="868363"/>
            </a:xfrm>
            <a:custGeom>
              <a:avLst/>
              <a:gdLst>
                <a:gd name="T0" fmla="*/ 596 w 985"/>
                <a:gd name="T1" fmla="*/ 141 h 2187"/>
                <a:gd name="T2" fmla="*/ 301 w 985"/>
                <a:gd name="T3" fmla="*/ 0 h 2187"/>
                <a:gd name="T4" fmla="*/ 0 w 985"/>
                <a:gd name="T5" fmla="*/ 2187 h 2187"/>
                <a:gd name="T6" fmla="*/ 985 w 985"/>
                <a:gd name="T7" fmla="*/ 1688 h 2187"/>
                <a:gd name="T8" fmla="*/ 596 w 985"/>
                <a:gd name="T9" fmla="*/ 141 h 2187"/>
              </a:gdLst>
              <a:ahLst/>
              <a:cxnLst>
                <a:cxn ang="0">
                  <a:pos x="T0" y="T1"/>
                </a:cxn>
                <a:cxn ang="0">
                  <a:pos x="T2" y="T3"/>
                </a:cxn>
                <a:cxn ang="0">
                  <a:pos x="T4" y="T5"/>
                </a:cxn>
                <a:cxn ang="0">
                  <a:pos x="T6" y="T7"/>
                </a:cxn>
                <a:cxn ang="0">
                  <a:pos x="T8" y="T9"/>
                </a:cxn>
              </a:cxnLst>
              <a:rect l="0" t="0" r="r" b="b"/>
              <a:pathLst>
                <a:path w="985" h="2187">
                  <a:moveTo>
                    <a:pt x="596" y="141"/>
                  </a:moveTo>
                  <a:lnTo>
                    <a:pt x="301" y="0"/>
                  </a:lnTo>
                  <a:lnTo>
                    <a:pt x="0" y="2187"/>
                  </a:lnTo>
                  <a:lnTo>
                    <a:pt x="985" y="1688"/>
                  </a:lnTo>
                  <a:lnTo>
                    <a:pt x="596" y="141"/>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1" name="Freeform 75">
              <a:extLst>
                <a:ext uri="{FF2B5EF4-FFF2-40B4-BE49-F238E27FC236}">
                  <a16:creationId xmlns:a16="http://schemas.microsoft.com/office/drawing/2014/main" xmlns="" id="{D19E70A8-836B-CC0F-54BA-6C974440346E}"/>
                </a:ext>
              </a:extLst>
            </p:cNvPr>
            <p:cNvSpPr>
              <a:spLocks/>
            </p:cNvSpPr>
            <p:nvPr/>
          </p:nvSpPr>
          <p:spPr bwMode="auto">
            <a:xfrm>
              <a:off x="9945910" y="2359818"/>
              <a:ext cx="1073150" cy="584200"/>
            </a:xfrm>
            <a:custGeom>
              <a:avLst/>
              <a:gdLst>
                <a:gd name="T0" fmla="*/ 0 w 2704"/>
                <a:gd name="T1" fmla="*/ 1061 h 1473"/>
                <a:gd name="T2" fmla="*/ 1823 w 2704"/>
                <a:gd name="T3" fmla="*/ 0 h 1473"/>
                <a:gd name="T4" fmla="*/ 2673 w 2704"/>
                <a:gd name="T5" fmla="*/ 888 h 1473"/>
                <a:gd name="T6" fmla="*/ 2704 w 2704"/>
                <a:gd name="T7" fmla="*/ 1361 h 1473"/>
                <a:gd name="T8" fmla="*/ 130 w 2704"/>
                <a:gd name="T9" fmla="*/ 1473 h 1473"/>
                <a:gd name="T10" fmla="*/ 0 w 2704"/>
                <a:gd name="T11" fmla="*/ 1061 h 1473"/>
              </a:gdLst>
              <a:ahLst/>
              <a:cxnLst>
                <a:cxn ang="0">
                  <a:pos x="T0" y="T1"/>
                </a:cxn>
                <a:cxn ang="0">
                  <a:pos x="T2" y="T3"/>
                </a:cxn>
                <a:cxn ang="0">
                  <a:pos x="T4" y="T5"/>
                </a:cxn>
                <a:cxn ang="0">
                  <a:pos x="T6" y="T7"/>
                </a:cxn>
                <a:cxn ang="0">
                  <a:pos x="T8" y="T9"/>
                </a:cxn>
                <a:cxn ang="0">
                  <a:pos x="T10" y="T11"/>
                </a:cxn>
              </a:cxnLst>
              <a:rect l="0" t="0" r="r" b="b"/>
              <a:pathLst>
                <a:path w="2704" h="1473">
                  <a:moveTo>
                    <a:pt x="0" y="1061"/>
                  </a:moveTo>
                  <a:lnTo>
                    <a:pt x="1823" y="0"/>
                  </a:lnTo>
                  <a:lnTo>
                    <a:pt x="2673" y="888"/>
                  </a:lnTo>
                  <a:lnTo>
                    <a:pt x="2704" y="1361"/>
                  </a:lnTo>
                  <a:lnTo>
                    <a:pt x="130" y="1473"/>
                  </a:lnTo>
                  <a:lnTo>
                    <a:pt x="0" y="1061"/>
                  </a:lnTo>
                  <a:close/>
                </a:path>
              </a:pathLst>
            </a:custGeom>
            <a:solidFill>
              <a:schemeClr val="accent4"/>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12" name="Freeform 76">
              <a:extLst>
                <a:ext uri="{FF2B5EF4-FFF2-40B4-BE49-F238E27FC236}">
                  <a16:creationId xmlns:a16="http://schemas.microsoft.com/office/drawing/2014/main" xmlns="" id="{2D181C59-3028-A2F6-88C5-11DBDD74DDBF}"/>
                </a:ext>
              </a:extLst>
            </p:cNvPr>
            <p:cNvSpPr>
              <a:spLocks/>
            </p:cNvSpPr>
            <p:nvPr/>
          </p:nvSpPr>
          <p:spPr bwMode="auto">
            <a:xfrm>
              <a:off x="10057035" y="2610643"/>
              <a:ext cx="1150938" cy="1001713"/>
            </a:xfrm>
            <a:custGeom>
              <a:avLst/>
              <a:gdLst>
                <a:gd name="T0" fmla="*/ 2900 w 2900"/>
                <a:gd name="T1" fmla="*/ 2525 h 2525"/>
                <a:gd name="T2" fmla="*/ 2611 w 2900"/>
                <a:gd name="T3" fmla="*/ 0 h 2525"/>
                <a:gd name="T4" fmla="*/ 0 w 2900"/>
                <a:gd name="T5" fmla="*/ 493 h 2525"/>
                <a:gd name="T6" fmla="*/ 2900 w 2900"/>
                <a:gd name="T7" fmla="*/ 2525 h 2525"/>
              </a:gdLst>
              <a:ahLst/>
              <a:cxnLst>
                <a:cxn ang="0">
                  <a:pos x="T0" y="T1"/>
                </a:cxn>
                <a:cxn ang="0">
                  <a:pos x="T2" y="T3"/>
                </a:cxn>
                <a:cxn ang="0">
                  <a:pos x="T4" y="T5"/>
                </a:cxn>
                <a:cxn ang="0">
                  <a:pos x="T6" y="T7"/>
                </a:cxn>
              </a:cxnLst>
              <a:rect l="0" t="0" r="r" b="b"/>
              <a:pathLst>
                <a:path w="2900" h="2525">
                  <a:moveTo>
                    <a:pt x="2900" y="2525"/>
                  </a:moveTo>
                  <a:lnTo>
                    <a:pt x="2611" y="0"/>
                  </a:lnTo>
                  <a:lnTo>
                    <a:pt x="0" y="493"/>
                  </a:lnTo>
                  <a:lnTo>
                    <a:pt x="2900" y="2525"/>
                  </a:lnTo>
                  <a:close/>
                </a:path>
              </a:pathLst>
            </a:custGeom>
            <a:solidFill>
              <a:schemeClr val="accent4">
                <a:lumMod val="60000"/>
                <a:lumOff val="40000"/>
              </a:schemeClr>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7222456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Group 19">
            <a:extLst>
              <a:ext uri="{FF2B5EF4-FFF2-40B4-BE49-F238E27FC236}">
                <a16:creationId xmlns:a16="http://schemas.microsoft.com/office/drawing/2014/main" xmlns="" id="{4F3D9D7F-D64A-482A-A2EC-06EB54363438}"/>
              </a:ext>
            </a:extLst>
          </p:cNvPr>
          <p:cNvGrpSpPr/>
          <p:nvPr/>
        </p:nvGrpSpPr>
        <p:grpSpPr>
          <a:xfrm>
            <a:off x="10047982" y="5949280"/>
            <a:ext cx="1534418" cy="908720"/>
            <a:chOff x="6284267" y="4972050"/>
            <a:chExt cx="2354263" cy="1204913"/>
          </a:xfrm>
        </p:grpSpPr>
        <p:sp>
          <p:nvSpPr>
            <p:cNvPr id="21" name="Freeform 66">
              <a:extLst>
                <a:ext uri="{FF2B5EF4-FFF2-40B4-BE49-F238E27FC236}">
                  <a16:creationId xmlns:a16="http://schemas.microsoft.com/office/drawing/2014/main" xmlns="" id="{FEE1945D-5654-49C3-A3EB-592F9913415A}"/>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3">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2" name="Freeform 67">
              <a:extLst>
                <a:ext uri="{FF2B5EF4-FFF2-40B4-BE49-F238E27FC236}">
                  <a16:creationId xmlns:a16="http://schemas.microsoft.com/office/drawing/2014/main" xmlns="" id="{287C8EB6-395A-4DC9-BA31-80933B976BD1}"/>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3" name="Freeform 68">
              <a:extLst>
                <a:ext uri="{FF2B5EF4-FFF2-40B4-BE49-F238E27FC236}">
                  <a16:creationId xmlns:a16="http://schemas.microsoft.com/office/drawing/2014/main" xmlns="" id="{3FCC388D-D617-4450-9C9D-4399D4A421B1}"/>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3">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4" name="Freeform 69">
              <a:extLst>
                <a:ext uri="{FF2B5EF4-FFF2-40B4-BE49-F238E27FC236}">
                  <a16:creationId xmlns:a16="http://schemas.microsoft.com/office/drawing/2014/main" xmlns="" id="{8D317EE1-7B84-41C9-BAD3-9AE7809AE346}"/>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3">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25" name="Freeform 74">
              <a:extLst>
                <a:ext uri="{FF2B5EF4-FFF2-40B4-BE49-F238E27FC236}">
                  <a16:creationId xmlns:a16="http://schemas.microsoft.com/office/drawing/2014/main" xmlns="" id="{F786031B-F894-4DD2-B463-08F9D908ABFB}"/>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en-US"/>
            </a:p>
          </p:txBody>
        </p:sp>
      </p:grpSp>
      <p:sp>
        <p:nvSpPr>
          <p:cNvPr id="4" name="Title 3"/>
          <p:cNvSpPr>
            <a:spLocks noGrp="1"/>
          </p:cNvSpPr>
          <p:nvPr>
            <p:ph type="title"/>
          </p:nvPr>
        </p:nvSpPr>
        <p:spPr>
          <a:xfrm>
            <a:off x="838200" y="587323"/>
            <a:ext cx="10515600" cy="983285"/>
          </a:xfrm>
        </p:spPr>
        <p:txBody>
          <a:bodyPr>
            <a:noAutofit/>
          </a:bodyPr>
          <a:lstStyle/>
          <a:p>
            <a:r>
              <a:rPr lang="en-US" dirty="0">
                <a:solidFill>
                  <a:srgbClr val="323951"/>
                </a:solidFill>
              </a:rPr>
              <a:t>Advantages of </a:t>
            </a:r>
            <a:r>
              <a:rPr lang="en-US" dirty="0">
                <a:solidFill>
                  <a:srgbClr val="1A98DD"/>
                </a:solidFill>
              </a:rPr>
              <a:t> </a:t>
            </a:r>
            <a:r>
              <a:rPr lang="en-US" dirty="0">
                <a:solidFill>
                  <a:srgbClr val="951983"/>
                </a:solidFill>
              </a:rPr>
              <a:t>General Search</a:t>
            </a:r>
          </a:p>
        </p:txBody>
      </p:sp>
      <p:sp>
        <p:nvSpPr>
          <p:cNvPr id="16" name="Content Placeholder 15"/>
          <p:cNvSpPr>
            <a:spLocks noGrp="1"/>
          </p:cNvSpPr>
          <p:nvPr>
            <p:ph idx="1"/>
          </p:nvPr>
        </p:nvSpPr>
        <p:spPr>
          <a:xfrm>
            <a:off x="838200" y="1570608"/>
            <a:ext cx="10515600" cy="5112056"/>
          </a:xfrm>
        </p:spPr>
        <p:txBody>
          <a:bodyPr/>
          <a:lstStyle/>
          <a:p>
            <a:pPr>
              <a:lnSpc>
                <a:spcPct val="100000"/>
              </a:lnSpc>
            </a:pPr>
            <a:r>
              <a:rPr lang="en-US" dirty="0"/>
              <a:t>Variety: One can get variety of information by general search.</a:t>
            </a:r>
          </a:p>
          <a:p>
            <a:pPr>
              <a:lnSpc>
                <a:spcPct val="100000"/>
              </a:lnSpc>
            </a:pPr>
            <a:r>
              <a:rPr lang="en-US" dirty="0"/>
              <a:t>Precision: By general search refined or more precise results can be found.</a:t>
            </a:r>
          </a:p>
          <a:p>
            <a:pPr>
              <a:lnSpc>
                <a:spcPct val="100000"/>
              </a:lnSpc>
            </a:pPr>
            <a:r>
              <a:rPr lang="en-US" dirty="0"/>
              <a:t>Time Saving: By general search one can save one's valuable time and find result quickly.</a:t>
            </a:r>
          </a:p>
        </p:txBody>
      </p:sp>
      <p:sp>
        <p:nvSpPr>
          <p:cNvPr id="7" name="Slide Number Placeholder 6"/>
          <p:cNvSpPr>
            <a:spLocks noGrp="1"/>
          </p:cNvSpPr>
          <p:nvPr>
            <p:ph type="sldNum" sz="quarter" idx="12"/>
          </p:nvPr>
        </p:nvSpPr>
        <p:spPr/>
        <p:txBody>
          <a:bodyPr/>
          <a:lstStyle/>
          <a:p>
            <a:fld id="{51F02384-994A-4C3C-8656-0CE2B6A3B91B}" type="slidenum">
              <a:rPr lang="en-US" smtClean="0"/>
              <a:pPr/>
              <a:t>6</a:t>
            </a:fld>
            <a:endParaRPr lang="en-US"/>
          </a:p>
        </p:txBody>
      </p:sp>
    </p:spTree>
    <p:extLst>
      <p:ext uri="{BB962C8B-B14F-4D97-AF65-F5344CB8AC3E}">
        <p14:creationId xmlns:p14="http://schemas.microsoft.com/office/powerpoint/2010/main" val="334891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xmlns="" id="{EDE19881-359D-95EF-1EE2-BE556749111A}"/>
              </a:ext>
            </a:extLst>
          </p:cNvPr>
          <p:cNvSpPr>
            <a:spLocks noGrp="1"/>
          </p:cNvSpPr>
          <p:nvPr>
            <p:ph type="sldNum" sz="quarter" idx="12"/>
          </p:nvPr>
        </p:nvSpPr>
        <p:spPr/>
        <p:txBody>
          <a:bodyPr/>
          <a:lstStyle/>
          <a:p>
            <a:fld id="{7F88F610-7B7C-44F0-8FE6-F62371B7351D}" type="slidenum">
              <a:rPr lang="en-US" smtClean="0"/>
              <a:t>7</a:t>
            </a:fld>
            <a:endParaRPr lang="en-US"/>
          </a:p>
        </p:txBody>
      </p:sp>
      <p:grpSp>
        <p:nvGrpSpPr>
          <p:cNvPr id="14" name="Group 13">
            <a:extLst>
              <a:ext uri="{FF2B5EF4-FFF2-40B4-BE49-F238E27FC236}">
                <a16:creationId xmlns:a16="http://schemas.microsoft.com/office/drawing/2014/main" xmlns="" id="{20CD16CE-85FC-768D-866C-8DE6168520D5}"/>
              </a:ext>
            </a:extLst>
          </p:cNvPr>
          <p:cNvGrpSpPr/>
          <p:nvPr/>
        </p:nvGrpSpPr>
        <p:grpSpPr>
          <a:xfrm>
            <a:off x="10047985" y="5949279"/>
            <a:ext cx="1534419" cy="908720"/>
            <a:chOff x="6284267" y="4972050"/>
            <a:chExt cx="2354263" cy="1204913"/>
          </a:xfrm>
        </p:grpSpPr>
        <p:sp>
          <p:nvSpPr>
            <p:cNvPr id="9" name="Freeform 66">
              <a:extLst>
                <a:ext uri="{FF2B5EF4-FFF2-40B4-BE49-F238E27FC236}">
                  <a16:creationId xmlns:a16="http://schemas.microsoft.com/office/drawing/2014/main" xmlns="" id="{DC64A3F4-8BDE-3E9D-5847-1F22007DDE31}"/>
                </a:ext>
              </a:extLst>
            </p:cNvPr>
            <p:cNvSpPr>
              <a:spLocks/>
            </p:cNvSpPr>
            <p:nvPr/>
          </p:nvSpPr>
          <p:spPr bwMode="auto">
            <a:xfrm>
              <a:off x="6284267" y="4972050"/>
              <a:ext cx="747713" cy="712788"/>
            </a:xfrm>
            <a:custGeom>
              <a:avLst/>
              <a:gdLst>
                <a:gd name="T0" fmla="*/ 1411 w 1411"/>
                <a:gd name="T1" fmla="*/ 1348 h 1348"/>
                <a:gd name="T2" fmla="*/ 57 w 1411"/>
                <a:gd name="T3" fmla="*/ 713 h 1348"/>
                <a:gd name="T4" fmla="*/ 0 w 1411"/>
                <a:gd name="T5" fmla="*/ 216 h 1348"/>
                <a:gd name="T6" fmla="*/ 1277 w 1411"/>
                <a:gd name="T7" fmla="*/ 0 h 1348"/>
                <a:gd name="T8" fmla="*/ 1411 w 1411"/>
                <a:gd name="T9" fmla="*/ 1348 h 1348"/>
              </a:gdLst>
              <a:ahLst/>
              <a:cxnLst>
                <a:cxn ang="0">
                  <a:pos x="T0" y="T1"/>
                </a:cxn>
                <a:cxn ang="0">
                  <a:pos x="T2" y="T3"/>
                </a:cxn>
                <a:cxn ang="0">
                  <a:pos x="T4" y="T5"/>
                </a:cxn>
                <a:cxn ang="0">
                  <a:pos x="T6" y="T7"/>
                </a:cxn>
                <a:cxn ang="0">
                  <a:pos x="T8" y="T9"/>
                </a:cxn>
              </a:cxnLst>
              <a:rect l="0" t="0" r="r" b="b"/>
              <a:pathLst>
                <a:path w="1411" h="1348">
                  <a:moveTo>
                    <a:pt x="1411" y="1348"/>
                  </a:moveTo>
                  <a:lnTo>
                    <a:pt x="57" y="713"/>
                  </a:lnTo>
                  <a:lnTo>
                    <a:pt x="0" y="216"/>
                  </a:lnTo>
                  <a:lnTo>
                    <a:pt x="1277" y="0"/>
                  </a:lnTo>
                  <a:lnTo>
                    <a:pt x="1411" y="1348"/>
                  </a:lnTo>
                  <a:close/>
                </a:path>
              </a:pathLst>
            </a:custGeom>
            <a:solidFill>
              <a:schemeClr val="accent4">
                <a:lumMod val="40000"/>
                <a:lumOff val="6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0" name="Freeform 67">
              <a:extLst>
                <a:ext uri="{FF2B5EF4-FFF2-40B4-BE49-F238E27FC236}">
                  <a16:creationId xmlns:a16="http://schemas.microsoft.com/office/drawing/2014/main" xmlns="" id="{180FD83F-82A0-8639-BB5C-A814EFE44481}"/>
                </a:ext>
              </a:extLst>
            </p:cNvPr>
            <p:cNvSpPr>
              <a:spLocks/>
            </p:cNvSpPr>
            <p:nvPr/>
          </p:nvSpPr>
          <p:spPr bwMode="auto">
            <a:xfrm>
              <a:off x="6436667" y="4972050"/>
              <a:ext cx="595313" cy="836613"/>
            </a:xfrm>
            <a:custGeom>
              <a:avLst/>
              <a:gdLst>
                <a:gd name="T0" fmla="*/ 451 w 1123"/>
                <a:gd name="T1" fmla="*/ 1582 h 1582"/>
                <a:gd name="T2" fmla="*/ 1123 w 1123"/>
                <a:gd name="T3" fmla="*/ 1348 h 1582"/>
                <a:gd name="T4" fmla="*/ 989 w 1123"/>
                <a:gd name="T5" fmla="*/ 0 h 1582"/>
                <a:gd name="T6" fmla="*/ 0 w 1123"/>
                <a:gd name="T7" fmla="*/ 421 h 1582"/>
                <a:gd name="T8" fmla="*/ 451 w 1123"/>
                <a:gd name="T9" fmla="*/ 1582 h 1582"/>
              </a:gdLst>
              <a:ahLst/>
              <a:cxnLst>
                <a:cxn ang="0">
                  <a:pos x="T0" y="T1"/>
                </a:cxn>
                <a:cxn ang="0">
                  <a:pos x="T2" y="T3"/>
                </a:cxn>
                <a:cxn ang="0">
                  <a:pos x="T4" y="T5"/>
                </a:cxn>
                <a:cxn ang="0">
                  <a:pos x="T6" y="T7"/>
                </a:cxn>
                <a:cxn ang="0">
                  <a:pos x="T8" y="T9"/>
                </a:cxn>
              </a:cxnLst>
              <a:rect l="0" t="0" r="r" b="b"/>
              <a:pathLst>
                <a:path w="1123" h="1582">
                  <a:moveTo>
                    <a:pt x="451" y="1582"/>
                  </a:moveTo>
                  <a:lnTo>
                    <a:pt x="1123" y="1348"/>
                  </a:lnTo>
                  <a:lnTo>
                    <a:pt x="989" y="0"/>
                  </a:lnTo>
                  <a:lnTo>
                    <a:pt x="0" y="421"/>
                  </a:lnTo>
                  <a:lnTo>
                    <a:pt x="451" y="1582"/>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1" name="Freeform 68">
              <a:extLst>
                <a:ext uri="{FF2B5EF4-FFF2-40B4-BE49-F238E27FC236}">
                  <a16:creationId xmlns:a16="http://schemas.microsoft.com/office/drawing/2014/main" xmlns="" id="{4F377F23-9302-1136-D313-B3A4CBE325F3}"/>
                </a:ext>
              </a:extLst>
            </p:cNvPr>
            <p:cNvSpPr>
              <a:spLocks/>
            </p:cNvSpPr>
            <p:nvPr/>
          </p:nvSpPr>
          <p:spPr bwMode="auto">
            <a:xfrm>
              <a:off x="6436667" y="5157788"/>
              <a:ext cx="696913" cy="865188"/>
            </a:xfrm>
            <a:custGeom>
              <a:avLst/>
              <a:gdLst>
                <a:gd name="T0" fmla="*/ 0 w 1317"/>
                <a:gd name="T1" fmla="*/ 70 h 1636"/>
                <a:gd name="T2" fmla="*/ 1317 w 1317"/>
                <a:gd name="T3" fmla="*/ 0 h 1636"/>
                <a:gd name="T4" fmla="*/ 1317 w 1317"/>
                <a:gd name="T5" fmla="*/ 1636 h 1636"/>
                <a:gd name="T6" fmla="*/ 108 w 1317"/>
                <a:gd name="T7" fmla="*/ 1231 h 1636"/>
                <a:gd name="T8" fmla="*/ 0 w 1317"/>
                <a:gd name="T9" fmla="*/ 70 h 1636"/>
              </a:gdLst>
              <a:ahLst/>
              <a:cxnLst>
                <a:cxn ang="0">
                  <a:pos x="T0" y="T1"/>
                </a:cxn>
                <a:cxn ang="0">
                  <a:pos x="T2" y="T3"/>
                </a:cxn>
                <a:cxn ang="0">
                  <a:pos x="T4" y="T5"/>
                </a:cxn>
                <a:cxn ang="0">
                  <a:pos x="T6" y="T7"/>
                </a:cxn>
                <a:cxn ang="0">
                  <a:pos x="T8" y="T9"/>
                </a:cxn>
              </a:cxnLst>
              <a:rect l="0" t="0" r="r" b="b"/>
              <a:pathLst>
                <a:path w="1317" h="1636">
                  <a:moveTo>
                    <a:pt x="0" y="70"/>
                  </a:moveTo>
                  <a:lnTo>
                    <a:pt x="1317" y="0"/>
                  </a:lnTo>
                  <a:lnTo>
                    <a:pt x="1317" y="1636"/>
                  </a:lnTo>
                  <a:lnTo>
                    <a:pt x="108" y="1231"/>
                  </a:lnTo>
                  <a:lnTo>
                    <a:pt x="0" y="70"/>
                  </a:lnTo>
                  <a:close/>
                </a:path>
              </a:pathLst>
            </a:custGeom>
            <a:solidFill>
              <a:schemeClr val="accent4">
                <a:lumMod val="60000"/>
                <a:lumOff val="4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2" name="Freeform 69">
              <a:extLst>
                <a:ext uri="{FF2B5EF4-FFF2-40B4-BE49-F238E27FC236}">
                  <a16:creationId xmlns:a16="http://schemas.microsoft.com/office/drawing/2014/main" xmlns="" id="{DB33DCD2-E1FF-3D72-B412-FFDF81D53FD3}"/>
                </a:ext>
              </a:extLst>
            </p:cNvPr>
            <p:cNvSpPr>
              <a:spLocks/>
            </p:cNvSpPr>
            <p:nvPr/>
          </p:nvSpPr>
          <p:spPr bwMode="auto">
            <a:xfrm>
              <a:off x="6817667" y="5157788"/>
              <a:ext cx="315913" cy="865188"/>
            </a:xfrm>
            <a:custGeom>
              <a:avLst/>
              <a:gdLst>
                <a:gd name="T0" fmla="*/ 597 w 597"/>
                <a:gd name="T1" fmla="*/ 1636 h 1636"/>
                <a:gd name="T2" fmla="*/ 12 w 597"/>
                <a:gd name="T3" fmla="*/ 1636 h 1636"/>
                <a:gd name="T4" fmla="*/ 0 w 597"/>
                <a:gd name="T5" fmla="*/ 289 h 1636"/>
                <a:gd name="T6" fmla="*/ 597 w 597"/>
                <a:gd name="T7" fmla="*/ 0 h 1636"/>
                <a:gd name="T8" fmla="*/ 597 w 597"/>
                <a:gd name="T9" fmla="*/ 1636 h 1636"/>
              </a:gdLst>
              <a:ahLst/>
              <a:cxnLst>
                <a:cxn ang="0">
                  <a:pos x="T0" y="T1"/>
                </a:cxn>
                <a:cxn ang="0">
                  <a:pos x="T2" y="T3"/>
                </a:cxn>
                <a:cxn ang="0">
                  <a:pos x="T4" y="T5"/>
                </a:cxn>
                <a:cxn ang="0">
                  <a:pos x="T6" y="T7"/>
                </a:cxn>
                <a:cxn ang="0">
                  <a:pos x="T8" y="T9"/>
                </a:cxn>
              </a:cxnLst>
              <a:rect l="0" t="0" r="r" b="b"/>
              <a:pathLst>
                <a:path w="597" h="1636">
                  <a:moveTo>
                    <a:pt x="597" y="1636"/>
                  </a:moveTo>
                  <a:lnTo>
                    <a:pt x="12" y="1636"/>
                  </a:lnTo>
                  <a:lnTo>
                    <a:pt x="0" y="289"/>
                  </a:lnTo>
                  <a:lnTo>
                    <a:pt x="597" y="0"/>
                  </a:lnTo>
                  <a:lnTo>
                    <a:pt x="597" y="1636"/>
                  </a:lnTo>
                  <a:close/>
                </a:path>
              </a:pathLst>
            </a:custGeom>
            <a:solidFill>
              <a:schemeClr val="accent4">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13" name="Freeform 74">
              <a:extLst>
                <a:ext uri="{FF2B5EF4-FFF2-40B4-BE49-F238E27FC236}">
                  <a16:creationId xmlns:a16="http://schemas.microsoft.com/office/drawing/2014/main" xmlns="" id="{896297E6-981C-068F-C6BE-D6D23BEAAD31}"/>
                </a:ext>
              </a:extLst>
            </p:cNvPr>
            <p:cNvSpPr>
              <a:spLocks/>
            </p:cNvSpPr>
            <p:nvPr/>
          </p:nvSpPr>
          <p:spPr bwMode="auto">
            <a:xfrm>
              <a:off x="6816080" y="5313363"/>
              <a:ext cx="1822450" cy="863600"/>
            </a:xfrm>
            <a:custGeom>
              <a:avLst/>
              <a:gdLst>
                <a:gd name="T0" fmla="*/ 2180 w 3442"/>
                <a:gd name="T1" fmla="*/ 1 h 1631"/>
                <a:gd name="T2" fmla="*/ 1274 w 3442"/>
                <a:gd name="T3" fmla="*/ 1 h 1631"/>
                <a:gd name="T4" fmla="*/ 0 w 3442"/>
                <a:gd name="T5" fmla="*/ 1 h 1631"/>
                <a:gd name="T6" fmla="*/ 0 w 3442"/>
                <a:gd name="T7" fmla="*/ 1631 h 1631"/>
                <a:gd name="T8" fmla="*/ 1274 w 3442"/>
                <a:gd name="T9" fmla="*/ 1631 h 1631"/>
                <a:gd name="T10" fmla="*/ 2180 w 3442"/>
                <a:gd name="T11" fmla="*/ 1631 h 1631"/>
                <a:gd name="T12" fmla="*/ 3436 w 3442"/>
                <a:gd name="T13" fmla="*/ 1631 h 1631"/>
                <a:gd name="T14" fmla="*/ 3442 w 3442"/>
                <a:gd name="T15" fmla="*/ 0 h 1631"/>
                <a:gd name="T16" fmla="*/ 2180 w 3442"/>
                <a:gd name="T17" fmla="*/ 1 h 16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42" h="1631">
                  <a:moveTo>
                    <a:pt x="2180" y="1"/>
                  </a:moveTo>
                  <a:lnTo>
                    <a:pt x="1274" y="1"/>
                  </a:lnTo>
                  <a:lnTo>
                    <a:pt x="0" y="1"/>
                  </a:lnTo>
                  <a:lnTo>
                    <a:pt x="0" y="1631"/>
                  </a:lnTo>
                  <a:lnTo>
                    <a:pt x="1274" y="1631"/>
                  </a:lnTo>
                  <a:lnTo>
                    <a:pt x="2180" y="1631"/>
                  </a:lnTo>
                  <a:lnTo>
                    <a:pt x="3436" y="1631"/>
                  </a:lnTo>
                  <a:lnTo>
                    <a:pt x="3442" y="0"/>
                  </a:lnTo>
                  <a:lnTo>
                    <a:pt x="2180" y="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pPr algn="ctr"/>
              <a:r>
                <a:rPr lang="en-US" dirty="0">
                  <a:solidFill>
                    <a:schemeClr val="bg1"/>
                  </a:solidFill>
                </a:rPr>
                <a:t>9</a:t>
              </a:r>
            </a:p>
          </p:txBody>
        </p:sp>
      </p:grpSp>
      <p:sp>
        <p:nvSpPr>
          <p:cNvPr id="15" name="TextBox 14">
            <a:extLst>
              <a:ext uri="{FF2B5EF4-FFF2-40B4-BE49-F238E27FC236}">
                <a16:creationId xmlns:a16="http://schemas.microsoft.com/office/drawing/2014/main" xmlns="" id="{D9DDA051-9492-C247-23F6-CC7B3C75C8D0}"/>
              </a:ext>
            </a:extLst>
          </p:cNvPr>
          <p:cNvSpPr txBox="1"/>
          <p:nvPr/>
        </p:nvSpPr>
        <p:spPr>
          <a:xfrm>
            <a:off x="594215" y="371151"/>
            <a:ext cx="10478747" cy="923330"/>
          </a:xfrm>
          <a:prstGeom prst="rect">
            <a:avLst/>
          </a:prstGeom>
          <a:noFill/>
        </p:spPr>
        <p:txBody>
          <a:bodyPr wrap="square" rtlCol="0">
            <a:spAutoFit/>
          </a:bodyPr>
          <a:lstStyle/>
          <a:p>
            <a:pPr algn="l"/>
            <a:r>
              <a:rPr lang="en-US" sz="5400" dirty="0"/>
              <a:t>Search Engines for </a:t>
            </a:r>
            <a:r>
              <a:rPr lang="en-US" sz="5400" dirty="0">
                <a:solidFill>
                  <a:srgbClr val="951983"/>
                </a:solidFill>
              </a:rPr>
              <a:t>General Searches</a:t>
            </a:r>
            <a:endParaRPr lang="en-US" sz="5400" dirty="0"/>
          </a:p>
        </p:txBody>
      </p:sp>
      <p:sp>
        <p:nvSpPr>
          <p:cNvPr id="3" name="TextBox 2">
            <a:extLst>
              <a:ext uri="{FF2B5EF4-FFF2-40B4-BE49-F238E27FC236}">
                <a16:creationId xmlns:a16="http://schemas.microsoft.com/office/drawing/2014/main" xmlns="" id="{5BF39CD2-3A55-D7FA-DA21-6013468CD4E2}"/>
              </a:ext>
            </a:extLst>
          </p:cNvPr>
          <p:cNvSpPr txBox="1"/>
          <p:nvPr/>
        </p:nvSpPr>
        <p:spPr>
          <a:xfrm>
            <a:off x="827135" y="2538029"/>
            <a:ext cx="4674883" cy="646331"/>
          </a:xfrm>
          <a:prstGeom prst="rect">
            <a:avLst/>
          </a:prstGeom>
          <a:solidFill>
            <a:schemeClr val="accent3">
              <a:lumMod val="20000"/>
              <a:lumOff val="80000"/>
            </a:schemeClr>
          </a:solidFill>
        </p:spPr>
        <p:txBody>
          <a:bodyPr wrap="square" rtlCol="0">
            <a:spAutoFit/>
          </a:bodyPr>
          <a:lstStyle/>
          <a:p>
            <a:pPr marL="571500" indent="-571500" algn="l">
              <a:buFont typeface="Arial" panose="020B0604020202020204" pitchFamily="34" charset="0"/>
              <a:buChar char="•"/>
            </a:pPr>
            <a:r>
              <a:rPr lang="en-US" sz="3600" dirty="0">
                <a:solidFill>
                  <a:srgbClr val="1A98DD"/>
                </a:solidFill>
              </a:rPr>
              <a:t>Google</a:t>
            </a:r>
          </a:p>
        </p:txBody>
      </p:sp>
      <p:sp>
        <p:nvSpPr>
          <p:cNvPr id="4" name="TextBox 3">
            <a:extLst>
              <a:ext uri="{FF2B5EF4-FFF2-40B4-BE49-F238E27FC236}">
                <a16:creationId xmlns:a16="http://schemas.microsoft.com/office/drawing/2014/main" xmlns="" id="{4AEA548B-93CF-48AB-2B75-AAC8CBE60EE2}"/>
              </a:ext>
            </a:extLst>
          </p:cNvPr>
          <p:cNvSpPr txBox="1"/>
          <p:nvPr/>
        </p:nvSpPr>
        <p:spPr>
          <a:xfrm>
            <a:off x="6023379" y="2523678"/>
            <a:ext cx="4965123" cy="646331"/>
          </a:xfrm>
          <a:prstGeom prst="rect">
            <a:avLst/>
          </a:prstGeom>
          <a:solidFill>
            <a:schemeClr val="accent4">
              <a:lumMod val="20000"/>
              <a:lumOff val="80000"/>
            </a:schemeClr>
          </a:solidFill>
        </p:spPr>
        <p:txBody>
          <a:bodyPr wrap="square" rtlCol="0">
            <a:spAutoFit/>
          </a:bodyPr>
          <a:lstStyle/>
          <a:p>
            <a:pPr marL="571500" indent="-571500" algn="l">
              <a:buFont typeface="Arial" panose="020B0604020202020204" pitchFamily="34" charset="0"/>
              <a:buChar char="•"/>
            </a:pPr>
            <a:r>
              <a:rPr lang="en-US" sz="3600" dirty="0">
                <a:solidFill>
                  <a:srgbClr val="951983"/>
                </a:solidFill>
              </a:rPr>
              <a:t>Bing</a:t>
            </a:r>
          </a:p>
        </p:txBody>
      </p:sp>
      <p:pic>
        <p:nvPicPr>
          <p:cNvPr id="2" name="Picture 4">
            <a:extLst>
              <a:ext uri="{FF2B5EF4-FFF2-40B4-BE49-F238E27FC236}">
                <a16:creationId xmlns:a16="http://schemas.microsoft.com/office/drawing/2014/main" xmlns="" id="{F2731483-DF7D-F9C3-0DB8-DC103E79B78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0364" y="3429000"/>
            <a:ext cx="6350449" cy="2538030"/>
          </a:xfrm>
          <a:prstGeom prst="rect">
            <a:avLst/>
          </a:prstGeom>
        </p:spPr>
      </p:pic>
      <p:pic>
        <p:nvPicPr>
          <p:cNvPr id="5" name="Picture 5">
            <a:extLst>
              <a:ext uri="{FF2B5EF4-FFF2-40B4-BE49-F238E27FC236}">
                <a16:creationId xmlns:a16="http://schemas.microsoft.com/office/drawing/2014/main" xmlns="" id="{3EF50CF1-74B9-34AD-5B61-98E9CCEBAC6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558717" y="3628371"/>
            <a:ext cx="4588597" cy="1722467"/>
          </a:xfrm>
          <a:prstGeom prst="rect">
            <a:avLst/>
          </a:prstGeom>
        </p:spPr>
      </p:pic>
    </p:spTree>
    <p:extLst>
      <p:ext uri="{BB962C8B-B14F-4D97-AF65-F5344CB8AC3E}">
        <p14:creationId xmlns:p14="http://schemas.microsoft.com/office/powerpoint/2010/main" val="14135572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prstGeom prst="rect">
            <a:avLst/>
          </a:prstGeom>
        </p:spPr>
        <p:txBody>
          <a:bodyPr/>
          <a:lstStyle/>
          <a:p>
            <a:r>
              <a:rPr lang="en-US"/>
              <a:t>1 image says more</a:t>
            </a:r>
          </a:p>
        </p:txBody>
      </p:sp>
      <p:sp>
        <p:nvSpPr>
          <p:cNvPr id="7" name="Text Placeholder 6"/>
          <p:cNvSpPr>
            <a:spLocks noGrp="1"/>
          </p:cNvSpPr>
          <p:nvPr>
            <p:ph type="body" idx="1"/>
          </p:nvPr>
        </p:nvSpPr>
        <p:spPr>
          <a:prstGeom prst="rect">
            <a:avLst/>
          </a:prstGeom>
        </p:spPr>
        <p:txBody>
          <a:bodyPr/>
          <a:lstStyle/>
          <a:p>
            <a:r>
              <a:rPr lang="en-US" dirty="0"/>
              <a:t>…</a:t>
            </a:r>
            <a:r>
              <a:rPr lang="en-US" dirty="0">
                <a:solidFill>
                  <a:srgbClr val="951983"/>
                </a:solidFill>
              </a:rPr>
              <a:t>than a thousand words</a:t>
            </a:r>
          </a:p>
        </p:txBody>
      </p:sp>
      <p:pic>
        <p:nvPicPr>
          <p:cNvPr id="8" name="Picture Placeholder 7">
            <a:extLst>
              <a:ext uri="{FF2B5EF4-FFF2-40B4-BE49-F238E27FC236}">
                <a16:creationId xmlns:a16="http://schemas.microsoft.com/office/drawing/2014/main" xmlns="" id="{3C6BA59E-9476-40B6-9D08-D2DF72B15BDD}"/>
              </a:ext>
            </a:extLst>
          </p:cNvPr>
          <p:cNvPicPr>
            <a:picLocks noGrp="1" noChangeAspect="1"/>
          </p:cNvPicPr>
          <p:nvPr>
            <p:ph type="pic" sz="quarter" idx="13"/>
          </p:nvPr>
        </p:nvPicPr>
        <p:blipFill>
          <a:blip r:embed="rId3"/>
          <a:srcRect/>
          <a:stretch/>
        </p:blipFill>
        <p:spPr>
          <a:xfrm>
            <a:off x="3772996" y="391960"/>
            <a:ext cx="8419004" cy="6074080"/>
          </a:xfrm>
          <a:prstGeom prst="rect">
            <a:avLst/>
          </a:prstGeom>
          <a:ln>
            <a:noFill/>
          </a:ln>
          <a:effectLst>
            <a:softEdge rad="112500"/>
          </a:effectLst>
        </p:spPr>
      </p:pic>
    </p:spTree>
    <p:extLst>
      <p:ext uri="{BB962C8B-B14F-4D97-AF65-F5344CB8AC3E}">
        <p14:creationId xmlns:p14="http://schemas.microsoft.com/office/powerpoint/2010/main" val="23499309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Placeholder 23">
            <a:extLst>
              <a:ext uri="{FF2B5EF4-FFF2-40B4-BE49-F238E27FC236}">
                <a16:creationId xmlns:a16="http://schemas.microsoft.com/office/drawing/2014/main" xmlns="" id="{B88DCB98-301F-4AFE-81EB-051780068E4E}"/>
              </a:ext>
            </a:extLst>
          </p:cNvPr>
          <p:cNvPicPr>
            <a:picLocks noGrp="1" noChangeAspect="1"/>
          </p:cNvPicPr>
          <p:nvPr>
            <p:ph type="pic" sz="quarter" idx="13"/>
          </p:nvPr>
        </p:nvPicPr>
        <p:blipFill>
          <a:blip r:embed="rId3"/>
          <a:srcRect/>
          <a:stretch/>
        </p:blipFill>
        <p:spPr>
          <a:xfrm>
            <a:off x="0" y="1"/>
            <a:ext cx="12190451" cy="5287731"/>
          </a:xfrm>
        </p:spPr>
      </p:pic>
      <p:sp>
        <p:nvSpPr>
          <p:cNvPr id="3" name="Title 2"/>
          <p:cNvSpPr>
            <a:spLocks noGrp="1"/>
          </p:cNvSpPr>
          <p:nvPr>
            <p:ph type="ctrTitle"/>
          </p:nvPr>
        </p:nvSpPr>
        <p:spPr/>
        <p:txBody>
          <a:bodyPr>
            <a:normAutofit/>
          </a:bodyPr>
          <a:lstStyle/>
          <a:p>
            <a:r>
              <a:rPr lang="en-US" dirty="0"/>
              <a:t>PUBLICATIONS SEARCH</a:t>
            </a:r>
          </a:p>
        </p:txBody>
      </p:sp>
      <p:sp>
        <p:nvSpPr>
          <p:cNvPr id="20" name="Freeform: Shape 19">
            <a:extLst>
              <a:ext uri="{FF2B5EF4-FFF2-40B4-BE49-F238E27FC236}">
                <a16:creationId xmlns:a16="http://schemas.microsoft.com/office/drawing/2014/main" xmlns="" id="{45F741F9-C9EE-441C-9706-0BD8AA5B626E}"/>
              </a:ext>
            </a:extLst>
          </p:cNvPr>
          <p:cNvSpPr>
            <a:spLocks/>
          </p:cNvSpPr>
          <p:nvPr/>
        </p:nvSpPr>
        <p:spPr bwMode="auto">
          <a:xfrm flipV="1">
            <a:off x="574049" y="3890003"/>
            <a:ext cx="662985" cy="1139197"/>
          </a:xfrm>
          <a:custGeom>
            <a:avLst/>
            <a:gdLst>
              <a:gd name="connsiteX0" fmla="*/ 662985 w 662985"/>
              <a:gd name="connsiteY0" fmla="*/ 1139197 h 1139197"/>
              <a:gd name="connsiteX1" fmla="*/ 628780 w 662985"/>
              <a:gd name="connsiteY1" fmla="*/ 131007 h 1139197"/>
              <a:gd name="connsiteX2" fmla="*/ 543922 w 662985"/>
              <a:gd name="connsiteY2" fmla="*/ 0 h 1139197"/>
              <a:gd name="connsiteX3" fmla="*/ 0 w 662985"/>
              <a:gd name="connsiteY3" fmla="*/ 0 h 1139197"/>
              <a:gd name="connsiteX4" fmla="*/ 0 w 662985"/>
              <a:gd name="connsiteY4" fmla="*/ 477193 h 11391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62985" h="1139197">
                <a:moveTo>
                  <a:pt x="662985" y="1139197"/>
                </a:moveTo>
                <a:lnTo>
                  <a:pt x="628780" y="131007"/>
                </a:lnTo>
                <a:lnTo>
                  <a:pt x="543922" y="0"/>
                </a:lnTo>
                <a:lnTo>
                  <a:pt x="0" y="0"/>
                </a:lnTo>
                <a:lnTo>
                  <a:pt x="0" y="477193"/>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22" name="Freeform: Shape 21">
            <a:extLst>
              <a:ext uri="{FF2B5EF4-FFF2-40B4-BE49-F238E27FC236}">
                <a16:creationId xmlns:a16="http://schemas.microsoft.com/office/drawing/2014/main" xmlns="" id="{4FDDD2CE-3822-4FBA-9653-FF98F3125340}"/>
              </a:ext>
            </a:extLst>
          </p:cNvPr>
          <p:cNvSpPr>
            <a:spLocks/>
          </p:cNvSpPr>
          <p:nvPr/>
        </p:nvSpPr>
        <p:spPr bwMode="auto">
          <a:xfrm flipV="1">
            <a:off x="574049" y="4553692"/>
            <a:ext cx="1427037" cy="475508"/>
          </a:xfrm>
          <a:custGeom>
            <a:avLst/>
            <a:gdLst>
              <a:gd name="connsiteX0" fmla="*/ 0 w 1427037"/>
              <a:gd name="connsiteY0" fmla="*/ 475508 h 475508"/>
              <a:gd name="connsiteX1" fmla="*/ 1427037 w 1427037"/>
              <a:gd name="connsiteY1" fmla="*/ 209425 h 475508"/>
              <a:gd name="connsiteX2" fmla="*/ 1427037 w 1427037"/>
              <a:gd name="connsiteY2" fmla="*/ 0 h 475508"/>
              <a:gd name="connsiteX3" fmla="*/ 0 w 1427037"/>
              <a:gd name="connsiteY3" fmla="*/ 0 h 475508"/>
            </a:gdLst>
            <a:ahLst/>
            <a:cxnLst>
              <a:cxn ang="0">
                <a:pos x="connsiteX0" y="connsiteY0"/>
              </a:cxn>
              <a:cxn ang="0">
                <a:pos x="connsiteX1" y="connsiteY1"/>
              </a:cxn>
              <a:cxn ang="0">
                <a:pos x="connsiteX2" y="connsiteY2"/>
              </a:cxn>
              <a:cxn ang="0">
                <a:pos x="connsiteX3" y="connsiteY3"/>
              </a:cxn>
            </a:cxnLst>
            <a:rect l="l" t="t" r="r" b="b"/>
            <a:pathLst>
              <a:path w="1427037" h="475508">
                <a:moveTo>
                  <a:pt x="0" y="475508"/>
                </a:moveTo>
                <a:lnTo>
                  <a:pt x="1427037" y="209425"/>
                </a:lnTo>
                <a:lnTo>
                  <a:pt x="1427037" y="0"/>
                </a:lnTo>
                <a:lnTo>
                  <a:pt x="0" y="0"/>
                </a:lnTo>
                <a:close/>
              </a:path>
            </a:pathLst>
          </a:custGeom>
          <a:solidFill>
            <a:schemeClr val="accent5"/>
          </a:solidFill>
          <a:ln>
            <a:noFill/>
          </a:ln>
        </p:spPr>
        <p:txBody>
          <a:bodyPr vert="horz" wrap="square" lIns="91440" tIns="45720" rIns="91440" bIns="45720" numCol="1" anchor="t" anchorCtr="0" compatLnSpc="1">
            <a:prstTxWarp prst="textNoShape">
              <a:avLst/>
            </a:prstTxWarp>
            <a:noAutofit/>
          </a:bodyPr>
          <a:lstStyle/>
          <a:p>
            <a:endParaRPr lang="en-US"/>
          </a:p>
        </p:txBody>
      </p:sp>
      <p:sp>
        <p:nvSpPr>
          <p:cNvPr id="18" name="Freeform: Shape 17">
            <a:extLst>
              <a:ext uri="{FF2B5EF4-FFF2-40B4-BE49-F238E27FC236}">
                <a16:creationId xmlns:a16="http://schemas.microsoft.com/office/drawing/2014/main" xmlns="" id="{94AD24DC-59B0-45BA-9D46-6AA569DC6232}"/>
              </a:ext>
            </a:extLst>
          </p:cNvPr>
          <p:cNvSpPr>
            <a:spLocks/>
          </p:cNvSpPr>
          <p:nvPr/>
        </p:nvSpPr>
        <p:spPr bwMode="auto">
          <a:xfrm flipV="1">
            <a:off x="1549" y="4849116"/>
            <a:ext cx="1999536" cy="180085"/>
          </a:xfrm>
          <a:custGeom>
            <a:avLst/>
            <a:gdLst>
              <a:gd name="connsiteX0" fmla="*/ 1999536 w 1999536"/>
              <a:gd name="connsiteY0" fmla="*/ 180085 h 180085"/>
              <a:gd name="connsiteX1" fmla="*/ 1999536 w 1999536"/>
              <a:gd name="connsiteY1" fmla="*/ 0 h 180085"/>
              <a:gd name="connsiteX2" fmla="*/ 0 w 1999536"/>
              <a:gd name="connsiteY2" fmla="*/ 0 h 180085"/>
            </a:gdLst>
            <a:ahLst/>
            <a:cxnLst>
              <a:cxn ang="0">
                <a:pos x="connsiteX0" y="connsiteY0"/>
              </a:cxn>
              <a:cxn ang="0">
                <a:pos x="connsiteX1" y="connsiteY1"/>
              </a:cxn>
              <a:cxn ang="0">
                <a:pos x="connsiteX2" y="connsiteY2"/>
              </a:cxn>
            </a:cxnLst>
            <a:rect l="l" t="t" r="r" b="b"/>
            <a:pathLst>
              <a:path w="1999536" h="180085">
                <a:moveTo>
                  <a:pt x="1999536" y="180085"/>
                </a:moveTo>
                <a:lnTo>
                  <a:pt x="1999536" y="0"/>
                </a:lnTo>
                <a:lnTo>
                  <a:pt x="0" y="0"/>
                </a:lnTo>
                <a:close/>
              </a:path>
            </a:pathLst>
          </a:custGeom>
          <a:solidFill>
            <a:schemeClr val="accent5">
              <a:lumMod val="50000"/>
            </a:schemeClr>
          </a:solidFill>
          <a:ln>
            <a:noFill/>
          </a:ln>
        </p:spPr>
        <p:txBody>
          <a:bodyPr vert="horz" wrap="square" lIns="91440" tIns="45720" rIns="91440" bIns="45720" numCol="1" anchor="t" anchorCtr="0" compatLnSpc="1">
            <a:prstTxWarp prst="textNoShape">
              <a:avLst/>
            </a:prstTxWarp>
            <a:noAutofit/>
          </a:bodyPr>
          <a:lstStyle/>
          <a:p>
            <a:endParaRPr lang="en-US"/>
          </a:p>
        </p:txBody>
      </p:sp>
    </p:spTree>
    <p:extLst>
      <p:ext uri="{BB962C8B-B14F-4D97-AF65-F5344CB8AC3E}">
        <p14:creationId xmlns:p14="http://schemas.microsoft.com/office/powerpoint/2010/main" val="2386763147"/>
      </p:ext>
    </p:extLst>
  </p:cSld>
  <p:clrMapOvr>
    <a:masterClrMapping/>
  </p:clrMapOvr>
</p:sld>
</file>

<file path=ppt/theme/theme1.xml><?xml version="1.0" encoding="utf-8"?>
<a:theme xmlns:a="http://schemas.openxmlformats.org/drawingml/2006/main" name="ORIGAMI - SHOWEET">
  <a:themeElements>
    <a:clrScheme name="Sho-ORIGAMI">
      <a:dk1>
        <a:sysClr val="windowText" lastClr="000000"/>
      </a:dk1>
      <a:lt1>
        <a:sysClr val="window" lastClr="FFFFFF"/>
      </a:lt1>
      <a:dk2>
        <a:srgbClr val="323951"/>
      </a:dk2>
      <a:lt2>
        <a:srgbClr val="E7E6E6"/>
      </a:lt2>
      <a:accent1>
        <a:srgbClr val="EE2377"/>
      </a:accent1>
      <a:accent2>
        <a:srgbClr val="95CA15"/>
      </a:accent2>
      <a:accent3>
        <a:srgbClr val="1A98DD"/>
      </a:accent3>
      <a:accent4>
        <a:srgbClr val="951983"/>
      </a:accent4>
      <a:accent5>
        <a:srgbClr val="FAAA15"/>
      </a:accent5>
      <a:accent6>
        <a:srgbClr val="FCF664"/>
      </a:accent6>
      <a:hlink>
        <a:srgbClr val="F16415"/>
      </a:hlink>
      <a:folHlink>
        <a:srgbClr val="F164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Showeet theme">
  <a:themeElements>
    <a:clrScheme name="Sho-ORIGAMI">
      <a:dk1>
        <a:sysClr val="windowText" lastClr="000000"/>
      </a:dk1>
      <a:lt1>
        <a:sysClr val="window" lastClr="FFFFFF"/>
      </a:lt1>
      <a:dk2>
        <a:srgbClr val="323951"/>
      </a:dk2>
      <a:lt2>
        <a:srgbClr val="E7E6E6"/>
      </a:lt2>
      <a:accent1>
        <a:srgbClr val="EE2377"/>
      </a:accent1>
      <a:accent2>
        <a:srgbClr val="95CA15"/>
      </a:accent2>
      <a:accent3>
        <a:srgbClr val="1A98DD"/>
      </a:accent3>
      <a:accent4>
        <a:srgbClr val="951983"/>
      </a:accent4>
      <a:accent5>
        <a:srgbClr val="FAAA15"/>
      </a:accent5>
      <a:accent6>
        <a:srgbClr val="FCF664"/>
      </a:accent6>
      <a:hlink>
        <a:srgbClr val="F16415"/>
      </a:hlink>
      <a:folHlink>
        <a:srgbClr val="F16415"/>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howeet">
  <a:themeElements>
    <a:clrScheme name="Sho-RETRO">
      <a:dk1>
        <a:srgbClr val="231F20"/>
      </a:dk1>
      <a:lt1>
        <a:sysClr val="window" lastClr="FFFFFF"/>
      </a:lt1>
      <a:dk2>
        <a:srgbClr val="1E2631"/>
      </a:dk2>
      <a:lt2>
        <a:srgbClr val="E9DEDB"/>
      </a:lt2>
      <a:accent1>
        <a:srgbClr val="CD5727"/>
      </a:accent1>
      <a:accent2>
        <a:srgbClr val="B54923"/>
      </a:accent2>
      <a:accent3>
        <a:srgbClr val="933416"/>
      </a:accent3>
      <a:accent4>
        <a:srgbClr val="231F20"/>
      </a:accent4>
      <a:accent5>
        <a:srgbClr val="E9DEDB"/>
      </a:accent5>
      <a:accent6>
        <a:srgbClr val="1E2631"/>
      </a:accent6>
      <a:hlink>
        <a:srgbClr val="7F7F7F"/>
      </a:hlink>
      <a:folHlink>
        <a:srgbClr val="7F7F7F"/>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68110</TotalTime>
  <Words>728</Words>
  <Application>Microsoft Office PowerPoint</Application>
  <PresentationFormat>Widescreen</PresentationFormat>
  <Paragraphs>131</Paragraphs>
  <Slides>22</Slides>
  <Notes>19</Notes>
  <HiddenSlides>0</HiddenSlides>
  <MMClips>0</MMClips>
  <ScaleCrop>false</ScaleCrop>
  <HeadingPairs>
    <vt:vector size="6" baseType="variant">
      <vt:variant>
        <vt:lpstr>Fonts Used</vt:lpstr>
      </vt:variant>
      <vt:variant>
        <vt:i4>6</vt:i4>
      </vt:variant>
      <vt:variant>
        <vt:lpstr>Theme</vt:lpstr>
      </vt:variant>
      <vt:variant>
        <vt:i4>3</vt:i4>
      </vt:variant>
      <vt:variant>
        <vt:lpstr>Slide Titles</vt:lpstr>
      </vt:variant>
      <vt:variant>
        <vt:i4>22</vt:i4>
      </vt:variant>
    </vt:vector>
  </HeadingPairs>
  <TitlesOfParts>
    <vt:vector size="31" baseType="lpstr">
      <vt:lpstr>Arial</vt:lpstr>
      <vt:lpstr>Calibri</vt:lpstr>
      <vt:lpstr>Calibri Light</vt:lpstr>
      <vt:lpstr>Google Sans</vt:lpstr>
      <vt:lpstr>Open Sans</vt:lpstr>
      <vt:lpstr>Roboto</vt:lpstr>
      <vt:lpstr>ORIGAMI - SHOWEET</vt:lpstr>
      <vt:lpstr>Showeet theme</vt:lpstr>
      <vt:lpstr>showeet</vt:lpstr>
      <vt:lpstr>General Searches, Publications and Resources</vt:lpstr>
      <vt:lpstr> Outlines of our Presentation</vt:lpstr>
      <vt:lpstr>General Searches</vt:lpstr>
      <vt:lpstr>What is General Search ?</vt:lpstr>
      <vt:lpstr>General Search techniques</vt:lpstr>
      <vt:lpstr>Advantages of  General Search</vt:lpstr>
      <vt:lpstr>PowerPoint Presentation</vt:lpstr>
      <vt:lpstr>1 image says more</vt:lpstr>
      <vt:lpstr>PUBLICATIONS SEARCH</vt:lpstr>
      <vt:lpstr>What is Publication Search ? </vt:lpstr>
      <vt:lpstr>Types of Publications</vt:lpstr>
      <vt:lpstr>PowerPoint Presentation</vt:lpstr>
      <vt:lpstr>PowerPoint Presentation</vt:lpstr>
      <vt:lpstr>Resources</vt:lpstr>
      <vt:lpstr>What is Resource Search ?</vt:lpstr>
      <vt:lpstr>Ways to Search for Resources ?</vt:lpstr>
      <vt:lpstr>Where to find Resources?</vt:lpstr>
      <vt:lpstr>Useful tools to seek Resources as a Student</vt:lpstr>
      <vt:lpstr>Glimpse of the  Presentation</vt:lpstr>
      <vt:lpstr>Contexts of this Presentation in Short</vt:lpstr>
      <vt:lpstr>Also!</vt:lpstr>
      <vt:lpstr>Thank You !</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ORIGAMI - Creative PowerPoint Template</dc:title>
  <dc:creator>showeet.com</dc:creator>
  <dc:description>© Copyright Showeet.com</dc:description>
  <cp:lastModifiedBy>Microsoft account</cp:lastModifiedBy>
  <cp:revision>14</cp:revision>
  <dcterms:created xsi:type="dcterms:W3CDTF">2011-05-09T14:18:21Z</dcterms:created>
  <dcterms:modified xsi:type="dcterms:W3CDTF">2023-09-17T12:40:12Z</dcterms:modified>
  <cp:category>Templates</cp:category>
</cp:coreProperties>
</file>