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62" r:id="rId4"/>
    <p:sldId id="259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3B01-DECE-472B-8BCC-BEB5AE92C8B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B622-1DBC-4E73-A9E3-12C79FD5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9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3B01-DECE-472B-8BCC-BEB5AE92C8B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B622-1DBC-4E73-A9E3-12C79FD5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457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3B01-DECE-472B-8BCC-BEB5AE92C8B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B622-1DBC-4E73-A9E3-12C79FD5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3B01-DECE-472B-8BCC-BEB5AE92C8B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B622-1DBC-4E73-A9E3-12C79FD5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82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3B01-DECE-472B-8BCC-BEB5AE92C8B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B622-1DBC-4E73-A9E3-12C79FD5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683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3B01-DECE-472B-8BCC-BEB5AE92C8B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B622-1DBC-4E73-A9E3-12C79FD5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63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3B01-DECE-472B-8BCC-BEB5AE92C8B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B622-1DBC-4E73-A9E3-12C79FD5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4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3B01-DECE-472B-8BCC-BEB5AE92C8B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B622-1DBC-4E73-A9E3-12C79FD5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21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3B01-DECE-472B-8BCC-BEB5AE92C8B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B622-1DBC-4E73-A9E3-12C79FD5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8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3B01-DECE-472B-8BCC-BEB5AE92C8B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B622-1DBC-4E73-A9E3-12C79FD5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172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53B01-DECE-472B-8BCC-BEB5AE92C8B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B622-1DBC-4E73-A9E3-12C79FD5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68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B53B01-DECE-472B-8BCC-BEB5AE92C8B8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B622-1DBC-4E73-A9E3-12C79FD517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6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C8B85-34D3-43CD-87B3-BE168DBB3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Topic: Definition, nature and scope of Sociology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8D472-4611-4A62-854F-7A0562A56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Ety Rani</a:t>
            </a:r>
          </a:p>
          <a:p>
            <a:pPr marL="0" indent="0" algn="ctr">
              <a:buNone/>
            </a:pP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Sociology discipline</a:t>
            </a:r>
          </a:p>
          <a:p>
            <a:pPr marL="0" indent="0" algn="ctr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Khulna University</a:t>
            </a:r>
          </a:p>
          <a:p>
            <a:pPr marL="0" indent="0" algn="ctr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Phone: 01783635022</a:t>
            </a:r>
          </a:p>
          <a:p>
            <a:pPr marL="0" indent="0" algn="ctr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Email:etyranisocru2621@gmail.com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95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17250"/>
            <a:ext cx="10515600" cy="5868139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Sociology?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term “Sociology” derived from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latin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word ‘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(companion) and the Greek word ‘Logos’ (study of). Thus, etymological meaning of sociology is ‘the science of society’.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Sociology is the scientific study of human society and social behavior.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Emile Durkheim says, “ Sociology is the science of institutions.”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Kovalevsky says, “ Sociology is the science of social organization and social change.”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Weber says, “ Sociology is the study of social action.”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MacIver and page said that “ Sociology alone studies social relationships themselves and society itself.”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“Sociology is the scientific study of  human social life, groups and societies” ( Giddens, Sociology, 2006:4).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finally we can say that Sociology is a discipline in social sciences concerned with the human society and human activities. It is one of the youngest social sciences.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65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27290"/>
            <a:ext cx="10515600" cy="526420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Nature of Sociology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Sociology is an independent science.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Sociology is a social science not a physical science.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Sociology is relatively an abstract science not a concrete science.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Sociology is science of interrelationship.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its own perspective.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Sociology is the study of whole society.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Sociology is the science of social structure.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Sociology is a value free science.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Sociology is science of causal explanation of facts.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Sociology as science of statics and dynamics.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Sociology as a science of social class and social stratification.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Sociology as science of scientific method.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Sociology as science of social problems.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Sociology as science of social change.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5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462"/>
            <a:ext cx="10515600" cy="636661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				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sociology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Sociological theories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sociology-by Marx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communism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Slavery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Feudalistic society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Capitalistic society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Socialistic society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Modern communism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Sociology of family and marriage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demography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Rural and urban sociology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Sociology of religion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Sociology of education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Political sociology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Sociology of law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psychology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Cultural sociology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Industrial sociology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sociology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696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D00D0-59CE-412C-BFAF-377C5573F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 of sociology (continue)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3BC27-BF94-4FC4-8B07-45031AF29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sociology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and society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Criminology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inequality and social stratification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thought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Social statistics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Sociological problem and social disorganization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Sociology of art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Folk sociology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Sociology of war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Sociology of mass communication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302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60BBD-97A6-4CDC-ADCD-4481A7E3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Books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63D0A7D-8B32-404E-ACF2-9A66E0329B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156039"/>
              </p:ext>
            </p:extLst>
          </p:nvPr>
        </p:nvGraphicFramePr>
        <p:xfrm>
          <a:off x="838201" y="1825625"/>
          <a:ext cx="8598762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5593">
                  <a:extLst>
                    <a:ext uri="{9D8B030D-6E8A-4147-A177-3AD203B41FA5}">
                      <a16:colId xmlns:a16="http://schemas.microsoft.com/office/drawing/2014/main" val="2984883785"/>
                    </a:ext>
                  </a:extLst>
                </a:gridCol>
                <a:gridCol w="3382882">
                  <a:extLst>
                    <a:ext uri="{9D8B030D-6E8A-4147-A177-3AD203B41FA5}">
                      <a16:colId xmlns:a16="http://schemas.microsoft.com/office/drawing/2014/main" val="667040418"/>
                    </a:ext>
                  </a:extLst>
                </a:gridCol>
                <a:gridCol w="3970287">
                  <a:extLst>
                    <a:ext uri="{9D8B030D-6E8A-4147-A177-3AD203B41FA5}">
                      <a16:colId xmlns:a16="http://schemas.microsoft.com/office/drawing/2014/main" val="23912607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Serial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of the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Author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31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Introductory Sociology</a:t>
                      </a:r>
                    </a:p>
                    <a:p>
                      <a:r>
                        <a:rPr lang="en-US" dirty="0"/>
                        <a:t>Or</a:t>
                      </a:r>
                    </a:p>
                    <a:p>
                      <a:r>
                        <a:rPr lang="en-US" dirty="0" err="1"/>
                        <a:t>Somajbiggan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Poriciti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Habibur</a:t>
                      </a:r>
                      <a:r>
                        <a:rPr lang="en-US" dirty="0"/>
                        <a:t> Rahman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1244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 Secondary Sociology book</a:t>
                      </a:r>
                    </a:p>
                    <a:p>
                      <a:r>
                        <a:rPr lang="en-US" dirty="0"/>
                        <a:t>First paper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Anwarullah</a:t>
                      </a:r>
                      <a:r>
                        <a:rPr lang="en-US" dirty="0"/>
                        <a:t> Chowdhury</a:t>
                      </a:r>
                    </a:p>
                    <a:p>
                      <a:r>
                        <a:rPr lang="en-US" dirty="0"/>
                        <a:t>and </a:t>
                      </a:r>
                      <a:r>
                        <a:rPr lang="en-US" dirty="0" err="1"/>
                        <a:t>Habibur</a:t>
                      </a:r>
                      <a:r>
                        <a:rPr lang="en-US" dirty="0"/>
                        <a:t> Rahman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47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Introduction to Sociology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Zerihun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Doda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897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Sociology (Fifth edition)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Anthony Giddens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6577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686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458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Wingdings</vt:lpstr>
      <vt:lpstr>Office Theme</vt:lpstr>
      <vt:lpstr> Topic: Definition, nature and scope of Sociology</vt:lpstr>
      <vt:lpstr>PowerPoint Presentation</vt:lpstr>
      <vt:lpstr>PowerPoint Presentation</vt:lpstr>
      <vt:lpstr>PowerPoint Presentation</vt:lpstr>
      <vt:lpstr>Scope of sociology (continue)</vt:lpstr>
      <vt:lpstr>List of Books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Ety Rani</dc:creator>
  <cp:lastModifiedBy>Ety Rani</cp:lastModifiedBy>
  <cp:revision>20</cp:revision>
  <dcterms:created xsi:type="dcterms:W3CDTF">2021-01-14T14:16:12Z</dcterms:created>
  <dcterms:modified xsi:type="dcterms:W3CDTF">2023-07-18T13:53:52Z</dcterms:modified>
</cp:coreProperties>
</file>