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8" r:id="rId4"/>
    <p:sldId id="257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48E97-C921-4197-B54F-959F15F9FC74}" type="datetimeFigureOut">
              <a:rPr lang="en-US" smtClean="0"/>
              <a:pPr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936B-8E15-4E80-BF7D-380BD44E17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68F2-010E-44CF-A723-7F254FC9C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 Research methods in Sociology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8885F-9A08-4A6B-838B-8AD2E5FE0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Ety Rani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1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Sociology discipline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Khulna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1429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Research Methods in Sociology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8229600" cy="4724400"/>
          </a:xfrm>
        </p:spPr>
        <p:txBody>
          <a:bodyPr>
            <a:normAutofit fontScale="32500" lnSpcReduction="20000"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 method</a:t>
            </a:r>
            <a:endParaRPr lang="en-US" sz="9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Survey is a systematic way of asking people to provide information about their attitudes, behaviors, opinions, beliefs, social conditions and relationships on a specific issue. </a:t>
            </a:r>
          </a:p>
          <a:p>
            <a:pPr algn="just"/>
            <a:r>
              <a:rPr lang="en-US" sz="9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Babbie</a:t>
            </a:r>
            <a:r>
              <a:rPr lang="en-US" sz="9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(2007) said that “ Survey research is probably the best method available to the social researcher who is interested in collecting original data for describing a population too large to observe directly.”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472440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Types of Survey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Questionnaire survey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Interview survey</a:t>
            </a:r>
          </a:p>
          <a:p>
            <a:pPr marL="571500" indent="-57150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	Types of Questionnaire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Open-ended questionnaire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Close-ended questionnaire</a:t>
            </a:r>
          </a:p>
          <a:p>
            <a:pPr marL="571500" indent="-5715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	Case study method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“The case study method is a very popular form of qualitative analysis ....It is a method of study in  depth rather than breadth...the object of the case study method is to locate the factors that account for the behavior-pattern of  the given unit  as an Integrated totality (Kothari, 1985).”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Pauline V. Young describes case study as “ a comprehensive study of a social unit be that unit a person, a group, a social institution, a district or a community.”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			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Ethnography Method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Ethnography is a qualitative research method in which a researcher uses participant observation and interviews in order to gain a deeper understanding of a group’s culture.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Ethnographies are an in depth study of the way of life of a group of people in their natural settings.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documents routine daily lives of people(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Fetterman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1998).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Explores a cultural group.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Lives with people, or spends a lot of time with them.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Participant Observation Method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Participant observation is a data collection technique that requires that researcher to be present at, involved in, and recording the routine daily activities with people in the field setting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Schensul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et.al.,1999).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229600" cy="5668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			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Longitudinal Studies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Longitudinal studies of a sample of people in which information is collected from the same people at intervals over a long period of time. For example, a researcher might start off in 2014 by getting a sample of 1000 people to fill in a questionnaire, and then go back to the same people in 2019, and again in 2024 to collect further information.</a:t>
            </a:r>
          </a:p>
          <a:p>
            <a:pPr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Focus Group Discussion</a:t>
            </a:r>
          </a:p>
          <a:p>
            <a:pPr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focus group discussion involves gathering people from similar backgrounds or experiences together to discuss a specific topic of interest. It is a form of qualitative research where questions are asked about their perceptions, attitudes, beliefs, opinion or ideas. In focus group discussion participants are free to talk with other group members; it encourages discussions with other participants. It generally involves group interviewing in which a small group of usually 8 to 12 people. It is led by a moderator (interviewer) in a loosely structured discussion of various topics of interest.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Topic: Research methods in Sociology</vt:lpstr>
      <vt:lpstr>Research Methods in Sociology</vt:lpstr>
      <vt:lpstr>PowerPoint Presentation</vt:lpstr>
      <vt:lpstr>PowerPoint Presentation</vt:lpstr>
      <vt:lpstr>PowerPoint Presentation</vt:lpstr>
      <vt:lpstr>PowerPoint Presentation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in Sociology</dc:title>
  <dc:creator>CHANGE_ME1</dc:creator>
  <cp:lastModifiedBy>Ety Rani</cp:lastModifiedBy>
  <cp:revision>28</cp:revision>
  <dcterms:created xsi:type="dcterms:W3CDTF">2020-12-26T11:15:31Z</dcterms:created>
  <dcterms:modified xsi:type="dcterms:W3CDTF">2024-01-19T14:09:45Z</dcterms:modified>
</cp:coreProperties>
</file>