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88" r:id="rId7"/>
    <p:sldId id="303" r:id="rId8"/>
    <p:sldId id="286" r:id="rId9"/>
    <p:sldId id="289" r:id="rId10"/>
    <p:sldId id="300" r:id="rId11"/>
    <p:sldId id="258" r:id="rId12"/>
    <p:sldId id="293" r:id="rId13"/>
    <p:sldId id="294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Grid="0">
      <p:cViewPr>
        <p:scale>
          <a:sx n="81" d="100"/>
          <a:sy n="81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5730" y="3258613"/>
            <a:ext cx="7077456" cy="124358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our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99945"/>
            <a:ext cx="11214100" cy="1200329"/>
          </a:xfrm>
        </p:spPr>
        <p:txBody>
          <a:bodyPr/>
          <a:lstStyle/>
          <a:p>
            <a:pPr algn="just"/>
            <a:r>
              <a:rPr lang="en-US" sz="4000" dirty="0" smtClean="0"/>
              <a:t>                                            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594338"/>
            <a:ext cx="7948246" cy="440374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MQ2 Gas sensor works on 5V DC and draws around 800mW.It can detect LPG, Smoke, Alcohol, Propane, </a:t>
            </a:r>
            <a:r>
              <a:rPr lang="en-US" sz="2400" dirty="0" smtClean="0"/>
              <a:t>Hydrogen,Methane</a:t>
            </a:r>
            <a:r>
              <a:rPr lang="en-US" sz="2400" dirty="0"/>
              <a:t> </a:t>
            </a:r>
            <a:r>
              <a:rPr lang="en-US" sz="2400" dirty="0" smtClean="0"/>
              <a:t>and Carbon Monoxide </a:t>
            </a:r>
            <a:r>
              <a:rPr lang="en-US" sz="2400" dirty="0"/>
              <a:t>de concentrations anywhere from 200 to can connect it to 5V output from your Arduino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GND: is the Ground Pin and needs to be connected to GND pin on the Arduino.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70" y="1128812"/>
            <a:ext cx="6482862" cy="479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304800" y="2906597"/>
            <a:ext cx="6775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D0: provides a digital representation of the presence of combustible gases. </a:t>
            </a: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A0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 provides analog output voltage in proportional to the concentration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of smoke/gas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5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The voltage that the sensor outputs changes accordingly to the smoke/gas level that exists in the atmosphere.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greater the gas concentration, the greater the output voltage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lower the gas concentration, the lower the output voltage. The output can be an analog signal (A0) that can be read with an analog input of the Arduino or a digital output (D0) that can be read with a digital input of the Arduino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smtClean="0"/>
              <a:t>Code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117231" y="3267780"/>
            <a:ext cx="60027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 smokeA0 = A0; 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buzzer =11; 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float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sensor value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 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void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setup() 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{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pinMode(buzzer ,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OUTPUT);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pinMode(smokeA0,INPUT);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Serial.begain(9600);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Serial.println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(“gas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sensor warning up!”);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delay(2000);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noTone(buzzer); 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void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loop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{ 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164123" y="11668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SensorValue=analog Read(smokeA0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); </a:t>
            </a: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Serial.print(“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sensor value: ”);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Serial.print(sensor Value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); </a:t>
            </a: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If(sensor Value&gt;300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{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Serial.print(“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smoke detected!”);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tone(buzzer,1000,2000);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else{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noTone(buzzer);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} 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Serial.println(“”);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delay(200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1800" dirty="0"/>
              <a:t>This model can be used very easily instead of very large pianos and by </a:t>
            </a:r>
            <a:r>
              <a:rPr lang="en-US" sz="1800" dirty="0" smtClean="0"/>
              <a:t>installing </a:t>
            </a:r>
            <a:r>
              <a:rPr lang="en-US" sz="1800" dirty="0"/>
              <a:t>few more components we can make it very lighter and very easier to play </a:t>
            </a:r>
            <a:r>
              <a:rPr lang="en-US" sz="1800" dirty="0" smtClean="0"/>
              <a:t>and it </a:t>
            </a:r>
            <a:r>
              <a:rPr lang="en-US" sz="1800" dirty="0"/>
              <a:t>will be very easier for the beginner in learning of piano. </a:t>
            </a:r>
            <a:endParaRPr lang="en-US" sz="1800" dirty="0" smtClean="0"/>
          </a:p>
          <a:p>
            <a:pPr algn="just"/>
            <a:r>
              <a:rPr lang="en-US" sz="1800" dirty="0" smtClean="0"/>
              <a:t>Smoke </a:t>
            </a:r>
            <a:r>
              <a:rPr lang="en-US" sz="1800" dirty="0"/>
              <a:t>detector is one of the cheaper and easiest one. Most of industries use it, because it works fatly to protect, and it is </a:t>
            </a:r>
            <a:r>
              <a:rPr lang="en-US" sz="1800" dirty="0" smtClean="0"/>
              <a:t>most effective. </a:t>
            </a:r>
          </a:p>
          <a:p>
            <a:pPr algn="just"/>
            <a:r>
              <a:rPr lang="en-US" sz="1800" dirty="0" smtClean="0"/>
              <a:t>Using </a:t>
            </a:r>
            <a:r>
              <a:rPr lang="en-US" sz="1800" dirty="0"/>
              <a:t>this we can easily detect the smoke. LDS provide the location of leakages without any persons a different place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8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687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33" y="2469523"/>
            <a:ext cx="5028037" cy="859055"/>
          </a:xfrm>
        </p:spPr>
        <p:txBody>
          <a:bodyPr/>
          <a:lstStyle/>
          <a:p>
            <a:r>
              <a:rPr lang="en-US" dirty="0" smtClean="0">
                <a:latin typeface="Helvetica" pitchFamily="2" charset="0"/>
                <a:cs typeface="Times New Roman" panose="02020603050405020304" pitchFamily="18" charset="0"/>
              </a:rPr>
              <a:t>Submitted to</a:t>
            </a:r>
            <a:endParaRPr lang="en-US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033" y="3328578"/>
            <a:ext cx="6803136" cy="17070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Ovishake Sen 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Computer Science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Engineering,Southeast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07779"/>
            <a:ext cx="11214100" cy="757130"/>
          </a:xfrm>
        </p:spPr>
        <p:txBody>
          <a:bodyPr/>
          <a:lstStyle/>
          <a:p>
            <a:r>
              <a:rPr lang="en-US" sz="4800" dirty="0">
                <a:latin typeface="Helvetica" pitchFamily="2" charset="0"/>
                <a:cs typeface="Times New Roman" panose="02020603050405020304" pitchFamily="18" charset="0"/>
              </a:rPr>
              <a:t>Group </a:t>
            </a:r>
            <a:r>
              <a:rPr lang="en-US" sz="4800" dirty="0" smtClean="0">
                <a:latin typeface="Helvetica" pitchFamily="2" charset="0"/>
                <a:cs typeface="Times New Roman" panose="02020603050405020304" pitchFamily="18" charset="0"/>
              </a:rPr>
              <a:t>Members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 txBox="1">
            <a:spLocks/>
          </p:cNvSpPr>
          <p:nvPr/>
        </p:nvSpPr>
        <p:spPr>
          <a:xfrm>
            <a:off x="873841" y="2397004"/>
            <a:ext cx="4213974" cy="170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Md.Abdullah Al Noman</a:t>
            </a:r>
          </a:p>
          <a:p>
            <a:pPr algn="ctr"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2016000000152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 txBox="1">
            <a:spLocks/>
          </p:cNvSpPr>
          <p:nvPr/>
        </p:nvSpPr>
        <p:spPr>
          <a:xfrm>
            <a:off x="4118557" y="4104065"/>
            <a:ext cx="4092128" cy="170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400" dirty="0" smtClean="0"/>
              <a:t>Md.Sojib Hoshen</a:t>
            </a:r>
          </a:p>
          <a:p>
            <a:pPr algn="ctr">
              <a:spcBef>
                <a:spcPts val="0"/>
              </a:spcBef>
            </a:pPr>
            <a:r>
              <a:rPr lang="en-US" sz="2400" dirty="0" smtClean="0"/>
              <a:t>ID:2017000000121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 txBox="1">
            <a:spLocks/>
          </p:cNvSpPr>
          <p:nvPr/>
        </p:nvSpPr>
        <p:spPr>
          <a:xfrm>
            <a:off x="7479323" y="2397004"/>
            <a:ext cx="3976077" cy="170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sv-SE" sz="2400" dirty="0" smtClean="0"/>
              <a:t>Md.Samiul </a:t>
            </a:r>
            <a:r>
              <a:rPr lang="sv-SE" sz="2400" dirty="0"/>
              <a:t>Islam </a:t>
            </a:r>
            <a:endParaRPr lang="sv-SE" sz="2400" dirty="0" smtClean="0"/>
          </a:p>
          <a:p>
            <a:pPr algn="ctr">
              <a:spcBef>
                <a:spcPts val="0"/>
              </a:spcBef>
            </a:pPr>
            <a:r>
              <a:rPr lang="sv-SE" sz="2400" dirty="0"/>
              <a:t> </a:t>
            </a:r>
            <a:r>
              <a:rPr lang="sv-SE" sz="2400" dirty="0" smtClean="0"/>
              <a:t>  ID</a:t>
            </a:r>
            <a:r>
              <a:rPr lang="sv-SE" sz="2400" dirty="0"/>
              <a:t>: 2017000000112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4" y="1922586"/>
            <a:ext cx="8100646" cy="3106614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Embedded System lab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32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4061" y="2309446"/>
            <a:ext cx="8932529" cy="1972654"/>
          </a:xfrm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       </a:t>
            </a:r>
            <a:r>
              <a:rPr lang="en-US" sz="4800" dirty="0" smtClean="0"/>
              <a:t>SMOKE </a:t>
            </a:r>
            <a:r>
              <a:rPr lang="en-US" sz="4800" dirty="0"/>
              <a:t>DETECTOR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58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 smtClean="0">
                <a:latin typeface="Helvetica" pitchFamily="2" charset="0"/>
              </a:rPr>
              <a:t>Introduction</a:t>
            </a:r>
            <a:endParaRPr lang="en-US" sz="4800" dirty="0">
              <a:latin typeface="Helvetica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745" y="2209552"/>
            <a:ext cx="11326790" cy="3086447"/>
          </a:xfrm>
        </p:spPr>
        <p:txBody>
          <a:bodyPr lIns="0" tIns="0" rIns="0" bIns="0" anchor="t" anchorCtr="0">
            <a:normAutofit/>
          </a:bodyPr>
          <a:lstStyle/>
          <a:p>
            <a:pPr algn="l"/>
            <a:r>
              <a:rPr lang="en-US" sz="2000" dirty="0"/>
              <a:t>A smoke detector is a device that sense smoke, typically as an indicator of fire. Commercial security devices issue a signal to a fire alarm control panel as a part of a fire alarm system, while </a:t>
            </a:r>
            <a:r>
              <a:rPr lang="en-US" sz="2000" dirty="0" smtClean="0"/>
              <a:t>household </a:t>
            </a:r>
            <a:r>
              <a:rPr lang="en-US" sz="2000" dirty="0"/>
              <a:t>smoke detectors, also known as smoke alarms, generally issue a local audible or visual alarm from the detector itself or several detectors if there are multiple smoke detectors </a:t>
            </a:r>
            <a:r>
              <a:rPr lang="en-US" sz="2000" dirty="0" smtClean="0"/>
              <a:t>interlinked.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 smtClean="0">
                <a:latin typeface="Helvetica" pitchFamily="2" charset="0"/>
              </a:rPr>
              <a:t> Block Diagram</a:t>
            </a:r>
            <a:endParaRPr lang="en-US" sz="4800" dirty="0">
              <a:latin typeface="Helvetica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16475"/>
            <a:ext cx="11326790" cy="3086447"/>
          </a:xfrm>
        </p:spPr>
        <p:txBody>
          <a:bodyPr lIns="0" tIns="0" rIns="0" bIns="0" anchor="t" anchorCtr="0"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746737"/>
            <a:ext cx="5400675" cy="418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1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6" y="1504497"/>
            <a:ext cx="11214100" cy="757130"/>
          </a:xfrm>
        </p:spPr>
        <p:txBody>
          <a:bodyPr/>
          <a:lstStyle/>
          <a:p>
            <a:r>
              <a:rPr lang="en-US" sz="4800" dirty="0">
                <a:latin typeface="Helvetica" pitchFamily="2" charset="0"/>
              </a:rPr>
              <a:t> </a:t>
            </a:r>
            <a:r>
              <a:rPr lang="en-US" sz="3600" dirty="0"/>
              <a:t>COMPONENT REQUIRED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45" y="2586957"/>
            <a:ext cx="10948185" cy="40932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           NODEMCU </a:t>
            </a:r>
          </a:p>
          <a:p>
            <a:pPr marL="0" indent="0" algn="just">
              <a:buNone/>
            </a:pPr>
            <a:r>
              <a:rPr lang="en-US" sz="2000" dirty="0" smtClean="0"/>
              <a:t>           Bread </a:t>
            </a:r>
            <a:r>
              <a:rPr lang="en-US" sz="2000" dirty="0"/>
              <a:t>Board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/>
              <a:t>MQ-2 SMOKE SENSOR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Wires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99945"/>
            <a:ext cx="11214100" cy="646331"/>
          </a:xfrm>
        </p:spPr>
        <p:txBody>
          <a:bodyPr/>
          <a:lstStyle/>
          <a:p>
            <a:pPr lvl="0"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MQ-2 SMOKE SENSOR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39" y="1354119"/>
            <a:ext cx="3821716" cy="2672656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0" y="1409335"/>
            <a:ext cx="37433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506</Words>
  <Application>Microsoft Office PowerPoint</Application>
  <PresentationFormat>Custom</PresentationFormat>
  <Paragraphs>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Welcome to our  Presentation</vt:lpstr>
      <vt:lpstr>Submitted to</vt:lpstr>
      <vt:lpstr>Group Members</vt:lpstr>
      <vt:lpstr>Introduction to Embedded System lab</vt:lpstr>
      <vt:lpstr>         SMOKE DETECTOR </vt:lpstr>
      <vt:lpstr>Introduction</vt:lpstr>
      <vt:lpstr> Block Diagram</vt:lpstr>
      <vt:lpstr> COMPONENT REQUIRED</vt:lpstr>
      <vt:lpstr> MQ-2 SMOKE SENSOR</vt:lpstr>
      <vt:lpstr>                                              </vt:lpstr>
      <vt:lpstr>PowerPoint Presentation</vt:lpstr>
      <vt:lpstr>PowerPoint Presentation</vt:lpstr>
      <vt:lpstr>How does it Work?</vt:lpstr>
      <vt:lpstr>Code</vt:lpstr>
      <vt:lpstr>PowerPoint Presentation</vt:lpstr>
      <vt:lpstr>CONCLUSION</vt:lpstr>
      <vt:lpstr>Thank You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2022-01-04T18:26:04Z</dcterms:created>
  <dcterms:modified xsi:type="dcterms:W3CDTF">2022-10-10T05:05:57Z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