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30"/>
  </p:notesMasterIdLst>
  <p:sldIdLst>
    <p:sldId id="283" r:id="rId5"/>
    <p:sldId id="288" r:id="rId6"/>
    <p:sldId id="265" r:id="rId7"/>
    <p:sldId id="267" r:id="rId8"/>
    <p:sldId id="289" r:id="rId9"/>
    <p:sldId id="268" r:id="rId10"/>
    <p:sldId id="258" r:id="rId11"/>
    <p:sldId id="259" r:id="rId12"/>
    <p:sldId id="260" r:id="rId13"/>
    <p:sldId id="261" r:id="rId14"/>
    <p:sldId id="284" r:id="rId15"/>
    <p:sldId id="262" r:id="rId16"/>
    <p:sldId id="264" r:id="rId17"/>
    <p:sldId id="266" r:id="rId18"/>
    <p:sldId id="285" r:id="rId19"/>
    <p:sldId id="269" r:id="rId20"/>
    <p:sldId id="294" r:id="rId21"/>
    <p:sldId id="287" r:id="rId22"/>
    <p:sldId id="286" r:id="rId23"/>
    <p:sldId id="272" r:id="rId24"/>
    <p:sldId id="290" r:id="rId25"/>
    <p:sldId id="291" r:id="rId26"/>
    <p:sldId id="292" r:id="rId27"/>
    <p:sldId id="275" r:id="rId28"/>
    <p:sldId id="2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34D59-F76B-4ADC-927C-CE68A30D99EA}" v="6" dt="2022-03-04T05:29:47.64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Sahi" userId="ec72c543-79d6-4727-b1d8-a8df72f18225" providerId="ADAL" clId="{F2A537D4-24F3-461E-A4C1-83C1E29181AD}"/>
    <pc:docChg chg="undo redo custSel addSld modSld">
      <pc:chgData name="Shahbaz Sahi" userId="ec72c543-79d6-4727-b1d8-a8df72f18225" providerId="ADAL" clId="{F2A537D4-24F3-461E-A4C1-83C1E29181AD}" dt="2022-03-01T07:24:42.950" v="175" actId="20577"/>
      <pc:docMkLst>
        <pc:docMk/>
      </pc:docMkLst>
      <pc:sldChg chg="addSp delSp modSp new mod">
        <pc:chgData name="Shahbaz Sahi" userId="ec72c543-79d6-4727-b1d8-a8df72f18225" providerId="ADAL" clId="{F2A537D4-24F3-461E-A4C1-83C1E29181AD}" dt="2022-03-01T06:57:55.163" v="25" actId="2711"/>
        <pc:sldMkLst>
          <pc:docMk/>
          <pc:sldMk cId="2868121995" sldId="295"/>
        </pc:sldMkLst>
        <pc:spChg chg="mod">
          <ac:chgData name="Shahbaz Sahi" userId="ec72c543-79d6-4727-b1d8-a8df72f18225" providerId="ADAL" clId="{F2A537D4-24F3-461E-A4C1-83C1E29181AD}" dt="2022-03-01T06:55:33.756" v="1"/>
          <ac:spMkLst>
            <pc:docMk/>
            <pc:sldMk cId="2868121995" sldId="295"/>
            <ac:spMk id="2" creationId="{F99B460A-7282-449D-9C3D-81A84A685B35}"/>
          </ac:spMkLst>
        </pc:spChg>
        <pc:spChg chg="add del mod">
          <ac:chgData name="Shahbaz Sahi" userId="ec72c543-79d6-4727-b1d8-a8df72f18225" providerId="ADAL" clId="{F2A537D4-24F3-461E-A4C1-83C1E29181AD}" dt="2022-03-01T06:57:55.163" v="25" actId="2711"/>
          <ac:spMkLst>
            <pc:docMk/>
            <pc:sldMk cId="2868121995" sldId="295"/>
            <ac:spMk id="3" creationId="{11763B39-100F-4817-8095-E8A6CDA8ECD0}"/>
          </ac:spMkLst>
        </pc:spChg>
        <pc:spChg chg="add del mod">
          <ac:chgData name="Shahbaz Sahi" userId="ec72c543-79d6-4727-b1d8-a8df72f18225" providerId="ADAL" clId="{F2A537D4-24F3-461E-A4C1-83C1E29181AD}" dt="2022-03-01T06:56:19.281" v="3"/>
          <ac:spMkLst>
            <pc:docMk/>
            <pc:sldMk cId="2868121995" sldId="295"/>
            <ac:spMk id="4" creationId="{0D54C395-A720-4B1D-8251-3C71C8FF6BB0}"/>
          </ac:spMkLst>
        </pc:spChg>
        <pc:spChg chg="add del">
          <ac:chgData name="Shahbaz Sahi" userId="ec72c543-79d6-4727-b1d8-a8df72f18225" providerId="ADAL" clId="{F2A537D4-24F3-461E-A4C1-83C1E29181AD}" dt="2022-03-01T06:57:46.923" v="22"/>
          <ac:spMkLst>
            <pc:docMk/>
            <pc:sldMk cId="2868121995" sldId="295"/>
            <ac:spMk id="5" creationId="{1FDEC8E9-408E-4A00-9645-C4CFD1CEC7A8}"/>
          </ac:spMkLst>
        </pc:spChg>
      </pc:sldChg>
      <pc:sldChg chg="modSp new mod">
        <pc:chgData name="Shahbaz Sahi" userId="ec72c543-79d6-4727-b1d8-a8df72f18225" providerId="ADAL" clId="{F2A537D4-24F3-461E-A4C1-83C1E29181AD}" dt="2022-03-01T07:07:58.240" v="42" actId="12"/>
        <pc:sldMkLst>
          <pc:docMk/>
          <pc:sldMk cId="1605693122" sldId="296"/>
        </pc:sldMkLst>
        <pc:spChg chg="mod">
          <ac:chgData name="Shahbaz Sahi" userId="ec72c543-79d6-4727-b1d8-a8df72f18225" providerId="ADAL" clId="{F2A537D4-24F3-461E-A4C1-83C1E29181AD}" dt="2022-03-01T06:59:50.014" v="31"/>
          <ac:spMkLst>
            <pc:docMk/>
            <pc:sldMk cId="1605693122" sldId="296"/>
            <ac:spMk id="2" creationId="{76FBCC38-40D3-4563-8141-09B9011A4AD5}"/>
          </ac:spMkLst>
        </pc:spChg>
        <pc:spChg chg="mod">
          <ac:chgData name="Shahbaz Sahi" userId="ec72c543-79d6-4727-b1d8-a8df72f18225" providerId="ADAL" clId="{F2A537D4-24F3-461E-A4C1-83C1E29181AD}" dt="2022-03-01T07:07:58.240" v="42" actId="12"/>
          <ac:spMkLst>
            <pc:docMk/>
            <pc:sldMk cId="1605693122" sldId="296"/>
            <ac:spMk id="3" creationId="{296C604F-88E0-4506-AE6D-9C55BBD98918}"/>
          </ac:spMkLst>
        </pc:spChg>
      </pc:sldChg>
      <pc:sldChg chg="addSp delSp modSp add mod">
        <pc:chgData name="Shahbaz Sahi" userId="ec72c543-79d6-4727-b1d8-a8df72f18225" providerId="ADAL" clId="{F2A537D4-24F3-461E-A4C1-83C1E29181AD}" dt="2022-03-01T07:10:38.189" v="54"/>
        <pc:sldMkLst>
          <pc:docMk/>
          <pc:sldMk cId="2447502341" sldId="297"/>
        </pc:sldMkLst>
        <pc:spChg chg="mod">
          <ac:chgData name="Shahbaz Sahi" userId="ec72c543-79d6-4727-b1d8-a8df72f18225" providerId="ADAL" clId="{F2A537D4-24F3-461E-A4C1-83C1E29181AD}" dt="2022-03-01T07:10:38.189" v="54"/>
          <ac:spMkLst>
            <pc:docMk/>
            <pc:sldMk cId="2447502341" sldId="297"/>
            <ac:spMk id="3" creationId="{296C604F-88E0-4506-AE6D-9C55BBD98918}"/>
          </ac:spMkLst>
        </pc:spChg>
        <pc:spChg chg="add del">
          <ac:chgData name="Shahbaz Sahi" userId="ec72c543-79d6-4727-b1d8-a8df72f18225" providerId="ADAL" clId="{F2A537D4-24F3-461E-A4C1-83C1E29181AD}" dt="2022-03-01T07:10:34.952" v="52"/>
          <ac:spMkLst>
            <pc:docMk/>
            <pc:sldMk cId="2447502341" sldId="297"/>
            <ac:spMk id="4" creationId="{F3C00732-06A6-4F8D-AD37-9C49BBE8D958}"/>
          </ac:spMkLst>
        </pc:spChg>
      </pc:sldChg>
      <pc:sldChg chg="addSp delSp modSp new mod">
        <pc:chgData name="Shahbaz Sahi" userId="ec72c543-79d6-4727-b1d8-a8df72f18225" providerId="ADAL" clId="{F2A537D4-24F3-461E-A4C1-83C1E29181AD}" dt="2022-03-01T07:14:41.875" v="111" actId="15"/>
        <pc:sldMkLst>
          <pc:docMk/>
          <pc:sldMk cId="341944863" sldId="298"/>
        </pc:sldMkLst>
        <pc:spChg chg="mod">
          <ac:chgData name="Shahbaz Sahi" userId="ec72c543-79d6-4727-b1d8-a8df72f18225" providerId="ADAL" clId="{F2A537D4-24F3-461E-A4C1-83C1E29181AD}" dt="2022-03-01T07:11:28.670" v="78" actId="20577"/>
          <ac:spMkLst>
            <pc:docMk/>
            <pc:sldMk cId="341944863" sldId="298"/>
            <ac:spMk id="2" creationId="{3423BD3E-E7EB-4F5E-B9F8-F0409050CB09}"/>
          </ac:spMkLst>
        </pc:spChg>
        <pc:spChg chg="mod">
          <ac:chgData name="Shahbaz Sahi" userId="ec72c543-79d6-4727-b1d8-a8df72f18225" providerId="ADAL" clId="{F2A537D4-24F3-461E-A4C1-83C1E29181AD}" dt="2022-03-01T07:14:41.875" v="111" actId="15"/>
          <ac:spMkLst>
            <pc:docMk/>
            <pc:sldMk cId="341944863" sldId="298"/>
            <ac:spMk id="3" creationId="{C37C2527-263F-4A5E-8023-07E64AF5DAE8}"/>
          </ac:spMkLst>
        </pc:spChg>
        <pc:spChg chg="add del">
          <ac:chgData name="Shahbaz Sahi" userId="ec72c543-79d6-4727-b1d8-a8df72f18225" providerId="ADAL" clId="{F2A537D4-24F3-461E-A4C1-83C1E29181AD}" dt="2022-03-01T07:13:42.725" v="97"/>
          <ac:spMkLst>
            <pc:docMk/>
            <pc:sldMk cId="341944863" sldId="298"/>
            <ac:spMk id="4" creationId="{2931A574-1E67-48E0-84CB-4EB37FBE94A1}"/>
          </ac:spMkLst>
        </pc:spChg>
        <pc:spChg chg="add del">
          <ac:chgData name="Shahbaz Sahi" userId="ec72c543-79d6-4727-b1d8-a8df72f18225" providerId="ADAL" clId="{F2A537D4-24F3-461E-A4C1-83C1E29181AD}" dt="2022-03-01T07:14:22.760" v="104"/>
          <ac:spMkLst>
            <pc:docMk/>
            <pc:sldMk cId="341944863" sldId="298"/>
            <ac:spMk id="5" creationId="{0E34EE5F-0C50-48CE-B38A-8D4EAC416A4E}"/>
          </ac:spMkLst>
        </pc:spChg>
      </pc:sldChg>
      <pc:sldChg chg="modSp add mod">
        <pc:chgData name="Shahbaz Sahi" userId="ec72c543-79d6-4727-b1d8-a8df72f18225" providerId="ADAL" clId="{F2A537D4-24F3-461E-A4C1-83C1E29181AD}" dt="2022-03-01T07:16:00.427" v="122" actId="2711"/>
        <pc:sldMkLst>
          <pc:docMk/>
          <pc:sldMk cId="516747900" sldId="299"/>
        </pc:sldMkLst>
        <pc:spChg chg="mod">
          <ac:chgData name="Shahbaz Sahi" userId="ec72c543-79d6-4727-b1d8-a8df72f18225" providerId="ADAL" clId="{F2A537D4-24F3-461E-A4C1-83C1E29181AD}" dt="2022-03-01T07:16:00.427" v="122" actId="2711"/>
          <ac:spMkLst>
            <pc:docMk/>
            <pc:sldMk cId="516747900" sldId="299"/>
            <ac:spMk id="3" creationId="{C37C2527-263F-4A5E-8023-07E64AF5DAE8}"/>
          </ac:spMkLst>
        </pc:spChg>
      </pc:sldChg>
      <pc:sldChg chg="addSp delSp modSp add mod">
        <pc:chgData name="Shahbaz Sahi" userId="ec72c543-79d6-4727-b1d8-a8df72f18225" providerId="ADAL" clId="{F2A537D4-24F3-461E-A4C1-83C1E29181AD}" dt="2022-03-01T07:17:41.730" v="135" actId="12"/>
        <pc:sldMkLst>
          <pc:docMk/>
          <pc:sldMk cId="442041260" sldId="300"/>
        </pc:sldMkLst>
        <pc:spChg chg="mod">
          <ac:chgData name="Shahbaz Sahi" userId="ec72c543-79d6-4727-b1d8-a8df72f18225" providerId="ADAL" clId="{F2A537D4-24F3-461E-A4C1-83C1E29181AD}" dt="2022-03-01T07:17:41.730" v="135" actId="12"/>
          <ac:spMkLst>
            <pc:docMk/>
            <pc:sldMk cId="442041260" sldId="300"/>
            <ac:spMk id="3" creationId="{C37C2527-263F-4A5E-8023-07E64AF5DAE8}"/>
          </ac:spMkLst>
        </pc:spChg>
        <pc:spChg chg="add del">
          <ac:chgData name="Shahbaz Sahi" userId="ec72c543-79d6-4727-b1d8-a8df72f18225" providerId="ADAL" clId="{F2A537D4-24F3-461E-A4C1-83C1E29181AD}" dt="2022-03-01T07:17:28.272" v="131"/>
          <ac:spMkLst>
            <pc:docMk/>
            <pc:sldMk cId="442041260" sldId="300"/>
            <ac:spMk id="4" creationId="{CC15CFF2-FE84-47D8-A541-2E843E90D28B}"/>
          </ac:spMkLst>
        </pc:spChg>
      </pc:sldChg>
      <pc:sldChg chg="modSp new mod">
        <pc:chgData name="Shahbaz Sahi" userId="ec72c543-79d6-4727-b1d8-a8df72f18225" providerId="ADAL" clId="{F2A537D4-24F3-461E-A4C1-83C1E29181AD}" dt="2022-03-01T07:21:01.088" v="170" actId="20577"/>
        <pc:sldMkLst>
          <pc:docMk/>
          <pc:sldMk cId="176608848" sldId="301"/>
        </pc:sldMkLst>
        <pc:spChg chg="mod">
          <ac:chgData name="Shahbaz Sahi" userId="ec72c543-79d6-4727-b1d8-a8df72f18225" providerId="ADAL" clId="{F2A537D4-24F3-461E-A4C1-83C1E29181AD}" dt="2022-03-01T07:18:14.359" v="138" actId="20577"/>
          <ac:spMkLst>
            <pc:docMk/>
            <pc:sldMk cId="176608848" sldId="301"/>
            <ac:spMk id="2" creationId="{8066DE0E-C12E-4A29-B596-F389A3525925}"/>
          </ac:spMkLst>
        </pc:spChg>
        <pc:spChg chg="mod">
          <ac:chgData name="Shahbaz Sahi" userId="ec72c543-79d6-4727-b1d8-a8df72f18225" providerId="ADAL" clId="{F2A537D4-24F3-461E-A4C1-83C1E29181AD}" dt="2022-03-01T07:21:01.088" v="170" actId="20577"/>
          <ac:spMkLst>
            <pc:docMk/>
            <pc:sldMk cId="176608848" sldId="301"/>
            <ac:spMk id="3" creationId="{76DB00F1-97A9-4B02-97BE-D459AEF1B6BE}"/>
          </ac:spMkLst>
        </pc:spChg>
      </pc:sldChg>
      <pc:sldChg chg="modSp new mod">
        <pc:chgData name="Shahbaz Sahi" userId="ec72c543-79d6-4727-b1d8-a8df72f18225" providerId="ADAL" clId="{F2A537D4-24F3-461E-A4C1-83C1E29181AD}" dt="2022-03-01T07:24:42.950" v="175" actId="20577"/>
        <pc:sldMkLst>
          <pc:docMk/>
          <pc:sldMk cId="3438300479" sldId="302"/>
        </pc:sldMkLst>
        <pc:spChg chg="mod">
          <ac:chgData name="Shahbaz Sahi" userId="ec72c543-79d6-4727-b1d8-a8df72f18225" providerId="ADAL" clId="{F2A537D4-24F3-461E-A4C1-83C1E29181AD}" dt="2022-03-01T07:24:08.093" v="172"/>
          <ac:spMkLst>
            <pc:docMk/>
            <pc:sldMk cId="3438300479" sldId="302"/>
            <ac:spMk id="2" creationId="{7BE940AF-82BB-4A62-A264-62ECCA916554}"/>
          </ac:spMkLst>
        </pc:spChg>
        <pc:spChg chg="mod">
          <ac:chgData name="Shahbaz Sahi" userId="ec72c543-79d6-4727-b1d8-a8df72f18225" providerId="ADAL" clId="{F2A537D4-24F3-461E-A4C1-83C1E29181AD}" dt="2022-03-01T07:24:42.950" v="175" actId="20577"/>
          <ac:spMkLst>
            <pc:docMk/>
            <pc:sldMk cId="3438300479" sldId="302"/>
            <ac:spMk id="3" creationId="{8BCCC0CE-8109-4658-B2D8-B05D5AB58DD3}"/>
          </ac:spMkLst>
        </pc:spChg>
      </pc:sldChg>
    </pc:docChg>
  </pc:docChgLst>
  <pc:docChgLst>
    <pc:chgData name="Shahbaz Sahi" userId="ec72c543-79d6-4727-b1d8-a8df72f18225" providerId="ADAL" clId="{66134D59-F76B-4ADC-927C-CE68A30D99EA}"/>
    <pc:docChg chg="undo custSel addSld delSld modSld">
      <pc:chgData name="Shahbaz Sahi" userId="ec72c543-79d6-4727-b1d8-a8df72f18225" providerId="ADAL" clId="{66134D59-F76B-4ADC-927C-CE68A30D99EA}" dt="2022-03-04T05:30:04.440" v="100" actId="27636"/>
      <pc:docMkLst>
        <pc:docMk/>
      </pc:docMkLst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157620490" sldId="257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69268008" sldId="258"/>
        </pc:sldMkLst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2378824468" sldId="258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378824468" sldId="258"/>
            <ac:spMk id="2" creationId="{B49B6D92-E748-4EBB-9F36-DE37E891B217}"/>
          </ac:spMkLst>
        </pc:spChg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378824468" sldId="258"/>
            <ac:spMk id="3" creationId="{E31D3E0D-EB3C-47DD-97A2-36E650A23300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378824468" sldId="258"/>
            <ac:spMk id="4" creationId="{CBDD82A8-FEC2-442D-92BC-19776AEF4FDF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378824468" sldId="258"/>
            <ac:spMk id="5" creationId="{EE8FF884-B91B-4024-AEB3-015606DE142D}"/>
          </ac:spMkLst>
        </pc:sp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57927040" sldId="259"/>
        </pc:sldMkLst>
      </pc:sldChg>
      <pc:sldChg chg="addSp delSp modSp add mod">
        <pc:chgData name="Shahbaz Sahi" userId="ec72c543-79d6-4727-b1d8-a8df72f18225" providerId="ADAL" clId="{66134D59-F76B-4ADC-927C-CE68A30D99EA}" dt="2022-03-02T04:39:36.666" v="30" actId="1076"/>
        <pc:sldMkLst>
          <pc:docMk/>
          <pc:sldMk cId="2300113197" sldId="259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300113197" sldId="259"/>
            <ac:spMk id="2" creationId="{ED67693E-34E8-4815-AE5D-5CBA792F6859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300113197" sldId="259"/>
            <ac:spMk id="3" creationId="{F4658081-A261-49A2-80D8-E3F154BDEF12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300113197" sldId="259"/>
            <ac:spMk id="4" creationId="{6B026084-DF61-4B95-800C-D04A80F8396E}"/>
          </ac:spMkLst>
        </pc:spChg>
        <pc:picChg chg="mod">
          <ac:chgData name="Shahbaz Sahi" userId="ec72c543-79d6-4727-b1d8-a8df72f18225" providerId="ADAL" clId="{66134D59-F76B-4ADC-927C-CE68A30D99EA}" dt="2022-03-02T04:39:36.666" v="30" actId="1076"/>
          <ac:picMkLst>
            <pc:docMk/>
            <pc:sldMk cId="2300113197" sldId="259"/>
            <ac:picMk id="8" creationId="{6B14C87C-C244-41F5-BD21-719561C868B1}"/>
          </ac:picMkLst>
        </pc:picChg>
      </pc:sldChg>
      <pc:sldChg chg="addSp delSp modSp add mod setBg setClrOvrMap delDesignElem">
        <pc:chgData name="Shahbaz Sahi" userId="ec72c543-79d6-4727-b1d8-a8df72f18225" providerId="ADAL" clId="{66134D59-F76B-4ADC-927C-CE68A30D99EA}" dt="2022-03-02T04:45:37.490" v="60" actId="2711"/>
        <pc:sldMkLst>
          <pc:docMk/>
          <pc:sldMk cId="3724613315" sldId="260"/>
        </pc:sldMkLst>
        <pc:spChg chg="mod">
          <ac:chgData name="Shahbaz Sahi" userId="ec72c543-79d6-4727-b1d8-a8df72f18225" providerId="ADAL" clId="{66134D59-F76B-4ADC-927C-CE68A30D99EA}" dt="2022-03-02T04:41:04.506" v="36" actId="26606"/>
          <ac:spMkLst>
            <pc:docMk/>
            <pc:sldMk cId="3724613315" sldId="260"/>
            <ac:spMk id="2" creationId="{7F0FAC99-2B0B-4E22-AE34-056E583FE8E5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724613315" sldId="260"/>
            <ac:spMk id="3" creationId="{B03D3E7D-7B74-4EBB-A4F2-8A7BD90B6DB8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724613315" sldId="260"/>
            <ac:spMk id="4" creationId="{7DF68608-E134-4559-844E-33CB0C8886D4}"/>
          </ac:spMkLst>
        </pc:spChg>
        <pc:spChg chg="mod">
          <ac:chgData name="Shahbaz Sahi" userId="ec72c543-79d6-4727-b1d8-a8df72f18225" providerId="ADAL" clId="{66134D59-F76B-4ADC-927C-CE68A30D99EA}" dt="2022-03-02T04:45:37.490" v="60" actId="2711"/>
          <ac:spMkLst>
            <pc:docMk/>
            <pc:sldMk cId="3724613315" sldId="260"/>
            <ac:spMk id="7" creationId="{E25B19F2-A79F-4E41-A48D-C009E47CD8A0}"/>
          </ac:spMkLst>
        </pc:spChg>
        <pc:spChg chg="add del">
          <ac:chgData name="Shahbaz Sahi" userId="ec72c543-79d6-4727-b1d8-a8df72f18225" providerId="ADAL" clId="{66134D59-F76B-4ADC-927C-CE68A30D99EA}" dt="2022-03-02T04:41:04.506" v="36" actId="26606"/>
          <ac:spMkLst>
            <pc:docMk/>
            <pc:sldMk cId="3724613315" sldId="260"/>
            <ac:spMk id="12" creationId="{636F6DB7-CF8D-494A-82F6-13B58DCA9896}"/>
          </ac:spMkLst>
        </pc:spChg>
        <pc:spChg chg="add del">
          <ac:chgData name="Shahbaz Sahi" userId="ec72c543-79d6-4727-b1d8-a8df72f18225" providerId="ADAL" clId="{66134D59-F76B-4ADC-927C-CE68A30D99EA}" dt="2022-03-02T04:41:04.506" v="36" actId="26606"/>
          <ac:spMkLst>
            <pc:docMk/>
            <pc:sldMk cId="3724613315" sldId="260"/>
            <ac:spMk id="17" creationId="{0B7E5194-6E82-4A44-99C3-FE7D87F34134}"/>
          </ac:spMkLst>
        </pc:spChg>
        <pc:grpChg chg="add del">
          <ac:chgData name="Shahbaz Sahi" userId="ec72c543-79d6-4727-b1d8-a8df72f18225" providerId="ADAL" clId="{66134D59-F76B-4ADC-927C-CE68A30D99EA}" dt="2022-03-02T04:41:04.506" v="36" actId="26606"/>
          <ac:grpSpMkLst>
            <pc:docMk/>
            <pc:sldMk cId="3724613315" sldId="260"/>
            <ac:grpSpMk id="19" creationId="{49FCC1E1-84D3-494D-A0A0-286AFA1C3018}"/>
          </ac:grpSpMkLst>
        </pc:grpChg>
        <pc:picChg chg="mod">
          <ac:chgData name="Shahbaz Sahi" userId="ec72c543-79d6-4727-b1d8-a8df72f18225" providerId="ADAL" clId="{66134D59-F76B-4ADC-927C-CE68A30D99EA}" dt="2022-03-02T04:41:14.997" v="38" actId="1076"/>
          <ac:picMkLst>
            <pc:docMk/>
            <pc:sldMk cId="3724613315" sldId="260"/>
            <ac:picMk id="10" creationId="{95EAE435-AD3A-4DD0-8FAF-A29CCF71DDE2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3724613315" sldId="260"/>
            <ac:picMk id="15" creationId="{E0BE7827-5B1A-4F37-BF70-19F7C5C6BDE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295861770" sldId="261"/>
        </pc:sldMkLst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2581551303" sldId="261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581551303" sldId="261"/>
            <ac:spMk id="2" creationId="{B3CFDB73-1EAA-4D06-8AD4-8F8075FCA07A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581551303" sldId="261"/>
            <ac:spMk id="3" creationId="{D8C675BA-1279-45E7-9E54-0EDCF6635B80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581551303" sldId="261"/>
            <ac:spMk id="4" creationId="{15A47F69-21E1-4267-9806-887A8C35C1C6}"/>
          </ac:spMkLst>
        </pc:spChg>
        <pc:picChg chg="mod">
          <ac:chgData name="Shahbaz Sahi" userId="ec72c543-79d6-4727-b1d8-a8df72f18225" providerId="ADAL" clId="{66134D59-F76B-4ADC-927C-CE68A30D99EA}" dt="2022-03-02T04:35:22.142" v="13"/>
          <ac:picMkLst>
            <pc:docMk/>
            <pc:sldMk cId="2581551303" sldId="261"/>
            <ac:picMk id="5" creationId="{7F935944-432F-40FA-A700-495885A5F939}"/>
          </ac:picMkLst>
        </pc:picChg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40925592" sldId="262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40925592" sldId="262"/>
            <ac:spMk id="2" creationId="{8BD79C08-99FE-450E-86DE-140C376FCCC8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40925592" sldId="262"/>
            <ac:spMk id="3" creationId="{1EF1AB31-94B7-4060-8A04-67997CBF8F24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40925592" sldId="262"/>
            <ac:spMk id="4" creationId="{6396F666-B1FA-40BD-B97B-97880CF9C374}"/>
          </ac:spMkLst>
        </pc:spChg>
        <pc:picChg chg="mod">
          <ac:chgData name="Shahbaz Sahi" userId="ec72c543-79d6-4727-b1d8-a8df72f18225" providerId="ADAL" clId="{66134D59-F76B-4ADC-927C-CE68A30D99EA}" dt="2022-03-02T04:35:22.142" v="13"/>
          <ac:picMkLst>
            <pc:docMk/>
            <pc:sldMk cId="40925592" sldId="262"/>
            <ac:picMk id="5" creationId="{A038CA24-F87F-4468-BC7D-FB71EDD2B505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679544818" sldId="262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02904415" sldId="263"/>
        </pc:sldMkLst>
      </pc:sldChg>
      <pc:sldChg chg="addSp delSp modSp add setBg delDesignElem">
        <pc:chgData name="Shahbaz Sahi" userId="ec72c543-79d6-4727-b1d8-a8df72f18225" providerId="ADAL" clId="{66134D59-F76B-4ADC-927C-CE68A30D99EA}" dt="2022-03-02T04:41:48.530" v="42" actId="1076"/>
        <pc:sldMkLst>
          <pc:docMk/>
          <pc:sldMk cId="3140025902" sldId="264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3140025902" sldId="264"/>
            <ac:spMk id="2" creationId="{E8421D6E-C028-443F-A245-54000D4C324E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140025902" sldId="264"/>
            <ac:spMk id="3" creationId="{C312B819-7D1E-443D-B932-755825230318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140025902" sldId="264"/>
            <ac:spMk id="4" creationId="{FA989327-B3BF-4AF1-A719-0D04A5B27A9A}"/>
          </ac:spMkLst>
        </pc:spChg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3140025902" sldId="264"/>
            <ac:spMk id="7" creationId="{6DF8105B-B74E-4FBF-A048-D8B1076770D0}"/>
          </ac:spMkLst>
        </pc:spChg>
        <pc:spChg chg="del">
          <ac:chgData name="Shahbaz Sahi" userId="ec72c543-79d6-4727-b1d8-a8df72f18225" providerId="ADAL" clId="{66134D59-F76B-4ADC-927C-CE68A30D99EA}" dt="2022-03-02T04:30:47.312" v="7"/>
          <ac:spMkLst>
            <pc:docMk/>
            <pc:sldMk cId="3140025902" sldId="264"/>
            <ac:spMk id="14" creationId="{8E482A67-6CD8-49D7-9F85-52ECF99152D0}"/>
          </ac:spMkLst>
        </pc:spChg>
        <pc:spChg chg="del">
          <ac:chgData name="Shahbaz Sahi" userId="ec72c543-79d6-4727-b1d8-a8df72f18225" providerId="ADAL" clId="{66134D59-F76B-4ADC-927C-CE68A30D99EA}" dt="2022-03-02T04:30:47.312" v="7"/>
          <ac:spMkLst>
            <pc:docMk/>
            <pc:sldMk cId="3140025902" sldId="264"/>
            <ac:spMk id="15" creationId="{418F941B-B7E9-44F2-9A2C-5D35ACF9A678}"/>
          </ac:spMkLst>
        </pc:spChg>
        <pc:picChg chg="mod">
          <ac:chgData name="Shahbaz Sahi" userId="ec72c543-79d6-4727-b1d8-a8df72f18225" providerId="ADAL" clId="{66134D59-F76B-4ADC-927C-CE68A30D99EA}" dt="2022-03-02T04:41:48.530" v="42" actId="1076"/>
          <ac:picMkLst>
            <pc:docMk/>
            <pc:sldMk cId="3140025902" sldId="264"/>
            <ac:picMk id="6" creationId="{82AC7C4D-8808-4D5B-A613-BB38306215CA}"/>
          </ac:picMkLst>
        </pc:picChg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2627218774" sldId="265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627218774" sldId="265"/>
            <ac:spMk id="2" creationId="{B2CA5B96-A669-4FE9-9E98-9D7BF76DD1E7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627218774" sldId="265"/>
            <ac:spMk id="3" creationId="{C7BC338F-7CF9-4D9C-93EB-642059EA2FF0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627218774" sldId="265"/>
            <ac:spMk id="4" creationId="{4FD850BE-15E4-4B00-A868-03A58E1DD2EF}"/>
          </ac:spMkLst>
        </pc:spChg>
        <pc:picChg chg="mod">
          <ac:chgData name="Shahbaz Sahi" userId="ec72c543-79d6-4727-b1d8-a8df72f18225" providerId="ADAL" clId="{66134D59-F76B-4ADC-927C-CE68A30D99EA}" dt="2022-03-02T04:35:22.142" v="13"/>
          <ac:picMkLst>
            <pc:docMk/>
            <pc:sldMk cId="2627218774" sldId="265"/>
            <ac:picMk id="5" creationId="{7C4413A0-3887-4EFB-B0AB-F0329CA14977}"/>
          </ac:picMkLst>
        </pc:picChg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78057128" sldId="266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78057128" sldId="266"/>
            <ac:spMk id="2" creationId="{954218E1-F66C-44F4-A0AB-6E3BF63C59C3}"/>
          </ac:spMkLst>
        </pc:spChg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78057128" sldId="266"/>
            <ac:spMk id="3" creationId="{50981F27-7B62-443E-9916-C35F77772FE0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78057128" sldId="266"/>
            <ac:spMk id="4" creationId="{AC61E43B-FE94-434D-AEB9-B3D92D7BACE8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78057128" sldId="266"/>
            <ac:spMk id="5" creationId="{3C491B01-4BF9-44B4-8A25-FD5550985114}"/>
          </ac:spMkLst>
        </pc:spChg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1832493676" sldId="267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1832493676" sldId="267"/>
            <ac:spMk id="2" creationId="{DF92A812-3E4A-426A-A1EF-3046E2E640C7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832493676" sldId="267"/>
            <ac:spMk id="3" creationId="{DB3266AE-70FC-4BA5-95B7-9AB7294FBB2E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832493676" sldId="267"/>
            <ac:spMk id="4" creationId="{16842D6D-E6A8-4DD8-B7F4-C2B485692B89}"/>
          </ac:spMkLst>
        </pc:spChg>
        <pc:picChg chg="mod">
          <ac:chgData name="Shahbaz Sahi" userId="ec72c543-79d6-4727-b1d8-a8df72f18225" providerId="ADAL" clId="{66134D59-F76B-4ADC-927C-CE68A30D99EA}" dt="2022-03-02T04:35:22.142" v="13"/>
          <ac:picMkLst>
            <pc:docMk/>
            <pc:sldMk cId="1832493676" sldId="267"/>
            <ac:picMk id="5" creationId="{7EC65084-D52A-4BCE-84A5-9486BEE15520}"/>
          </ac:picMkLst>
        </pc:picChg>
      </pc:sldChg>
      <pc:sldChg chg="addSp delSp modSp add mod setBg setClrOvrMap delDesignElem">
        <pc:chgData name="Shahbaz Sahi" userId="ec72c543-79d6-4727-b1d8-a8df72f18225" providerId="ADAL" clId="{66134D59-F76B-4ADC-927C-CE68A30D99EA}" dt="2022-03-02T04:38:34.530" v="28" actId="2711"/>
        <pc:sldMkLst>
          <pc:docMk/>
          <pc:sldMk cId="1188784131" sldId="268"/>
        </pc:sldMkLst>
        <pc:spChg chg="mo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2" creationId="{442E7DE7-297D-4423-A6AC-9387DCDB6832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188784131" sldId="268"/>
            <ac:spMk id="3" creationId="{5C9BAF2E-5DAE-4E1D-B30B-F030B4726602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188784131" sldId="268"/>
            <ac:spMk id="5" creationId="{22244FE8-06D8-4F48-A197-E65D083A6D9D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188784131" sldId="268"/>
            <ac:spMk id="6" creationId="{0C6E7F98-01C0-4D79-BA82-2C0F026F1C2F}"/>
          </ac:spMkLst>
        </pc:spChg>
        <pc:spChg chg="mod">
          <ac:chgData name="Shahbaz Sahi" userId="ec72c543-79d6-4727-b1d8-a8df72f18225" providerId="ADAL" clId="{66134D59-F76B-4ADC-927C-CE68A30D99EA}" dt="2022-03-02T04:38:34.530" v="28" actId="2711"/>
          <ac:spMkLst>
            <pc:docMk/>
            <pc:sldMk cId="1188784131" sldId="268"/>
            <ac:spMk id="8" creationId="{9FE981A0-6E0D-49ED-A95C-A1EABC1D85E9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10" creationId="{204AEF18-0627-48F3-9B3D-F7E8F050B1D4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13" creationId="{DB691D59-8F51-4DD8-AD41-D568D29B08F8}"/>
          </ac:spMkLst>
        </pc:spChg>
        <pc:spChg chg="del">
          <ac:chgData name="Shahbaz Sahi" userId="ec72c543-79d6-4727-b1d8-a8df72f18225" providerId="ADAL" clId="{66134D59-F76B-4ADC-927C-CE68A30D99EA}" dt="2022-03-02T04:31:12.314" v="10"/>
          <ac:spMkLst>
            <pc:docMk/>
            <pc:sldMk cId="1188784131" sldId="268"/>
            <ac:spMk id="15" creationId="{95CB840F-8E41-4CA5-B79B-25CC80AD234A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17" creationId="{CEAEE08A-C572-438F-9753-B0D527A515A7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19" creationId="{993F09C6-4F57-4B05-9592-E253D8BC6286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21" creationId="{636F6DB7-CF8D-494A-82F6-13B58DCA9896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23" creationId="{0B7E5194-6E82-4A44-99C3-FE7D87F34134}"/>
          </ac:spMkLst>
        </pc:spChg>
        <pc:grpChg chg="add">
          <ac:chgData name="Shahbaz Sahi" userId="ec72c543-79d6-4727-b1d8-a8df72f18225" providerId="ADAL" clId="{66134D59-F76B-4ADC-927C-CE68A30D99EA}" dt="2022-03-02T04:38:07.357" v="25" actId="26606"/>
          <ac:grpSpMkLst>
            <pc:docMk/>
            <pc:sldMk cId="1188784131" sldId="268"/>
            <ac:grpSpMk id="25" creationId="{49FCC1E1-84D3-494D-A0A0-286AFA1C3018}"/>
          </ac:grpSpMkLst>
        </pc:grpChg>
        <pc:picChg chg="mod ord">
          <ac:chgData name="Shahbaz Sahi" userId="ec72c543-79d6-4727-b1d8-a8df72f18225" providerId="ADAL" clId="{66134D59-F76B-4ADC-927C-CE68A30D99EA}" dt="2022-03-02T04:38:24.496" v="26" actId="27614"/>
          <ac:picMkLst>
            <pc:docMk/>
            <pc:sldMk cId="1188784131" sldId="268"/>
            <ac:picMk id="4" creationId="{495EA8B8-0AAB-43A3-928C-9DCCF24A7EC9}"/>
          </ac:picMkLst>
        </pc:picChg>
      </pc:sldChg>
      <pc:sldChg chg="addSp delSp modSp add mod setBg delDesignElem">
        <pc:chgData name="Shahbaz Sahi" userId="ec72c543-79d6-4727-b1d8-a8df72f18225" providerId="ADAL" clId="{66134D59-F76B-4ADC-927C-CE68A30D99EA}" dt="2022-03-02T04:45:05.959" v="58" actId="113"/>
        <pc:sldMkLst>
          <pc:docMk/>
          <pc:sldMk cId="1494343584" sldId="269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1494343584" sldId="269"/>
            <ac:spMk id="2" creationId="{5881EB83-CDB8-4D73-8992-1A3B3E585226}"/>
          </ac:spMkLst>
        </pc:spChg>
        <pc:spChg chg="mod">
          <ac:chgData name="Shahbaz Sahi" userId="ec72c543-79d6-4727-b1d8-a8df72f18225" providerId="ADAL" clId="{66134D59-F76B-4ADC-927C-CE68A30D99EA}" dt="2022-03-02T04:45:05.959" v="58" actId="113"/>
          <ac:spMkLst>
            <pc:docMk/>
            <pc:sldMk cId="1494343584" sldId="269"/>
            <ac:spMk id="3" creationId="{BF36C0A0-DD94-468C-847F-2030BF438DB7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494343584" sldId="269"/>
            <ac:spMk id="4" creationId="{AC25FB98-903A-4701-B94D-0B9F4ED190B5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494343584" sldId="269"/>
            <ac:spMk id="5" creationId="{571C8866-9C0D-499D-B8E1-8650E67A1AD0}"/>
          </ac:spMkLst>
        </pc:spChg>
        <pc:picChg chg="mod">
          <ac:chgData name="Shahbaz Sahi" userId="ec72c543-79d6-4727-b1d8-a8df72f18225" providerId="ADAL" clId="{66134D59-F76B-4ADC-927C-CE68A30D99EA}" dt="2022-03-02T04:42:37.688" v="46" actId="1076"/>
          <ac:picMkLst>
            <pc:docMk/>
            <pc:sldMk cId="1494343584" sldId="269"/>
            <ac:picMk id="9" creationId="{FE60F943-7304-4963-B40C-B0C2D3A4B434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1494343584" sldId="269"/>
            <ac:picMk id="14" creationId="{E0BE7827-5B1A-4F37-BF70-19F7C5C6BDE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378992838" sldId="269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184866994" sldId="270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250294293" sldId="271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126790921" sldId="272"/>
        </pc:sldMkLst>
      </pc:sldChg>
      <pc:sldChg chg="add">
        <pc:chgData name="Shahbaz Sahi" userId="ec72c543-79d6-4727-b1d8-a8df72f18225" providerId="ADAL" clId="{66134D59-F76B-4ADC-927C-CE68A30D99EA}" dt="2022-03-04T05:22:18.451" v="69"/>
        <pc:sldMkLst>
          <pc:docMk/>
          <pc:sldMk cId="4131334690" sldId="272"/>
        </pc:sldMkLst>
      </pc:sldChg>
      <pc:sldChg chg="delSp add setBg delDesignElem">
        <pc:chgData name="Shahbaz Sahi" userId="ec72c543-79d6-4727-b1d8-a8df72f18225" providerId="ADAL" clId="{66134D59-F76B-4ADC-927C-CE68A30D99EA}" dt="2022-03-04T05:22:18.451" v="69"/>
        <pc:sldMkLst>
          <pc:docMk/>
          <pc:sldMk cId="2797773054" sldId="275"/>
        </pc:sldMkLst>
        <pc:picChg chg="del">
          <ac:chgData name="Shahbaz Sahi" userId="ec72c543-79d6-4727-b1d8-a8df72f18225" providerId="ADAL" clId="{66134D59-F76B-4ADC-927C-CE68A30D99EA}" dt="2022-03-04T05:22:18.451" v="69"/>
          <ac:picMkLst>
            <pc:docMk/>
            <pc:sldMk cId="2797773054" sldId="275"/>
            <ac:picMk id="73" creationId="{1CF706DA-13E8-4A4F-9260-551FB8127BDD}"/>
          </ac:picMkLst>
        </pc:picChg>
      </pc:sldChg>
      <pc:sldChg chg="modSp mod">
        <pc:chgData name="Shahbaz Sahi" userId="ec72c543-79d6-4727-b1d8-a8df72f18225" providerId="ADAL" clId="{66134D59-F76B-4ADC-927C-CE68A30D99EA}" dt="2022-03-02T04:46:03.963" v="66" actId="20577"/>
        <pc:sldMkLst>
          <pc:docMk/>
          <pc:sldMk cId="3681165025" sldId="283"/>
        </pc:sldMkLst>
        <pc:spChg chg="mod">
          <ac:chgData name="Shahbaz Sahi" userId="ec72c543-79d6-4727-b1d8-a8df72f18225" providerId="ADAL" clId="{66134D59-F76B-4ADC-927C-CE68A30D99EA}" dt="2022-03-02T04:46:03.963" v="66" actId="20577"/>
          <ac:spMkLst>
            <pc:docMk/>
            <pc:sldMk cId="3681165025" sldId="283"/>
            <ac:spMk id="3" creationId="{A8B0C33F-917B-4CFC-857C-9926D5D27D2E}"/>
          </ac:spMkLst>
        </pc:spChg>
      </pc:sldChg>
      <pc:sldChg chg="addSp delSp modSp add mod setBg delDesignElem">
        <pc:chgData name="Shahbaz Sahi" userId="ec72c543-79d6-4727-b1d8-a8df72f18225" providerId="ADAL" clId="{66134D59-F76B-4ADC-927C-CE68A30D99EA}" dt="2022-03-02T04:45:27.898" v="59" actId="2711"/>
        <pc:sldMkLst>
          <pc:docMk/>
          <pc:sldMk cId="250127517" sldId="284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50127517" sldId="284"/>
            <ac:spMk id="2" creationId="{5DCAD364-858C-4CB5-9508-C81C7AEF8479}"/>
          </ac:spMkLst>
        </pc:spChg>
        <pc:spChg chg="mod">
          <ac:chgData name="Shahbaz Sahi" userId="ec72c543-79d6-4727-b1d8-a8df72f18225" providerId="ADAL" clId="{66134D59-F76B-4ADC-927C-CE68A30D99EA}" dt="2022-03-02T04:45:27.898" v="59" actId="2711"/>
          <ac:spMkLst>
            <pc:docMk/>
            <pc:sldMk cId="250127517" sldId="284"/>
            <ac:spMk id="3" creationId="{CCA6AA75-849B-454A-B944-A6A54D9247A4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50127517" sldId="284"/>
            <ac:spMk id="4" creationId="{9A5107C6-4452-45EC-BAC9-902153D67D26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50127517" sldId="284"/>
            <ac:spMk id="6" creationId="{6A28382B-EBCE-4B5E-BD4B-C99D4DBC18C3}"/>
          </ac:spMkLst>
        </pc:spChg>
        <pc:picChg chg="mod">
          <ac:chgData name="Shahbaz Sahi" userId="ec72c543-79d6-4727-b1d8-a8df72f18225" providerId="ADAL" clId="{66134D59-F76B-4ADC-927C-CE68A30D99EA}" dt="2022-03-02T04:41:37.010" v="41" actId="1076"/>
          <ac:picMkLst>
            <pc:docMk/>
            <pc:sldMk cId="250127517" sldId="284"/>
            <ac:picMk id="5" creationId="{CD37953A-0878-441E-ABD0-12E696E3E16D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250127517" sldId="284"/>
            <ac:picMk id="10" creationId="{E0BE7827-5B1A-4F37-BF70-19F7C5C6BDE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4229722995" sldId="284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95788716" sldId="285"/>
        </pc:sldMkLst>
      </pc:sldChg>
      <pc:sldChg chg="addSp delSp modSp add mod setBg">
        <pc:chgData name="Shahbaz Sahi" userId="ec72c543-79d6-4727-b1d8-a8df72f18225" providerId="ADAL" clId="{66134D59-F76B-4ADC-927C-CE68A30D99EA}" dt="2022-03-02T04:42:17.375" v="43" actId="1076"/>
        <pc:sldMkLst>
          <pc:docMk/>
          <pc:sldMk cId="1601280289" sldId="285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1601280289" sldId="285"/>
            <ac:spMk id="2" creationId="{11C84324-2588-4E28-B475-82B352A1697D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601280289" sldId="285"/>
            <ac:spMk id="3" creationId="{343CB0B2-0F48-439D-929F-A4DC12F7BA03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601280289" sldId="285"/>
            <ac:spMk id="4" creationId="{40F65BAA-9438-4514-8EFD-FAC1A2F36320}"/>
          </ac:spMkLst>
        </pc:spChg>
        <pc:picChg chg="mod">
          <ac:chgData name="Shahbaz Sahi" userId="ec72c543-79d6-4727-b1d8-a8df72f18225" providerId="ADAL" clId="{66134D59-F76B-4ADC-927C-CE68A30D99EA}" dt="2022-03-02T04:42:17.375" v="43" actId="1076"/>
          <ac:picMkLst>
            <pc:docMk/>
            <pc:sldMk cId="1601280289" sldId="285"/>
            <ac:picMk id="6" creationId="{6ABAD063-C83C-4038-84B4-6CD56C94C883}"/>
          </ac:picMkLst>
        </pc:picChg>
      </pc:sldChg>
      <pc:sldChg chg="addSp delSp modSp add mod setBg delDesignElem">
        <pc:chgData name="Shahbaz Sahi" userId="ec72c543-79d6-4727-b1d8-a8df72f18225" providerId="ADAL" clId="{66134D59-F76B-4ADC-927C-CE68A30D99EA}" dt="2022-03-02T04:44:56.458" v="56" actId="113"/>
        <pc:sldMkLst>
          <pc:docMk/>
          <pc:sldMk cId="3047877548" sldId="286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3047877548" sldId="286"/>
            <ac:spMk id="2" creationId="{4E257073-FE74-4143-A484-4AEB1BF0AFEA}"/>
          </ac:spMkLst>
        </pc:spChg>
        <pc:spChg chg="mod">
          <ac:chgData name="Shahbaz Sahi" userId="ec72c543-79d6-4727-b1d8-a8df72f18225" providerId="ADAL" clId="{66134D59-F76B-4ADC-927C-CE68A30D99EA}" dt="2022-03-02T04:44:56.458" v="56" actId="113"/>
          <ac:spMkLst>
            <pc:docMk/>
            <pc:sldMk cId="3047877548" sldId="286"/>
            <ac:spMk id="3" creationId="{2E98C958-6F3D-4469-9064-F35CC80F7DE7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047877548" sldId="286"/>
            <ac:spMk id="4" creationId="{51D53629-21A0-41AB-8343-1925693D00D9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047877548" sldId="286"/>
            <ac:spMk id="5" creationId="{555A28ED-FC77-4E5B-A3A5-AA16D4842A96}"/>
          </ac:spMkLst>
        </pc:spChg>
        <pc:picChg chg="mod">
          <ac:chgData name="Shahbaz Sahi" userId="ec72c543-79d6-4727-b1d8-a8df72f18225" providerId="ADAL" clId="{66134D59-F76B-4ADC-927C-CE68A30D99EA}" dt="2022-03-02T04:44:12.213" v="53" actId="1076"/>
          <ac:picMkLst>
            <pc:docMk/>
            <pc:sldMk cId="3047877548" sldId="286"/>
            <ac:picMk id="8" creationId="{23AF9C0B-2992-46F0-83F4-FD5D1C77BAC3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3047877548" sldId="286"/>
            <ac:picMk id="18" creationId="{E0BE7827-5B1A-4F37-BF70-19F7C5C6BDE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258469383" sldId="286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379309658" sldId="287"/>
        </pc:sldMkLst>
      </pc:sldChg>
      <pc:sldChg chg="addSp delSp modSp add mod setBg delDesignElem">
        <pc:chgData name="Shahbaz Sahi" userId="ec72c543-79d6-4727-b1d8-a8df72f18225" providerId="ADAL" clId="{66134D59-F76B-4ADC-927C-CE68A30D99EA}" dt="2022-03-02T04:45:01.437" v="57" actId="113"/>
        <pc:sldMkLst>
          <pc:docMk/>
          <pc:sldMk cId="2924521974" sldId="287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924521974" sldId="287"/>
            <ac:spMk id="2" creationId="{5BC16527-F8B5-43EF-AA58-EA895B408209}"/>
          </ac:spMkLst>
        </pc:spChg>
        <pc:spChg chg="mod">
          <ac:chgData name="Shahbaz Sahi" userId="ec72c543-79d6-4727-b1d8-a8df72f18225" providerId="ADAL" clId="{66134D59-F76B-4ADC-927C-CE68A30D99EA}" dt="2022-03-02T04:45:01.437" v="57" actId="113"/>
          <ac:spMkLst>
            <pc:docMk/>
            <pc:sldMk cId="2924521974" sldId="287"/>
            <ac:spMk id="3" creationId="{B0D02ED5-C3E0-4750-9ADD-2F5116CC2EBC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924521974" sldId="287"/>
            <ac:spMk id="4" creationId="{D7EB22FF-936F-4529-B3E3-E7EE482119F3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924521974" sldId="287"/>
            <ac:spMk id="5" creationId="{82A57E0C-A1A0-4D7F-8382-42AF76C43064}"/>
          </ac:spMkLst>
        </pc:spChg>
        <pc:picChg chg="mod">
          <ac:chgData name="Shahbaz Sahi" userId="ec72c543-79d6-4727-b1d8-a8df72f18225" providerId="ADAL" clId="{66134D59-F76B-4ADC-927C-CE68A30D99EA}" dt="2022-03-02T04:44:00.227" v="51" actId="1076"/>
          <ac:picMkLst>
            <pc:docMk/>
            <pc:sldMk cId="2924521974" sldId="287"/>
            <ac:picMk id="6" creationId="{4B08672C-858B-4FE2-A787-FEEF300A1153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2924521974" sldId="287"/>
            <ac:picMk id="11" creationId="{E0BE7827-5B1A-4F37-BF70-19F7C5C6BDEB}"/>
          </ac:picMkLst>
        </pc:picChg>
      </pc:sldChg>
      <pc:sldChg chg="addSp delSp modSp add mod setBg setClrOvrMap delDesignElem">
        <pc:chgData name="Shahbaz Sahi" userId="ec72c543-79d6-4727-b1d8-a8df72f18225" providerId="ADAL" clId="{66134D59-F76B-4ADC-927C-CE68A30D99EA}" dt="2022-03-02T04:35:50.515" v="19" actId="26606"/>
        <pc:sldMkLst>
          <pc:docMk/>
          <pc:sldMk cId="1683980129" sldId="288"/>
        </pc:sldMkLst>
        <pc:spChg chg="mod">
          <ac:chgData name="Shahbaz Sahi" userId="ec72c543-79d6-4727-b1d8-a8df72f18225" providerId="ADAL" clId="{66134D59-F76B-4ADC-927C-CE68A30D99EA}" dt="2022-03-02T04:35:50.515" v="19" actId="26606"/>
          <ac:spMkLst>
            <pc:docMk/>
            <pc:sldMk cId="1683980129" sldId="288"/>
            <ac:spMk id="2" creationId="{C3511D2E-C4BB-4EEA-A806-1AB6DA73E20B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683980129" sldId="288"/>
            <ac:spMk id="3" creationId="{27A7E9B2-A055-46B7-BB75-D9486727722F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683980129" sldId="288"/>
            <ac:spMk id="4" creationId="{1F4DE5EC-AA4E-440F-85AE-613B3A786EE7}"/>
          </ac:spMkLst>
        </pc:spChg>
        <pc:spChg chg="mod">
          <ac:chgData name="Shahbaz Sahi" userId="ec72c543-79d6-4727-b1d8-a8df72f18225" providerId="ADAL" clId="{66134D59-F76B-4ADC-927C-CE68A30D99EA}" dt="2022-03-02T04:35:50.515" v="19" actId="26606"/>
          <ac:spMkLst>
            <pc:docMk/>
            <pc:sldMk cId="1683980129" sldId="288"/>
            <ac:spMk id="7" creationId="{74440B66-18CA-4CA4-A58D-0A42DBBC1867}"/>
          </ac:spMkLst>
        </pc:spChg>
        <pc:spChg chg="add">
          <ac:chgData name="Shahbaz Sahi" userId="ec72c543-79d6-4727-b1d8-a8df72f18225" providerId="ADAL" clId="{66134D59-F76B-4ADC-927C-CE68A30D99EA}" dt="2022-03-02T04:35:50.515" v="19" actId="26606"/>
          <ac:spMkLst>
            <pc:docMk/>
            <pc:sldMk cId="1683980129" sldId="288"/>
            <ac:spMk id="71" creationId="{636F6DB7-CF8D-494A-82F6-13B58DCA9896}"/>
          </ac:spMkLst>
        </pc:spChg>
        <pc:spChg chg="add">
          <ac:chgData name="Shahbaz Sahi" userId="ec72c543-79d6-4727-b1d8-a8df72f18225" providerId="ADAL" clId="{66134D59-F76B-4ADC-927C-CE68A30D99EA}" dt="2022-03-02T04:35:50.515" v="19" actId="26606"/>
          <ac:spMkLst>
            <pc:docMk/>
            <pc:sldMk cId="1683980129" sldId="288"/>
            <ac:spMk id="73" creationId="{0B7E5194-6E82-4A44-99C3-FE7D87F34134}"/>
          </ac:spMkLst>
        </pc:spChg>
        <pc:grpChg chg="add">
          <ac:chgData name="Shahbaz Sahi" userId="ec72c543-79d6-4727-b1d8-a8df72f18225" providerId="ADAL" clId="{66134D59-F76B-4ADC-927C-CE68A30D99EA}" dt="2022-03-02T04:35:50.515" v="19" actId="26606"/>
          <ac:grpSpMkLst>
            <pc:docMk/>
            <pc:sldMk cId="1683980129" sldId="288"/>
            <ac:grpSpMk id="75" creationId="{49FCC1E1-84D3-494D-A0A0-286AFA1C3018}"/>
          </ac:grpSpMkLst>
        </pc:grpChg>
        <pc:picChg chg="mod">
          <ac:chgData name="Shahbaz Sahi" userId="ec72c543-79d6-4727-b1d8-a8df72f18225" providerId="ADAL" clId="{66134D59-F76B-4ADC-927C-CE68A30D99EA}" dt="2022-03-02T04:35:50.515" v="19" actId="26606"/>
          <ac:picMkLst>
            <pc:docMk/>
            <pc:sldMk cId="1683980129" sldId="288"/>
            <ac:picMk id="5122" creationId="{03ECDE3F-35CC-4979-9AE8-1308BB774C7A}"/>
          </ac:picMkLst>
        </pc:picChg>
        <pc:picChg chg="del">
          <ac:chgData name="Shahbaz Sahi" userId="ec72c543-79d6-4727-b1d8-a8df72f18225" providerId="ADAL" clId="{66134D59-F76B-4ADC-927C-CE68A30D99EA}" dt="2022-03-02T04:31:12.314" v="10"/>
          <ac:picMkLst>
            <pc:docMk/>
            <pc:sldMk cId="1683980129" sldId="288"/>
            <ac:picMk id="5124" creationId="{B536FA4E-0152-4E27-91DA-0FC22D1846B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065031476" sldId="288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810770442" sldId="289"/>
        </pc:sldMkLst>
      </pc:sldChg>
      <pc:sldChg chg="addSp delSp modSp add mod">
        <pc:chgData name="Shahbaz Sahi" userId="ec72c543-79d6-4727-b1d8-a8df72f18225" providerId="ADAL" clId="{66134D59-F76B-4ADC-927C-CE68A30D99EA}" dt="2022-03-02T04:37:31.701" v="23" actId="20577"/>
        <pc:sldMkLst>
          <pc:docMk/>
          <pc:sldMk cId="2222090361" sldId="289"/>
        </pc:sldMkLst>
        <pc:spChg chg="mod">
          <ac:chgData name="Shahbaz Sahi" userId="ec72c543-79d6-4727-b1d8-a8df72f18225" providerId="ADAL" clId="{66134D59-F76B-4ADC-927C-CE68A30D99EA}" dt="2022-03-02T04:37:31.701" v="23" actId="20577"/>
          <ac:spMkLst>
            <pc:docMk/>
            <pc:sldMk cId="2222090361" sldId="289"/>
            <ac:spMk id="2" creationId="{762FC456-03B7-495D-9CD8-7B525C013632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222090361" sldId="289"/>
            <ac:spMk id="3" creationId="{D1859169-C626-41BE-B5BE-8E2FA50EC80B}"/>
          </ac:spMkLst>
        </pc:spChg>
        <pc:spChg chg="del">
          <ac:chgData name="Shahbaz Sahi" userId="ec72c543-79d6-4727-b1d8-a8df72f18225" providerId="ADAL" clId="{66134D59-F76B-4ADC-927C-CE68A30D99EA}" dt="2022-03-02T04:35:22.142" v="13"/>
          <ac:spMkLst>
            <pc:docMk/>
            <pc:sldMk cId="2222090361" sldId="289"/>
            <ac:spMk id="4" creationId="{D09D911A-2595-4A4F-A7EF-FC7A44CFFF3B}"/>
          </ac:spMkLst>
        </pc:spChg>
        <pc:spChg chg="add mod">
          <ac:chgData name="Shahbaz Sahi" userId="ec72c543-79d6-4727-b1d8-a8df72f18225" providerId="ADAL" clId="{66134D59-F76B-4ADC-927C-CE68A30D99EA}" dt="2022-03-02T04:35:22.142" v="13"/>
          <ac:spMkLst>
            <pc:docMk/>
            <pc:sldMk cId="2222090361" sldId="289"/>
            <ac:spMk id="6" creationId="{002A4803-0FF6-4FE5-8D68-426B1A7A06AF}"/>
          </ac:spMkLst>
        </pc:spChg>
        <pc:picChg chg="mod">
          <ac:chgData name="Shahbaz Sahi" userId="ec72c543-79d6-4727-b1d8-a8df72f18225" providerId="ADAL" clId="{66134D59-F76B-4ADC-927C-CE68A30D99EA}" dt="2022-03-02T04:37:10.560" v="20" actId="14100"/>
          <ac:picMkLst>
            <pc:docMk/>
            <pc:sldMk cId="2222090361" sldId="289"/>
            <ac:picMk id="5" creationId="{0AD67A5A-9D56-4AFA-BD4E-6C01702952AB}"/>
          </ac:picMkLst>
        </pc:picChg>
        <pc:picChg chg="mod">
          <ac:chgData name="Shahbaz Sahi" userId="ec72c543-79d6-4727-b1d8-a8df72f18225" providerId="ADAL" clId="{66134D59-F76B-4ADC-927C-CE68A30D99EA}" dt="2022-03-02T04:37:23.548" v="22" actId="1076"/>
          <ac:picMkLst>
            <pc:docMk/>
            <pc:sldMk cId="2222090361" sldId="289"/>
            <ac:picMk id="8" creationId="{F0C6E4CC-D71F-4D8F-B9DC-8DD4835736D3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07064336" sldId="290"/>
        </pc:sldMkLst>
      </pc:sldChg>
      <pc:sldChg chg="add">
        <pc:chgData name="Shahbaz Sahi" userId="ec72c543-79d6-4727-b1d8-a8df72f18225" providerId="ADAL" clId="{66134D59-F76B-4ADC-927C-CE68A30D99EA}" dt="2022-03-04T05:22:18.451" v="69"/>
        <pc:sldMkLst>
          <pc:docMk/>
          <pc:sldMk cId="3033263134" sldId="290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788164048" sldId="291"/>
        </pc:sldMkLst>
      </pc:sldChg>
      <pc:sldChg chg="add">
        <pc:chgData name="Shahbaz Sahi" userId="ec72c543-79d6-4727-b1d8-a8df72f18225" providerId="ADAL" clId="{66134D59-F76B-4ADC-927C-CE68A30D99EA}" dt="2022-03-04T05:22:18.451" v="69"/>
        <pc:sldMkLst>
          <pc:docMk/>
          <pc:sldMk cId="2935652998" sldId="291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544725571" sldId="292"/>
        </pc:sldMkLst>
      </pc:sldChg>
      <pc:sldChg chg="add">
        <pc:chgData name="Shahbaz Sahi" userId="ec72c543-79d6-4727-b1d8-a8df72f18225" providerId="ADAL" clId="{66134D59-F76B-4ADC-927C-CE68A30D99EA}" dt="2022-03-04T05:22:18.451" v="69"/>
        <pc:sldMkLst>
          <pc:docMk/>
          <pc:sldMk cId="2766188923" sldId="292"/>
        </pc:sldMkLst>
      </pc:sldChg>
      <pc:sldChg chg="delSp add setBg delDesignElem">
        <pc:chgData name="Shahbaz Sahi" userId="ec72c543-79d6-4727-b1d8-a8df72f18225" providerId="ADAL" clId="{66134D59-F76B-4ADC-927C-CE68A30D99EA}" dt="2022-03-04T05:22:18.451" v="69"/>
        <pc:sldMkLst>
          <pc:docMk/>
          <pc:sldMk cId="2120274558" sldId="293"/>
        </pc:sldMkLst>
        <pc:picChg chg="del">
          <ac:chgData name="Shahbaz Sahi" userId="ec72c543-79d6-4727-b1d8-a8df72f18225" providerId="ADAL" clId="{66134D59-F76B-4ADC-927C-CE68A30D99EA}" dt="2022-03-04T05:22:18.451" v="69"/>
          <ac:picMkLst>
            <pc:docMk/>
            <pc:sldMk cId="2120274558" sldId="293"/>
            <ac:picMk id="12" creationId="{B536FA4E-0152-4E27-91DA-0FC22D1846B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897806620" sldId="293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632990973" sldId="294"/>
        </pc:sldMkLst>
      </pc:sldChg>
      <pc:sldChg chg="modSp new mod">
        <pc:chgData name="Shahbaz Sahi" userId="ec72c543-79d6-4727-b1d8-a8df72f18225" providerId="ADAL" clId="{66134D59-F76B-4ADC-927C-CE68A30D99EA}" dt="2022-03-04T05:30:04.440" v="100" actId="27636"/>
        <pc:sldMkLst>
          <pc:docMk/>
          <pc:sldMk cId="3256596059" sldId="294"/>
        </pc:sldMkLst>
        <pc:spChg chg="mod">
          <ac:chgData name="Shahbaz Sahi" userId="ec72c543-79d6-4727-b1d8-a8df72f18225" providerId="ADAL" clId="{66134D59-F76B-4ADC-927C-CE68A30D99EA}" dt="2022-03-04T05:25:47.891" v="82"/>
          <ac:spMkLst>
            <pc:docMk/>
            <pc:sldMk cId="3256596059" sldId="294"/>
            <ac:spMk id="2" creationId="{E04235C2-D5EB-4E31-87D9-D1D84C35DF3A}"/>
          </ac:spMkLst>
        </pc:spChg>
        <pc:spChg chg="mod">
          <ac:chgData name="Shahbaz Sahi" userId="ec72c543-79d6-4727-b1d8-a8df72f18225" providerId="ADAL" clId="{66134D59-F76B-4ADC-927C-CE68A30D99EA}" dt="2022-03-04T05:30:04.440" v="100" actId="27636"/>
          <ac:spMkLst>
            <pc:docMk/>
            <pc:sldMk cId="3256596059" sldId="294"/>
            <ac:spMk id="3" creationId="{D39D2A6B-1840-454C-8341-B05292DE26D3}"/>
          </ac:spMkLst>
        </pc:sp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868121995" sldId="295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605693122" sldId="296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447502341" sldId="297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41944863" sldId="298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516747900" sldId="299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442041260" sldId="300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76608848" sldId="301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438300479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9DA7-0B73-41DC-85F5-C67CCCED20CB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5260-CD24-4250-950B-199366B996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22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5260-CD24-4250-950B-199366B9965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67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60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app-bars-top" TargetMode="External"/><Relationship Id="rId2" Type="http://schemas.openxmlformats.org/officeDocument/2006/relationships/hyperlink" Target="https://api.flutter.dev/flutter/material/Scaffold-clas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dart-io/File-class.html" TargetMode="External"/><Relationship Id="rId3" Type="http://schemas.openxmlformats.org/officeDocument/2006/relationships/hyperlink" Target="https://api.flutter.dev/flutter/painting/ImageProvider-class.html" TargetMode="External"/><Relationship Id="rId7" Type="http://schemas.openxmlformats.org/officeDocument/2006/relationships/hyperlink" Target="https://api.flutter.dev/flutter/widgets/Image/Image.file.html" TargetMode="External"/><Relationship Id="rId2" Type="http://schemas.openxmlformats.org/officeDocument/2006/relationships/hyperlink" Target="https://api.flutter.dev/flutter/widgets/Image/Im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widgets/Image/Image.network.html" TargetMode="External"/><Relationship Id="rId11" Type="http://schemas.openxmlformats.org/officeDocument/2006/relationships/hyperlink" Target="https://api.flutter.dev/flutter/widgets/Image-class.html" TargetMode="External"/><Relationship Id="rId5" Type="http://schemas.openxmlformats.org/officeDocument/2006/relationships/hyperlink" Target="https://api.flutter.dev/flutter/services/AssetBundle-class.html" TargetMode="External"/><Relationship Id="rId10" Type="http://schemas.openxmlformats.org/officeDocument/2006/relationships/hyperlink" Target="https://api.flutter.dev/flutter/dart-typed_data/Uint8List-class.html" TargetMode="External"/><Relationship Id="rId4" Type="http://schemas.openxmlformats.org/officeDocument/2006/relationships/hyperlink" Target="https://api.flutter.dev/flutter/widgets/Image/Image.asset.html" TargetMode="External"/><Relationship Id="rId9" Type="http://schemas.openxmlformats.org/officeDocument/2006/relationships/hyperlink" Target="https://api.flutter.dev/flutter/widgets/Image/Image.memory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F7BAD-31F6-41B2-A2BF-0F391C95E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CSE-4078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0C33F-917B-4CFC-857C-9926D5D27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Lectures – </a:t>
            </a:r>
            <a:r>
              <a:rPr lang="en-US">
                <a:solidFill>
                  <a:srgbClr val="EBEBEB"/>
                </a:solidFill>
              </a:rPr>
              <a:t>Week 2</a:t>
            </a:r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Sara Masood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56AB1A3-B8D0-4CE1-A1FA-91DCCE7E7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DB73-1EAA-4D06-8AD4-8F8075FC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35944-432F-40FA-A700-495885A5F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866" y="2181225"/>
            <a:ext cx="7362268" cy="3678238"/>
          </a:xfrm>
        </p:spPr>
      </p:pic>
    </p:spTree>
    <p:extLst>
      <p:ext uri="{BB962C8B-B14F-4D97-AF65-F5344CB8AC3E}">
        <p14:creationId xmlns:p14="http://schemas.microsoft.com/office/powerpoint/2010/main" val="258155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364-858C-4CB5-9508-C81C7AE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 Design - Implementation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AA75-849B-454A-B944-A6A54D92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runApp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 </a:t>
            </a:r>
            <a:r>
              <a:rPr lang="en-US" dirty="0" err="1">
                <a:latin typeface="Consolas" panose="020B0609020204030204" pitchFamily="49" charset="0"/>
              </a:rPr>
              <a:t>MaterialApp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home: Center(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child: Text("HelloWorld"),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PK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D37953A-0878-441E-ABD0-12E696E3E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" b="3199"/>
          <a:stretch/>
        </p:blipFill>
        <p:spPr>
          <a:xfrm>
            <a:off x="7265504" y="2002381"/>
            <a:ext cx="3137452" cy="4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9C08-99FE-450E-86DE-140C376F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8CA24-F87F-4468-BC7D-FB71EDD2B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186" y="2181225"/>
            <a:ext cx="7005628" cy="3678238"/>
          </a:xfrm>
        </p:spPr>
      </p:pic>
    </p:spTree>
    <p:extLst>
      <p:ext uri="{BB962C8B-B14F-4D97-AF65-F5344CB8AC3E}">
        <p14:creationId xmlns:p14="http://schemas.microsoft.com/office/powerpoint/2010/main" val="4092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1D6E-C028-443F-A245-54000D4C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Scaffold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F8105B-B74E-4FBF-A048-D8B10767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layout of Scaffold</a:t>
            </a:r>
          </a:p>
        </p:txBody>
      </p:sp>
      <p:pic>
        <p:nvPicPr>
          <p:cNvPr id="6" name="Picture 2" descr="Scaffold in Flutter">
            <a:extLst>
              <a:ext uri="{FF2B5EF4-FFF2-40B4-BE49-F238E27FC236}">
                <a16:creationId xmlns:a16="http://schemas.microsoft.com/office/drawing/2014/main" id="{82AC7C4D-8808-4D5B-A613-BB383062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0535" y="2180496"/>
            <a:ext cx="5200425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02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18E1-F66C-44F4-A0AB-6E3BF63C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1F27-7B62-443E-9916-C35F7777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Scaffold handles the following Widgets in it. That is, it can pack all the widgets into it.</a:t>
            </a:r>
          </a:p>
          <a:p>
            <a:pPr lvl="1"/>
            <a:r>
              <a:rPr lang="en-US" dirty="0" err="1"/>
              <a:t>AppBar</a:t>
            </a:r>
            <a:endParaRPr lang="en-US" dirty="0"/>
          </a:p>
          <a:p>
            <a:pPr lvl="1"/>
            <a:r>
              <a:rPr lang="en-US" dirty="0"/>
              <a:t>Floating Action Button</a:t>
            </a:r>
          </a:p>
          <a:p>
            <a:pPr lvl="1"/>
            <a:r>
              <a:rPr lang="en-US" dirty="0"/>
              <a:t>Bottom Navigation Bar</a:t>
            </a:r>
          </a:p>
          <a:p>
            <a:pPr lvl="1"/>
            <a:r>
              <a:rPr lang="en-US" dirty="0"/>
              <a:t>Persistent Footer Buttons</a:t>
            </a:r>
          </a:p>
          <a:p>
            <a:r>
              <a:rPr lang="en-US" dirty="0"/>
              <a:t>Recommended read</a:t>
            </a:r>
          </a:p>
          <a:p>
            <a:pPr lvl="1"/>
            <a:r>
              <a:rPr lang="en-US" dirty="0">
                <a:hlinkClick r:id="rId2"/>
              </a:rPr>
              <a:t>Scaffold class - material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App bars: top - Material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4324-2588-4E28-B475-82B352A1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Scaffold – AppBar 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6ABAD063-C83C-4038-84B4-6CD56C94C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r="21052" b="16194"/>
          <a:stretch/>
        </p:blipFill>
        <p:spPr>
          <a:xfrm>
            <a:off x="4435145" y="2403282"/>
            <a:ext cx="3719274" cy="111761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9D34D4-8B71-4D2A-A3A8-5D424DE0E228}"/>
              </a:ext>
            </a:extLst>
          </p:cNvPr>
          <p:cNvSpPr txBox="1"/>
          <p:nvPr/>
        </p:nvSpPr>
        <p:spPr>
          <a:xfrm>
            <a:off x="5139768" y="4208220"/>
            <a:ext cx="6430560" cy="185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83B7D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Container (optional)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83B7D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Navigation icon (optional)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83B7D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Title (optional)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83B7D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Action items (optional)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83B7D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Overflow menu (optional)</a:t>
            </a:r>
          </a:p>
        </p:txBody>
      </p:sp>
    </p:spTree>
    <p:extLst>
      <p:ext uri="{BB962C8B-B14F-4D97-AF65-F5344CB8AC3E}">
        <p14:creationId xmlns:p14="http://schemas.microsoft.com/office/powerpoint/2010/main" val="160128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EB83-CDB8-4D73-8992-1A3B3E5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C0A0-DD94-468C-847F-2030BF43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runApp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MaterialApp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home: Scaffold(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appBar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AppBar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title: Text("</a:t>
            </a:r>
            <a:r>
              <a:rPr lang="en-US" b="1" dirty="0" err="1">
                <a:latin typeface="Consolas" panose="020B0609020204030204" pitchFamily="49" charset="0"/>
              </a:rPr>
              <a:t>MyApp</a:t>
            </a:r>
            <a:r>
              <a:rPr lang="en-US" b="1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FE60F943-7304-4963-B40C-B0C2D3A4B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" b="4513"/>
          <a:stretch/>
        </p:blipFill>
        <p:spPr>
          <a:xfrm>
            <a:off x="6095999" y="1907958"/>
            <a:ext cx="3147391" cy="47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4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35C2-D5EB-4E31-87D9-D1D84C35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- actions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2A6B-1840-454C-8341-B05292DE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list of Widgets to display in a row after the title widget.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actions: &lt;Widget&gt;[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IconButton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icon: Icon(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Icons.settings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color: </a:t>
            </a:r>
            <a:r>
              <a:rPr lang="en-US" dirty="0" err="1">
                <a:latin typeface="Consolas" panose="020B0609020204030204" pitchFamily="49" charset="0"/>
              </a:rPr>
              <a:t>Colors.white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onPressed</a:t>
            </a:r>
            <a:r>
              <a:rPr lang="en-US" dirty="0">
                <a:latin typeface="Consolas" panose="020B0609020204030204" pitchFamily="49" charset="0"/>
              </a:rPr>
              <a:t>: 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do something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},)],</a:t>
            </a:r>
          </a:p>
        </p:txBody>
      </p:sp>
    </p:spTree>
    <p:extLst>
      <p:ext uri="{BB962C8B-B14F-4D97-AF65-F5344CB8AC3E}">
        <p14:creationId xmlns:p14="http://schemas.microsoft.com/office/powerpoint/2010/main" val="325659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6527-F8B5-43EF-AA58-EA895B40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 - Body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2ED5-C3E0-4750-9ADD-2F5116CC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MaterialApp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home: Scaffold(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appBar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AppBar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title: const Text("</a:t>
            </a:r>
            <a:r>
              <a:rPr lang="en-US" b="1" dirty="0" err="1">
                <a:latin typeface="Consolas" panose="020B0609020204030204" pitchFamily="49" charset="0"/>
              </a:rPr>
              <a:t>MyApp</a:t>
            </a:r>
            <a:r>
              <a:rPr lang="en-US" b="1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body: const Center(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child: Text("Hello World"),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backgroundColor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Colors.amberAccent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),</a:t>
            </a:r>
          </a:p>
        </p:txBody>
      </p:sp>
      <p:pic>
        <p:nvPicPr>
          <p:cNvPr id="6" name="Picture 5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B08672C-858B-4FE2-A787-FEEF300A1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6" b="3487"/>
          <a:stretch/>
        </p:blipFill>
        <p:spPr>
          <a:xfrm>
            <a:off x="7255038" y="2031409"/>
            <a:ext cx="3118101" cy="46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1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7073-FE74-4143-A484-4AEB1BF0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 - Body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C958-6F3D-4469-9064-F35CC80F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MaterialApp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home: Scaffold(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appBar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AppBar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title: const Text("</a:t>
            </a:r>
            <a:r>
              <a:rPr lang="en-US" b="1" dirty="0" err="1">
                <a:latin typeface="Consolas" panose="020B0609020204030204" pitchFamily="49" charset="0"/>
              </a:rPr>
              <a:t>MyApp</a:t>
            </a:r>
            <a:r>
              <a:rPr lang="en-US" b="1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body: const Center(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child: Image(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image: </a:t>
            </a:r>
            <a:r>
              <a:rPr lang="en-US" b="1" dirty="0" err="1">
                <a:latin typeface="Consolas" panose="020B0609020204030204" pitchFamily="49" charset="0"/>
              </a:rPr>
              <a:t>NetworkImage</a:t>
            </a:r>
            <a:r>
              <a:rPr lang="en-US" b="1" dirty="0">
                <a:latin typeface="Consolas" panose="020B0609020204030204" pitchFamily="49" charset="0"/>
              </a:rPr>
              <a:t>("URL"),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),</a:t>
            </a:r>
          </a:p>
        </p:txBody>
      </p:sp>
      <p:pic>
        <p:nvPicPr>
          <p:cNvPr id="8" name="Picture 7" descr="A picture containing text, electronics, monitor, display&#10;&#10;Description automatically generated">
            <a:extLst>
              <a:ext uri="{FF2B5EF4-FFF2-40B4-BE49-F238E27FC236}">
                <a16:creationId xmlns:a16="http://schemas.microsoft.com/office/drawing/2014/main" id="{23AF9C0B-2992-46F0-83F4-FD5D1C77B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" b="5325"/>
          <a:stretch/>
        </p:blipFill>
        <p:spPr>
          <a:xfrm>
            <a:off x="7484164" y="2032210"/>
            <a:ext cx="3018183" cy="45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7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11D2E-C4BB-4EEA-A806-1AB6DA73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UI Tool kit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440B66-18CA-4CA4-A58D-0A42DBBC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Widgets</a:t>
            </a:r>
          </a:p>
          <a:p>
            <a:r>
              <a:rPr lang="en-US" sz="1600">
                <a:solidFill>
                  <a:srgbClr val="FFFFFF"/>
                </a:solidFill>
              </a:rPr>
              <a:t>Widget containers</a:t>
            </a:r>
            <a:endParaRPr lang="en-PK" sz="1600">
              <a:solidFill>
                <a:srgbClr val="FFFFFF"/>
              </a:solidFill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03ECDE3F-35CC-4979-9AE8-1308BB774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50" b="4"/>
          <a:stretch/>
        </p:blipFill>
        <p:spPr bwMode="auto">
          <a:xfrm>
            <a:off x="5276307" y="948413"/>
            <a:ext cx="5451491" cy="49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80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7F8D-A6B6-45EE-9595-2650FBFA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Enriching the body -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1198-CFFD-4FD4-9B26-D202C2E53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78861"/>
          </a:xfrm>
        </p:spPr>
        <p:txBody>
          <a:bodyPr>
            <a:normAutofit/>
          </a:bodyPr>
          <a:lstStyle/>
          <a:p>
            <a:r>
              <a:rPr lang="en-US" dirty="0"/>
              <a:t>Image Widget</a:t>
            </a:r>
          </a:p>
          <a:p>
            <a:pPr algn="l"/>
            <a:r>
              <a:rPr lang="en-US" dirty="0"/>
              <a:t>Several constructors are provided for the various ways that an image can be specified: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Image</a:t>
            </a:r>
            <a:r>
              <a:rPr lang="en-US" dirty="0"/>
              <a:t>, for obtaining an image from an 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ImageProvider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Image.asset</a:t>
            </a:r>
            <a:r>
              <a:rPr lang="en-US" dirty="0"/>
              <a:t>, for obtaining an image from an </a:t>
            </a:r>
            <a:r>
              <a:rPr lang="en-U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AssetBundle</a:t>
            </a:r>
            <a:r>
              <a:rPr lang="en-US" dirty="0"/>
              <a:t> using a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</a:t>
            </a:r>
            <a:r>
              <a:rPr lang="en-US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Image.network</a:t>
            </a:r>
            <a:r>
              <a:rPr lang="en-US" dirty="0"/>
              <a:t>, for obtaining an image from a URL.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</a:t>
            </a:r>
            <a:r>
              <a:rPr lang="en-US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Image.file</a:t>
            </a:r>
            <a:r>
              <a:rPr lang="en-US" dirty="0"/>
              <a:t>, for obtaining an image from a 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</a:t>
            </a:r>
            <a:r>
              <a:rPr lang="en-US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Image.memory</a:t>
            </a:r>
            <a:r>
              <a:rPr lang="en-US" dirty="0"/>
              <a:t>, for obtaining an image from a 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Uint8List</a:t>
            </a:r>
            <a:r>
              <a:rPr lang="en-US" dirty="0"/>
              <a:t>.</a:t>
            </a:r>
          </a:p>
          <a:p>
            <a:r>
              <a:rPr lang="en-US" dirty="0">
                <a:hlinkClick r:id="rId11"/>
              </a:rPr>
              <a:t>Image class - widgets library - Dart API (</a:t>
            </a:r>
            <a:r>
              <a:rPr lang="en-US" dirty="0" err="1">
                <a:hlinkClick r:id="rId11"/>
              </a:rPr>
              <a:t>flutter.dev</a:t>
            </a:r>
            <a:r>
              <a:rPr lang="en-US" dirty="0">
                <a:hlinkClick r:id="rId11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3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0457-078A-4082-B3E0-16CA4BE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– Network Image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6088-5172-43C7-8A86-880621D7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Image(</a:t>
            </a:r>
          </a:p>
          <a:p>
            <a:pPr marL="36900" indent="0">
              <a:buNone/>
            </a:pPr>
            <a:r>
              <a:rPr lang="fr-FR" dirty="0">
                <a:latin typeface="Consolas" panose="020B0609020204030204" pitchFamily="49" charset="0"/>
              </a:rPr>
              <a:t>  image: </a:t>
            </a:r>
            <a:r>
              <a:rPr lang="fr-FR" dirty="0" err="1">
                <a:latin typeface="Consolas" panose="020B0609020204030204" pitchFamily="49" charset="0"/>
              </a:rPr>
              <a:t>NetworkImage</a:t>
            </a:r>
            <a:r>
              <a:rPr lang="fr-FR" dirty="0">
                <a:latin typeface="Consolas" panose="020B0609020204030204" pitchFamily="49" charset="0"/>
              </a:rPr>
              <a:t>('https://flutter.github.io/widgets/owl.jpg'),</a:t>
            </a:r>
          </a:p>
          <a:p>
            <a:pPr marL="36900" indent="0">
              <a:buNone/>
            </a:pP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Image.network</a:t>
            </a:r>
            <a:r>
              <a:rPr lang="en-US" dirty="0">
                <a:latin typeface="Consolas" panose="020B0609020204030204" pitchFamily="49" charset="0"/>
              </a:rPr>
              <a:t>('https://flutter.github.io/assets/widgets/owl-2.jpg')</a:t>
            </a: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6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0457-078A-4082-B3E0-16CA4BE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– Asset Image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6088-5172-43C7-8A86-880621D7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Creates a widget </a:t>
            </a:r>
            <a:r>
              <a:rPr lang="en-US" dirty="0"/>
              <a:t>that</a:t>
            </a:r>
            <a:r>
              <a:rPr lang="en-US" dirty="0">
                <a:latin typeface="+mj-lt"/>
              </a:rPr>
              <a:t> displays an </a:t>
            </a:r>
            <a:r>
              <a:rPr lang="en-US" dirty="0" err="1">
                <a:latin typeface="+mj-lt"/>
              </a:rPr>
              <a:t>ImageStream</a:t>
            </a:r>
            <a:r>
              <a:rPr lang="en-US" dirty="0">
                <a:latin typeface="+mj-lt"/>
              </a:rPr>
              <a:t> obtained from an asset bundle. The key for the image is given by the name argument.</a:t>
            </a:r>
          </a:p>
          <a:p>
            <a:endParaRPr lang="en-US" dirty="0">
              <a:latin typeface="+mj-lt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Image(</a:t>
            </a:r>
          </a:p>
          <a:p>
            <a:pPr marL="36900" indent="0">
              <a:buNone/>
            </a:pPr>
            <a:r>
              <a:rPr lang="fr-FR" dirty="0">
                <a:latin typeface="Consolas" panose="020B0609020204030204" pitchFamily="49" charset="0"/>
              </a:rPr>
              <a:t>     image: </a:t>
            </a:r>
            <a:r>
              <a:rPr lang="fr-FR" dirty="0" err="1">
                <a:latin typeface="Consolas" panose="020B0609020204030204" pitchFamily="49" charset="0"/>
              </a:rPr>
              <a:t>AssetImage</a:t>
            </a:r>
            <a:r>
              <a:rPr lang="fr-FR" dirty="0">
                <a:latin typeface="Consolas" panose="020B0609020204030204" pitchFamily="49" charset="0"/>
              </a:rPr>
              <a:t>('images/cat.png')),</a:t>
            </a:r>
          </a:p>
          <a:p>
            <a:pPr marL="36900" indent="0">
              <a:buNone/>
            </a:pPr>
            <a:r>
              <a:rPr lang="fr-FR" dirty="0">
                <a:latin typeface="Consolas" panose="020B0609020204030204" pitchFamily="49" charset="0"/>
              </a:rPr>
              <a:t>  )</a:t>
            </a:r>
          </a:p>
          <a:p>
            <a:r>
              <a:rPr lang="fr-FR" dirty="0" err="1">
                <a:latin typeface="Consolas" panose="020B0609020204030204" pitchFamily="49" charset="0"/>
              </a:rPr>
              <a:t>Image.asset</a:t>
            </a:r>
            <a:r>
              <a:rPr lang="fr-FR" dirty="0">
                <a:latin typeface="Consolas" panose="020B0609020204030204" pitchFamily="49" charset="0"/>
              </a:rPr>
              <a:t>('images/cat.png')</a:t>
            </a: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P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565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4D60-BBE6-4D56-B48B-16A13969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Asset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454F-8BE6-4C66-8644-B7B47544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pubspec.yaml</a:t>
            </a:r>
            <a:r>
              <a:rPr lang="en-US" dirty="0"/>
              <a:t> manifest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name: </a:t>
            </a:r>
            <a:r>
              <a:rPr lang="en-US" dirty="0" err="1">
                <a:latin typeface="Consolas" panose="020B0609020204030204" pitchFamily="49" charset="0"/>
              </a:rPr>
              <a:t>my_awesome_application</a:t>
            </a:r>
            <a:endParaRPr lang="en-US" dirty="0">
              <a:latin typeface="Consolas" panose="020B0609020204030204" pitchFamily="49" charset="0"/>
            </a:endParaRP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flutter: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assets: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- images/hamilton.jpeg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- images/lafayette.jpeg</a:t>
            </a: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88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C0FF-C96B-4A95-A402-8114742E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/>
              <a:t>I’m rich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83A066-9298-4841-914F-6E757038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78072" cy="46245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BE1539"/>
              </a:buClr>
            </a:pPr>
            <a:r>
              <a:rPr lang="en-US" dirty="0"/>
              <a:t>I Am Rich is an iOS application developed by Armin Heinrich</a:t>
            </a:r>
          </a:p>
          <a:p>
            <a:pPr>
              <a:lnSpc>
                <a:spcPct val="90000"/>
              </a:lnSpc>
              <a:buClr>
                <a:srgbClr val="BE1539"/>
              </a:buClr>
            </a:pPr>
            <a:r>
              <a:rPr lang="en-US" dirty="0"/>
              <a:t> The screen only contains a glowing red gem and an icon that, when pressed, displays the following mantra in large text</a:t>
            </a:r>
          </a:p>
          <a:p>
            <a:pPr marL="36900" indent="0" algn="ctr">
              <a:lnSpc>
                <a:spcPct val="90000"/>
              </a:lnSpc>
              <a:buClr>
                <a:srgbClr val="BE1539"/>
              </a:buClr>
              <a:buNone/>
            </a:pPr>
            <a:r>
              <a:rPr lang="en-US" dirty="0"/>
              <a:t>I am rich</a:t>
            </a:r>
          </a:p>
          <a:p>
            <a:pPr marL="36900" indent="0" algn="ctr">
              <a:lnSpc>
                <a:spcPct val="90000"/>
              </a:lnSpc>
              <a:buClr>
                <a:srgbClr val="BE1539"/>
              </a:buClr>
              <a:buNone/>
            </a:pPr>
            <a:r>
              <a:rPr lang="en-US" dirty="0"/>
              <a:t>I </a:t>
            </a:r>
            <a:r>
              <a:rPr lang="en-US" dirty="0" err="1"/>
              <a:t>deserv</a:t>
            </a:r>
            <a:r>
              <a:rPr lang="en-US" dirty="0"/>
              <a:t> it</a:t>
            </a:r>
          </a:p>
          <a:p>
            <a:pPr marL="36900" indent="0" algn="ctr">
              <a:lnSpc>
                <a:spcPct val="90000"/>
              </a:lnSpc>
              <a:buClr>
                <a:srgbClr val="BE1539"/>
              </a:buClr>
              <a:buNone/>
            </a:pPr>
            <a:r>
              <a:rPr lang="en-US" dirty="0"/>
              <a:t>I am good,</a:t>
            </a:r>
          </a:p>
          <a:p>
            <a:pPr marL="36900" indent="0" algn="ctr">
              <a:lnSpc>
                <a:spcPct val="90000"/>
              </a:lnSpc>
              <a:buClr>
                <a:srgbClr val="BE1539"/>
              </a:buClr>
              <a:buNone/>
            </a:pPr>
            <a:r>
              <a:rPr lang="en-US" dirty="0"/>
              <a:t>healthy &amp; successful</a:t>
            </a:r>
          </a:p>
          <a:p>
            <a:pPr>
              <a:lnSpc>
                <a:spcPct val="90000"/>
              </a:lnSpc>
              <a:buClr>
                <a:srgbClr val="BE1539"/>
              </a:buClr>
            </a:pPr>
            <a:r>
              <a:rPr lang="en-US" dirty="0"/>
              <a:t>Priced at US$999.99</a:t>
            </a:r>
            <a:endParaRPr lang="en-PK" dirty="0"/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1CA8F6EC-15B8-4482-B432-72759E78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0" r="21697" b="2"/>
          <a:stretch/>
        </p:blipFill>
        <p:spPr bwMode="auto">
          <a:xfrm>
            <a:off x="7552945" y="643465"/>
            <a:ext cx="3995592" cy="510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73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C0FF-C96B-4A95-A402-8114742E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I’m rich app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9B04F0-2E32-46BE-B60B-62045A2E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DEEFB-582A-4593-82B6-D48DC89B1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0" r="-3" b="652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5B96-A669-4FE9-9E98-9D7BF76D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tool kit contains widgets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413A0-3887-4EFB-B0AB-F0329CA14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48" b="13250"/>
          <a:stretch/>
        </p:blipFill>
        <p:spPr>
          <a:xfrm>
            <a:off x="1713026" y="2181225"/>
            <a:ext cx="8765947" cy="3678238"/>
          </a:xfrm>
        </p:spPr>
      </p:pic>
    </p:spTree>
    <p:extLst>
      <p:ext uri="{BB962C8B-B14F-4D97-AF65-F5344CB8AC3E}">
        <p14:creationId xmlns:p14="http://schemas.microsoft.com/office/powerpoint/2010/main" val="262721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A812-3E4A-426A-A1EF-3046E2E6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65084-D52A-4BCE-84A5-9486BEE15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13" b="19152"/>
          <a:stretch/>
        </p:blipFill>
        <p:spPr>
          <a:xfrm>
            <a:off x="581025" y="2347408"/>
            <a:ext cx="11029950" cy="3345872"/>
          </a:xfrm>
        </p:spPr>
      </p:pic>
    </p:spTree>
    <p:extLst>
      <p:ext uri="{BB962C8B-B14F-4D97-AF65-F5344CB8AC3E}">
        <p14:creationId xmlns:p14="http://schemas.microsoft.com/office/powerpoint/2010/main" val="18324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C456-03B7-495D-9CD8-7B525C01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Flutter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A4803-0FF6-4FE5-8D68-426B1A7A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67A5A-9D56-4AFA-BD4E-6C017029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9" y="2125161"/>
            <a:ext cx="2518833" cy="4343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6E4CC-D71F-4D8F-B9DC-8DD48357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559" y="2125161"/>
            <a:ext cx="5279842" cy="44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E7DE7-297D-4423-A6AC-9387DCDB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The anatomy of a Flutter application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9FE981A0-6E0D-49ED-A95C-A1EABC1D85E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l">
              <a:buFont typeface="Wingdings 2" panose="05020102010507070707" pitchFamily="18" charset="2"/>
              <a:buChar char=""/>
            </a:pP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Scaffold(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en-PK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appBar</a:t>
            </a: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en-PK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AppBar</a:t>
            </a: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(),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body: Container(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child: Column(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children: [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Row(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  Text(""),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  Icon(""),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),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Text("")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],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),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  ),</a:t>
            </a:r>
            <a:b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en-PK" sz="1600" dirty="0">
                <a:solidFill>
                  <a:srgbClr val="FFFFFF"/>
                </a:solidFill>
                <a:latin typeface="Consolas" panose="020B0609020204030204" pitchFamily="49" charset="0"/>
              </a:rPr>
              <a:t>),);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95EA8B8-0AAB-43A3-928C-9DCCF24A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200" y="948413"/>
            <a:ext cx="5869705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D92-E748-4EBB-9F36-DE37E891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3E0D-EB3C-47DD-97A2-36E650A2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 is an adaptable system of guidelines, components, and tools by Google that support the best practices of user interface design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Homepage - Material Design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2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693E-34E8-4815-AE5D-5CBA792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Components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14C87C-C244-41F5-BD21-719561C86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53" t="12257" r="2253" b="2446"/>
          <a:stretch/>
        </p:blipFill>
        <p:spPr>
          <a:xfrm>
            <a:off x="2043441" y="1892989"/>
            <a:ext cx="8105118" cy="4398479"/>
          </a:xfrm>
        </p:spPr>
      </p:pic>
    </p:spTree>
    <p:extLst>
      <p:ext uri="{BB962C8B-B14F-4D97-AF65-F5344CB8AC3E}">
        <p14:creationId xmlns:p14="http://schemas.microsoft.com/office/powerpoint/2010/main" val="230011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AC99-2B0B-4E22-AE34-056E583F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 Design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5B19F2-A79F-4E41-A48D-C009E47C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runApp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 </a:t>
            </a:r>
            <a:r>
              <a:rPr lang="en-US" dirty="0" err="1">
                <a:latin typeface="Consolas" panose="020B0609020204030204" pitchFamily="49" charset="0"/>
              </a:rPr>
              <a:t>MaterialApp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home: Text("HelloWorld"),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PK" dirty="0">
              <a:latin typeface="Consolas" panose="020B0609020204030204" pitchFamily="49" charset="0"/>
            </a:endParaRPr>
          </a:p>
        </p:txBody>
      </p:sp>
      <p:pic>
        <p:nvPicPr>
          <p:cNvPr id="10" name="Picture 9" descr="A picture containing text, electronics, cellphone&#10;&#10;Description automatically generated">
            <a:extLst>
              <a:ext uri="{FF2B5EF4-FFF2-40B4-BE49-F238E27FC236}">
                <a16:creationId xmlns:a16="http://schemas.microsoft.com/office/drawing/2014/main" id="{95EAE435-AD3A-4DD0-8FAF-A29CCF71D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b="4253"/>
          <a:stretch/>
        </p:blipFill>
        <p:spPr>
          <a:xfrm>
            <a:off x="6624610" y="2072640"/>
            <a:ext cx="2871677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133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3727FEAE1EA4BA709ADDE56669827" ma:contentTypeVersion="14" ma:contentTypeDescription="Create a new document." ma:contentTypeScope="" ma:versionID="68d83897c970078d215df57558967221">
  <xsd:schema xmlns:xsd="http://www.w3.org/2001/XMLSchema" xmlns:xs="http://www.w3.org/2001/XMLSchema" xmlns:p="http://schemas.microsoft.com/office/2006/metadata/properties" xmlns:ns3="f3bb246d-5384-49a5-957b-38d5157b8ae0" xmlns:ns4="56e6d0ec-24c1-41bb-96a5-23e5a768b12e" targetNamespace="http://schemas.microsoft.com/office/2006/metadata/properties" ma:root="true" ma:fieldsID="29f513fd8615cd4ac5e35d5c4ca95835" ns3:_="" ns4:_="">
    <xsd:import namespace="f3bb246d-5384-49a5-957b-38d5157b8ae0"/>
    <xsd:import namespace="56e6d0ec-24c1-41bb-96a5-23e5a768b1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b246d-5384-49a5-957b-38d5157b8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6d0ec-24c1-41bb-96a5-23e5a768b1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E2B0B0-D8AE-4F9D-80E5-7FE8EEF4B6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A76E2-2ED7-4B0E-98E1-5E2D37CD6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bb246d-5384-49a5-957b-38d5157b8ae0"/>
    <ds:schemaRef ds:uri="56e6d0ec-24c1-41bb-96a5-23e5a768b1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25B51F-BDF6-4FDD-B141-6253A267BF5F}">
  <ds:schemaRefs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56e6d0ec-24c1-41bb-96a5-23e5a768b12e"/>
    <ds:schemaRef ds:uri="http://schemas.openxmlformats.org/package/2006/metadata/core-properties"/>
    <ds:schemaRef ds:uri="http://schemas.microsoft.com/office/2006/metadata/properties"/>
    <ds:schemaRef ds:uri="f3bb246d-5384-49a5-957b-38d5157b8ae0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1551</TotalTime>
  <Words>762</Words>
  <Application>Microsoft Office PowerPoint</Application>
  <PresentationFormat>Widescreen</PresentationFormat>
  <Paragraphs>144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Gill Sans MT</vt:lpstr>
      <vt:lpstr>Wingdings 2</vt:lpstr>
      <vt:lpstr>Dividend</vt:lpstr>
      <vt:lpstr>CSE-4078 Mobile Application Development</vt:lpstr>
      <vt:lpstr>UI Tool kit</vt:lpstr>
      <vt:lpstr>UI tool kit contains widgets</vt:lpstr>
      <vt:lpstr>Widgets</vt:lpstr>
      <vt:lpstr>The anatomy of a Flutter application</vt:lpstr>
      <vt:lpstr>The anatomy of a Flutter application</vt:lpstr>
      <vt:lpstr>Material Design</vt:lpstr>
      <vt:lpstr>Material Components</vt:lpstr>
      <vt:lpstr>Material Design</vt:lpstr>
      <vt:lpstr>Widget Tree</vt:lpstr>
      <vt:lpstr>Material Design - Implementation</vt:lpstr>
      <vt:lpstr>Widget Tree</vt:lpstr>
      <vt:lpstr>Scaffold</vt:lpstr>
      <vt:lpstr>Scaffold</vt:lpstr>
      <vt:lpstr>Scaffold – AppBar </vt:lpstr>
      <vt:lpstr>AppBar - Implementation</vt:lpstr>
      <vt:lpstr>Appbar - actions property</vt:lpstr>
      <vt:lpstr>Scaffold - Body</vt:lpstr>
      <vt:lpstr>Scaffold - Body</vt:lpstr>
      <vt:lpstr>Enriching the body - Image</vt:lpstr>
      <vt:lpstr>Image – Network Image</vt:lpstr>
      <vt:lpstr>Image – Asset Image</vt:lpstr>
      <vt:lpstr>Including Asset</vt:lpstr>
      <vt:lpstr>I’m rich app</vt:lpstr>
      <vt:lpstr>I’m rich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Sara Masood</dc:creator>
  <cp:lastModifiedBy>Wasi-Ur-Rehman Qamar -1130</cp:lastModifiedBy>
  <cp:revision>75</cp:revision>
  <dcterms:created xsi:type="dcterms:W3CDTF">2021-10-01T05:55:09Z</dcterms:created>
  <dcterms:modified xsi:type="dcterms:W3CDTF">2022-03-14T09:46:52Z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0x010100ECA3727FEAE1EA4BA709ADDE56669827</vt:lpwstr>
  </property>
</Properties>
</file>