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4"/>
  </p:sldMasterIdLst>
  <p:notesMasterIdLst>
    <p:notesMasterId r:id="rId30"/>
  </p:notesMasterIdLst>
  <p:sldIdLst>
    <p:sldId id="283" r:id="rId5"/>
    <p:sldId id="273" r:id="rId6"/>
    <p:sldId id="284" r:id="rId7"/>
    <p:sldId id="286" r:id="rId8"/>
    <p:sldId id="287" r:id="rId9"/>
    <p:sldId id="285" r:id="rId10"/>
    <p:sldId id="259" r:id="rId11"/>
    <p:sldId id="257" r:id="rId12"/>
    <p:sldId id="263" r:id="rId13"/>
    <p:sldId id="264" r:id="rId14"/>
    <p:sldId id="265" r:id="rId15"/>
    <p:sldId id="275" r:id="rId16"/>
    <p:sldId id="266" r:id="rId17"/>
    <p:sldId id="268" r:id="rId18"/>
    <p:sldId id="276" r:id="rId19"/>
    <p:sldId id="288" r:id="rId20"/>
    <p:sldId id="269" r:id="rId21"/>
    <p:sldId id="272" r:id="rId22"/>
    <p:sldId id="271" r:id="rId23"/>
    <p:sldId id="261" r:id="rId24"/>
    <p:sldId id="262" r:id="rId25"/>
    <p:sldId id="277" r:id="rId26"/>
    <p:sldId id="289" r:id="rId27"/>
    <p:sldId id="290" r:id="rId28"/>
    <p:sldId id="274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851B90-948A-8C8B-4225-A9024DB219A3}" v="11" dt="2022-03-13T11:57:32.183"/>
    <p1510:client id="{D485808D-A3C9-489F-8807-B45B00A8F4EC}" v="7" dt="2022-03-08T06:52:40.959"/>
  </p1510:revLst>
</p1510:revInfo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hbaz Sahi" userId="ec72c543-79d6-4727-b1d8-a8df72f18225" providerId="ADAL" clId="{D485808D-A3C9-489F-8807-B45B00A8F4EC}"/>
    <pc:docChg chg="undo custSel addSld delSld modSld modMainMaster">
      <pc:chgData name="Shahbaz Sahi" userId="ec72c543-79d6-4727-b1d8-a8df72f18225" providerId="ADAL" clId="{D485808D-A3C9-489F-8807-B45B00A8F4EC}" dt="2022-03-08T06:54:14.500" v="117" actId="12"/>
      <pc:docMkLst>
        <pc:docMk/>
      </pc:docMkLst>
      <pc:sldChg chg="addSp delSp modSp add mod">
        <pc:chgData name="Shahbaz Sahi" userId="ec72c543-79d6-4727-b1d8-a8df72f18225" providerId="ADAL" clId="{D485808D-A3C9-489F-8807-B45B00A8F4EC}" dt="2022-03-08T06:49:36.359" v="60" actId="20577"/>
        <pc:sldMkLst>
          <pc:docMk/>
          <pc:sldMk cId="555332017" sldId="257"/>
        </pc:sldMkLst>
        <pc:spChg chg="mod">
          <ac:chgData name="Shahbaz Sahi" userId="ec72c543-79d6-4727-b1d8-a8df72f18225" providerId="ADAL" clId="{D485808D-A3C9-489F-8807-B45B00A8F4EC}" dt="2022-03-08T06:46:03.440" v="13"/>
          <ac:spMkLst>
            <pc:docMk/>
            <pc:sldMk cId="555332017" sldId="257"/>
            <ac:spMk id="2" creationId="{0608A361-FCF0-4343-846F-FD89478343E2}"/>
          </ac:spMkLst>
        </pc:spChg>
        <pc:spChg chg="add del mod">
          <ac:chgData name="Shahbaz Sahi" userId="ec72c543-79d6-4727-b1d8-a8df72f18225" providerId="ADAL" clId="{D485808D-A3C9-489F-8807-B45B00A8F4EC}" dt="2022-03-08T06:46:03.440" v="13"/>
          <ac:spMkLst>
            <pc:docMk/>
            <pc:sldMk cId="555332017" sldId="257"/>
            <ac:spMk id="3" creationId="{EC5F5EE0-A0EF-4AA6-9244-F1481B13DA63}"/>
          </ac:spMkLst>
        </pc:spChg>
        <pc:spChg chg="add del mod">
          <ac:chgData name="Shahbaz Sahi" userId="ec72c543-79d6-4727-b1d8-a8df72f18225" providerId="ADAL" clId="{D485808D-A3C9-489F-8807-B45B00A8F4EC}" dt="2022-03-08T06:46:03.440" v="13"/>
          <ac:spMkLst>
            <pc:docMk/>
            <pc:sldMk cId="555332017" sldId="257"/>
            <ac:spMk id="4" creationId="{8C8AE737-928A-4624-90F7-4B54476DA8E6}"/>
          </ac:spMkLst>
        </pc:spChg>
        <pc:spChg chg="mod">
          <ac:chgData name="Shahbaz Sahi" userId="ec72c543-79d6-4727-b1d8-a8df72f18225" providerId="ADAL" clId="{D485808D-A3C9-489F-8807-B45B00A8F4EC}" dt="2022-03-08T06:49:36.359" v="60" actId="20577"/>
          <ac:spMkLst>
            <pc:docMk/>
            <pc:sldMk cId="555332017" sldId="257"/>
            <ac:spMk id="7" creationId="{79375738-3215-4AA5-8E09-8A15C85C713E}"/>
          </ac:spMkLst>
        </pc:spChg>
        <pc:picChg chg="mod">
          <ac:chgData name="Shahbaz Sahi" userId="ec72c543-79d6-4727-b1d8-a8df72f18225" providerId="ADAL" clId="{D485808D-A3C9-489F-8807-B45B00A8F4EC}" dt="2022-03-08T06:48:47.502" v="40" actId="14100"/>
          <ac:picMkLst>
            <pc:docMk/>
            <pc:sldMk cId="555332017" sldId="257"/>
            <ac:picMk id="2051" creationId="{1FEE999E-B9D9-4BBF-9BC8-1D37051C9BAD}"/>
          </ac:picMkLst>
        </pc:picChg>
      </pc:sldChg>
      <pc:sldChg chg="del">
        <pc:chgData name="Shahbaz Sahi" userId="ec72c543-79d6-4727-b1d8-a8df72f18225" providerId="ADAL" clId="{D485808D-A3C9-489F-8807-B45B00A8F4EC}" dt="2022-03-08T06:45:53.276" v="4" actId="47"/>
        <pc:sldMkLst>
          <pc:docMk/>
          <pc:sldMk cId="2378824468" sldId="258"/>
        </pc:sldMkLst>
      </pc:sldChg>
      <pc:sldChg chg="addSp delSp modSp add mod setBg delDesignElem">
        <pc:chgData name="Shahbaz Sahi" userId="ec72c543-79d6-4727-b1d8-a8df72f18225" providerId="ADAL" clId="{D485808D-A3C9-489F-8807-B45B00A8F4EC}" dt="2022-03-08T06:48:18.783" v="39" actId="27636"/>
        <pc:sldMkLst>
          <pc:docMk/>
          <pc:sldMk cId="96598239" sldId="259"/>
        </pc:sldMkLst>
        <pc:spChg chg="mod">
          <ac:chgData name="Shahbaz Sahi" userId="ec72c543-79d6-4727-b1d8-a8df72f18225" providerId="ADAL" clId="{D485808D-A3C9-489F-8807-B45B00A8F4EC}" dt="2022-03-08T06:46:03.440" v="13"/>
          <ac:spMkLst>
            <pc:docMk/>
            <pc:sldMk cId="96598239" sldId="259"/>
            <ac:spMk id="2" creationId="{AA439BC9-5739-427B-8C55-E374DA0325E2}"/>
          </ac:spMkLst>
        </pc:spChg>
        <pc:spChg chg="mod">
          <ac:chgData name="Shahbaz Sahi" userId="ec72c543-79d6-4727-b1d8-a8df72f18225" providerId="ADAL" clId="{D485808D-A3C9-489F-8807-B45B00A8F4EC}" dt="2022-03-08T06:48:18.783" v="39" actId="27636"/>
          <ac:spMkLst>
            <pc:docMk/>
            <pc:sldMk cId="96598239" sldId="259"/>
            <ac:spMk id="3" creationId="{D82EC3FE-842C-4CAB-8B2E-4746B18BD046}"/>
          </ac:spMkLst>
        </pc:spChg>
        <pc:spChg chg="add del mod">
          <ac:chgData name="Shahbaz Sahi" userId="ec72c543-79d6-4727-b1d8-a8df72f18225" providerId="ADAL" clId="{D485808D-A3C9-489F-8807-B45B00A8F4EC}" dt="2022-03-08T06:46:03.440" v="13"/>
          <ac:spMkLst>
            <pc:docMk/>
            <pc:sldMk cId="96598239" sldId="259"/>
            <ac:spMk id="4" creationId="{37BCED49-CE1A-4785-B896-3B80C4C1FDD6}"/>
          </ac:spMkLst>
        </pc:spChg>
        <pc:spChg chg="add del mod">
          <ac:chgData name="Shahbaz Sahi" userId="ec72c543-79d6-4727-b1d8-a8df72f18225" providerId="ADAL" clId="{D485808D-A3C9-489F-8807-B45B00A8F4EC}" dt="2022-03-08T06:46:03.440" v="13"/>
          <ac:spMkLst>
            <pc:docMk/>
            <pc:sldMk cId="96598239" sldId="259"/>
            <ac:spMk id="5" creationId="{2A0176C5-EEB1-44E0-A2F1-F9F5C62B29C7}"/>
          </ac:spMkLst>
        </pc:spChg>
        <pc:picChg chg="mod">
          <ac:chgData name="Shahbaz Sahi" userId="ec72c543-79d6-4727-b1d8-a8df72f18225" providerId="ADAL" clId="{D485808D-A3C9-489F-8807-B45B00A8F4EC}" dt="2022-03-08T06:48:01.937" v="33" actId="1076"/>
          <ac:picMkLst>
            <pc:docMk/>
            <pc:sldMk cId="96598239" sldId="259"/>
            <ac:picMk id="6" creationId="{05983656-8D9E-4C12-BA98-0C3825499D7B}"/>
          </ac:picMkLst>
        </pc:picChg>
        <pc:picChg chg="del">
          <ac:chgData name="Shahbaz Sahi" userId="ec72c543-79d6-4727-b1d8-a8df72f18225" providerId="ADAL" clId="{D485808D-A3C9-489F-8807-B45B00A8F4EC}" dt="2022-03-08T06:45:55.947" v="8"/>
          <ac:picMkLst>
            <pc:docMk/>
            <pc:sldMk cId="96598239" sldId="259"/>
            <ac:picMk id="11" creationId="{7AEE9CAC-347C-43C2-AE87-6BC5566E6068}"/>
          </ac:picMkLst>
        </pc:picChg>
      </pc:sldChg>
      <pc:sldChg chg="del">
        <pc:chgData name="Shahbaz Sahi" userId="ec72c543-79d6-4727-b1d8-a8df72f18225" providerId="ADAL" clId="{D485808D-A3C9-489F-8807-B45B00A8F4EC}" dt="2022-03-08T06:45:53.276" v="4" actId="47"/>
        <pc:sldMkLst>
          <pc:docMk/>
          <pc:sldMk cId="2300113197" sldId="259"/>
        </pc:sldMkLst>
      </pc:sldChg>
      <pc:sldChg chg="del">
        <pc:chgData name="Shahbaz Sahi" userId="ec72c543-79d6-4727-b1d8-a8df72f18225" providerId="ADAL" clId="{D485808D-A3C9-489F-8807-B45B00A8F4EC}" dt="2022-03-08T06:45:53.276" v="4" actId="47"/>
        <pc:sldMkLst>
          <pc:docMk/>
          <pc:sldMk cId="3724613315" sldId="260"/>
        </pc:sldMkLst>
      </pc:sldChg>
      <pc:sldChg chg="addSp delSp modSp add mod">
        <pc:chgData name="Shahbaz Sahi" userId="ec72c543-79d6-4727-b1d8-a8df72f18225" providerId="ADAL" clId="{D485808D-A3C9-489F-8807-B45B00A8F4EC}" dt="2022-03-08T06:53:23.626" v="107" actId="2711"/>
        <pc:sldMkLst>
          <pc:docMk/>
          <pc:sldMk cId="1173277813" sldId="261"/>
        </pc:sldMkLst>
        <pc:spChg chg="mod">
          <ac:chgData name="Shahbaz Sahi" userId="ec72c543-79d6-4727-b1d8-a8df72f18225" providerId="ADAL" clId="{D485808D-A3C9-489F-8807-B45B00A8F4EC}" dt="2022-03-08T06:46:03.440" v="13"/>
          <ac:spMkLst>
            <pc:docMk/>
            <pc:sldMk cId="1173277813" sldId="261"/>
            <ac:spMk id="2" creationId="{4A9E68B7-F7EE-4F5C-AE6B-0006BB8840EB}"/>
          </ac:spMkLst>
        </pc:spChg>
        <pc:spChg chg="mod">
          <ac:chgData name="Shahbaz Sahi" userId="ec72c543-79d6-4727-b1d8-a8df72f18225" providerId="ADAL" clId="{D485808D-A3C9-489F-8807-B45B00A8F4EC}" dt="2022-03-08T06:53:23.626" v="107" actId="2711"/>
          <ac:spMkLst>
            <pc:docMk/>
            <pc:sldMk cId="1173277813" sldId="261"/>
            <ac:spMk id="3" creationId="{B88D9A76-5D00-428F-B607-6FBC3AE83ABC}"/>
          </ac:spMkLst>
        </pc:spChg>
        <pc:spChg chg="add del mod">
          <ac:chgData name="Shahbaz Sahi" userId="ec72c543-79d6-4727-b1d8-a8df72f18225" providerId="ADAL" clId="{D485808D-A3C9-489F-8807-B45B00A8F4EC}" dt="2022-03-08T06:46:03.440" v="13"/>
          <ac:spMkLst>
            <pc:docMk/>
            <pc:sldMk cId="1173277813" sldId="261"/>
            <ac:spMk id="4" creationId="{0494DB59-B952-4E54-B4C9-BF011D380DDD}"/>
          </ac:spMkLst>
        </pc:spChg>
        <pc:spChg chg="add del mod">
          <ac:chgData name="Shahbaz Sahi" userId="ec72c543-79d6-4727-b1d8-a8df72f18225" providerId="ADAL" clId="{D485808D-A3C9-489F-8807-B45B00A8F4EC}" dt="2022-03-08T06:46:03.440" v="13"/>
          <ac:spMkLst>
            <pc:docMk/>
            <pc:sldMk cId="1173277813" sldId="261"/>
            <ac:spMk id="5" creationId="{4193C310-3DB9-457C-8E1D-E02BEDEE99C4}"/>
          </ac:spMkLst>
        </pc:spChg>
      </pc:sldChg>
      <pc:sldChg chg="del">
        <pc:chgData name="Shahbaz Sahi" userId="ec72c543-79d6-4727-b1d8-a8df72f18225" providerId="ADAL" clId="{D485808D-A3C9-489F-8807-B45B00A8F4EC}" dt="2022-03-08T06:45:53.276" v="4" actId="47"/>
        <pc:sldMkLst>
          <pc:docMk/>
          <pc:sldMk cId="2581551303" sldId="261"/>
        </pc:sldMkLst>
      </pc:sldChg>
      <pc:sldChg chg="del">
        <pc:chgData name="Shahbaz Sahi" userId="ec72c543-79d6-4727-b1d8-a8df72f18225" providerId="ADAL" clId="{D485808D-A3C9-489F-8807-B45B00A8F4EC}" dt="2022-03-08T06:45:53.276" v="4" actId="47"/>
        <pc:sldMkLst>
          <pc:docMk/>
          <pc:sldMk cId="40925592" sldId="262"/>
        </pc:sldMkLst>
      </pc:sldChg>
      <pc:sldChg chg="addSp delSp modSp add mod">
        <pc:chgData name="Shahbaz Sahi" userId="ec72c543-79d6-4727-b1d8-a8df72f18225" providerId="ADAL" clId="{D485808D-A3C9-489F-8807-B45B00A8F4EC}" dt="2022-03-08T06:53:29.911" v="108" actId="2711"/>
        <pc:sldMkLst>
          <pc:docMk/>
          <pc:sldMk cId="4148583707" sldId="262"/>
        </pc:sldMkLst>
        <pc:spChg chg="mod">
          <ac:chgData name="Shahbaz Sahi" userId="ec72c543-79d6-4727-b1d8-a8df72f18225" providerId="ADAL" clId="{D485808D-A3C9-489F-8807-B45B00A8F4EC}" dt="2022-03-08T06:46:03.440" v="13"/>
          <ac:spMkLst>
            <pc:docMk/>
            <pc:sldMk cId="4148583707" sldId="262"/>
            <ac:spMk id="2" creationId="{3F210310-775D-4B14-9B05-0F2AE9BD396E}"/>
          </ac:spMkLst>
        </pc:spChg>
        <pc:spChg chg="mod">
          <ac:chgData name="Shahbaz Sahi" userId="ec72c543-79d6-4727-b1d8-a8df72f18225" providerId="ADAL" clId="{D485808D-A3C9-489F-8807-B45B00A8F4EC}" dt="2022-03-08T06:53:29.911" v="108" actId="2711"/>
          <ac:spMkLst>
            <pc:docMk/>
            <pc:sldMk cId="4148583707" sldId="262"/>
            <ac:spMk id="3" creationId="{FFF6EADB-9374-4D5F-974B-22D5A0FB381A}"/>
          </ac:spMkLst>
        </pc:spChg>
        <pc:spChg chg="add del mod">
          <ac:chgData name="Shahbaz Sahi" userId="ec72c543-79d6-4727-b1d8-a8df72f18225" providerId="ADAL" clId="{D485808D-A3C9-489F-8807-B45B00A8F4EC}" dt="2022-03-08T06:46:03.440" v="13"/>
          <ac:spMkLst>
            <pc:docMk/>
            <pc:sldMk cId="4148583707" sldId="262"/>
            <ac:spMk id="4" creationId="{8C137326-48C1-4F0F-99B2-FC4C98F1229C}"/>
          </ac:spMkLst>
        </pc:spChg>
        <pc:spChg chg="add del mod">
          <ac:chgData name="Shahbaz Sahi" userId="ec72c543-79d6-4727-b1d8-a8df72f18225" providerId="ADAL" clId="{D485808D-A3C9-489F-8807-B45B00A8F4EC}" dt="2022-03-08T06:46:03.440" v="13"/>
          <ac:spMkLst>
            <pc:docMk/>
            <pc:sldMk cId="4148583707" sldId="262"/>
            <ac:spMk id="5" creationId="{FE94F6B1-FB0C-456A-9360-F7C2BC21F491}"/>
          </ac:spMkLst>
        </pc:spChg>
      </pc:sldChg>
      <pc:sldChg chg="addSp delSp modSp add">
        <pc:chgData name="Shahbaz Sahi" userId="ec72c543-79d6-4727-b1d8-a8df72f18225" providerId="ADAL" clId="{D485808D-A3C9-489F-8807-B45B00A8F4EC}" dt="2022-03-08T06:46:03.440" v="13"/>
        <pc:sldMkLst>
          <pc:docMk/>
          <pc:sldMk cId="2753695901" sldId="263"/>
        </pc:sldMkLst>
        <pc:spChg chg="mod">
          <ac:chgData name="Shahbaz Sahi" userId="ec72c543-79d6-4727-b1d8-a8df72f18225" providerId="ADAL" clId="{D485808D-A3C9-489F-8807-B45B00A8F4EC}" dt="2022-03-08T06:46:03.440" v="13"/>
          <ac:spMkLst>
            <pc:docMk/>
            <pc:sldMk cId="2753695901" sldId="263"/>
            <ac:spMk id="2" creationId="{033644B8-E93C-42B6-85C9-1E357C1266A5}"/>
          </ac:spMkLst>
        </pc:spChg>
        <pc:spChg chg="add del mod">
          <ac:chgData name="Shahbaz Sahi" userId="ec72c543-79d6-4727-b1d8-a8df72f18225" providerId="ADAL" clId="{D485808D-A3C9-489F-8807-B45B00A8F4EC}" dt="2022-03-08T06:46:03.440" v="13"/>
          <ac:spMkLst>
            <pc:docMk/>
            <pc:sldMk cId="2753695901" sldId="263"/>
            <ac:spMk id="3" creationId="{AB52E593-3961-46EB-BDC4-584066CF3A16}"/>
          </ac:spMkLst>
        </pc:spChg>
        <pc:spChg chg="add del mod">
          <ac:chgData name="Shahbaz Sahi" userId="ec72c543-79d6-4727-b1d8-a8df72f18225" providerId="ADAL" clId="{D485808D-A3C9-489F-8807-B45B00A8F4EC}" dt="2022-03-08T06:46:03.440" v="13"/>
          <ac:spMkLst>
            <pc:docMk/>
            <pc:sldMk cId="2753695901" sldId="263"/>
            <ac:spMk id="4" creationId="{6732A92B-73E4-4C23-B952-179775D5CF91}"/>
          </ac:spMkLst>
        </pc:spChg>
        <pc:picChg chg="mod">
          <ac:chgData name="Shahbaz Sahi" userId="ec72c543-79d6-4727-b1d8-a8df72f18225" providerId="ADAL" clId="{D485808D-A3C9-489F-8807-B45B00A8F4EC}" dt="2022-03-08T06:46:03.440" v="13"/>
          <ac:picMkLst>
            <pc:docMk/>
            <pc:sldMk cId="2753695901" sldId="263"/>
            <ac:picMk id="5" creationId="{1B68BE21-A54C-490E-9AB9-401A2187C1E0}"/>
          </ac:picMkLst>
        </pc:picChg>
      </pc:sldChg>
      <pc:sldChg chg="addSp delSp modSp add mod">
        <pc:chgData name="Shahbaz Sahi" userId="ec72c543-79d6-4727-b1d8-a8df72f18225" providerId="ADAL" clId="{D485808D-A3C9-489F-8807-B45B00A8F4EC}" dt="2022-03-08T06:49:52.392" v="61" actId="14100"/>
        <pc:sldMkLst>
          <pc:docMk/>
          <pc:sldMk cId="2061910533" sldId="264"/>
        </pc:sldMkLst>
        <pc:spChg chg="mod">
          <ac:chgData name="Shahbaz Sahi" userId="ec72c543-79d6-4727-b1d8-a8df72f18225" providerId="ADAL" clId="{D485808D-A3C9-489F-8807-B45B00A8F4EC}" dt="2022-03-08T06:46:03.440" v="13"/>
          <ac:spMkLst>
            <pc:docMk/>
            <pc:sldMk cId="2061910533" sldId="264"/>
            <ac:spMk id="2" creationId="{3AA5B633-DD1C-403E-A370-D853D8037BA7}"/>
          </ac:spMkLst>
        </pc:spChg>
        <pc:spChg chg="add del mod">
          <ac:chgData name="Shahbaz Sahi" userId="ec72c543-79d6-4727-b1d8-a8df72f18225" providerId="ADAL" clId="{D485808D-A3C9-489F-8807-B45B00A8F4EC}" dt="2022-03-08T06:46:03.440" v="13"/>
          <ac:spMkLst>
            <pc:docMk/>
            <pc:sldMk cId="2061910533" sldId="264"/>
            <ac:spMk id="3" creationId="{6D87AF42-4A88-40BF-9C4E-B59E7F90DCCB}"/>
          </ac:spMkLst>
        </pc:spChg>
        <pc:spChg chg="add del mod">
          <ac:chgData name="Shahbaz Sahi" userId="ec72c543-79d6-4727-b1d8-a8df72f18225" providerId="ADAL" clId="{D485808D-A3C9-489F-8807-B45B00A8F4EC}" dt="2022-03-08T06:46:03.440" v="13"/>
          <ac:spMkLst>
            <pc:docMk/>
            <pc:sldMk cId="2061910533" sldId="264"/>
            <ac:spMk id="4" creationId="{CF379202-956D-49ED-B7CF-EE711646FDB8}"/>
          </ac:spMkLst>
        </pc:spChg>
        <pc:spChg chg="mod">
          <ac:chgData name="Shahbaz Sahi" userId="ec72c543-79d6-4727-b1d8-a8df72f18225" providerId="ADAL" clId="{D485808D-A3C9-489F-8807-B45B00A8F4EC}" dt="2022-03-08T06:46:03.440" v="13"/>
          <ac:spMkLst>
            <pc:docMk/>
            <pc:sldMk cId="2061910533" sldId="264"/>
            <ac:spMk id="8" creationId="{1EB259EC-4C9A-4759-BE77-B9ECF1C89F42}"/>
          </ac:spMkLst>
        </pc:spChg>
        <pc:picChg chg="mod">
          <ac:chgData name="Shahbaz Sahi" userId="ec72c543-79d6-4727-b1d8-a8df72f18225" providerId="ADAL" clId="{D485808D-A3C9-489F-8807-B45B00A8F4EC}" dt="2022-03-08T06:49:52.392" v="61" actId="14100"/>
          <ac:picMkLst>
            <pc:docMk/>
            <pc:sldMk cId="2061910533" sldId="264"/>
            <ac:picMk id="7" creationId="{A7D4E165-63D6-447B-BA01-23061D6DCBD6}"/>
          </ac:picMkLst>
        </pc:picChg>
      </pc:sldChg>
      <pc:sldChg chg="del">
        <pc:chgData name="Shahbaz Sahi" userId="ec72c543-79d6-4727-b1d8-a8df72f18225" providerId="ADAL" clId="{D485808D-A3C9-489F-8807-B45B00A8F4EC}" dt="2022-03-08T06:45:53.276" v="4" actId="47"/>
        <pc:sldMkLst>
          <pc:docMk/>
          <pc:sldMk cId="3140025902" sldId="264"/>
        </pc:sldMkLst>
      </pc:sldChg>
      <pc:sldChg chg="del">
        <pc:chgData name="Shahbaz Sahi" userId="ec72c543-79d6-4727-b1d8-a8df72f18225" providerId="ADAL" clId="{D485808D-A3C9-489F-8807-B45B00A8F4EC}" dt="2022-03-08T06:45:53.276" v="4" actId="47"/>
        <pc:sldMkLst>
          <pc:docMk/>
          <pc:sldMk cId="2627218774" sldId="265"/>
        </pc:sldMkLst>
      </pc:sldChg>
      <pc:sldChg chg="addSp delSp modSp add mod">
        <pc:chgData name="Shahbaz Sahi" userId="ec72c543-79d6-4727-b1d8-a8df72f18225" providerId="ADAL" clId="{D485808D-A3C9-489F-8807-B45B00A8F4EC}" dt="2022-03-08T06:50:37.284" v="66" actId="14100"/>
        <pc:sldMkLst>
          <pc:docMk/>
          <pc:sldMk cId="3879468484" sldId="265"/>
        </pc:sldMkLst>
        <pc:spChg chg="mod">
          <ac:chgData name="Shahbaz Sahi" userId="ec72c543-79d6-4727-b1d8-a8df72f18225" providerId="ADAL" clId="{D485808D-A3C9-489F-8807-B45B00A8F4EC}" dt="2022-03-08T06:46:03.440" v="13"/>
          <ac:spMkLst>
            <pc:docMk/>
            <pc:sldMk cId="3879468484" sldId="265"/>
            <ac:spMk id="2" creationId="{7582EB26-3171-4FC3-9332-163D929CEABD}"/>
          </ac:spMkLst>
        </pc:spChg>
        <pc:spChg chg="add del mod">
          <ac:chgData name="Shahbaz Sahi" userId="ec72c543-79d6-4727-b1d8-a8df72f18225" providerId="ADAL" clId="{D485808D-A3C9-489F-8807-B45B00A8F4EC}" dt="2022-03-08T06:46:03.440" v="13"/>
          <ac:spMkLst>
            <pc:docMk/>
            <pc:sldMk cId="3879468484" sldId="265"/>
            <ac:spMk id="3" creationId="{93AB8617-D4BF-4E9E-BEEF-2BDCF40AEB5E}"/>
          </ac:spMkLst>
        </pc:spChg>
        <pc:spChg chg="add del mod">
          <ac:chgData name="Shahbaz Sahi" userId="ec72c543-79d6-4727-b1d8-a8df72f18225" providerId="ADAL" clId="{D485808D-A3C9-489F-8807-B45B00A8F4EC}" dt="2022-03-08T06:46:03.440" v="13"/>
          <ac:spMkLst>
            <pc:docMk/>
            <pc:sldMk cId="3879468484" sldId="265"/>
            <ac:spMk id="4" creationId="{EDF2F71F-9418-4B67-B30A-2F4458C2D57F}"/>
          </ac:spMkLst>
        </pc:spChg>
        <pc:spChg chg="mod">
          <ac:chgData name="Shahbaz Sahi" userId="ec72c543-79d6-4727-b1d8-a8df72f18225" providerId="ADAL" clId="{D485808D-A3C9-489F-8807-B45B00A8F4EC}" dt="2022-03-08T06:50:32.153" v="65" actId="404"/>
          <ac:spMkLst>
            <pc:docMk/>
            <pc:sldMk cId="3879468484" sldId="265"/>
            <ac:spMk id="9" creationId="{16E6AE3B-F064-46BF-A987-49968EF3F31B}"/>
          </ac:spMkLst>
        </pc:spChg>
        <pc:picChg chg="mod">
          <ac:chgData name="Shahbaz Sahi" userId="ec72c543-79d6-4727-b1d8-a8df72f18225" providerId="ADAL" clId="{D485808D-A3C9-489F-8807-B45B00A8F4EC}" dt="2022-03-08T06:50:37.284" v="66" actId="14100"/>
          <ac:picMkLst>
            <pc:docMk/>
            <pc:sldMk cId="3879468484" sldId="265"/>
            <ac:picMk id="8" creationId="{AB213BBB-373D-4E66-B4FB-93863498EEB8}"/>
          </ac:picMkLst>
        </pc:picChg>
      </pc:sldChg>
      <pc:sldChg chg="del">
        <pc:chgData name="Shahbaz Sahi" userId="ec72c543-79d6-4727-b1d8-a8df72f18225" providerId="ADAL" clId="{D485808D-A3C9-489F-8807-B45B00A8F4EC}" dt="2022-03-08T06:45:53.276" v="4" actId="47"/>
        <pc:sldMkLst>
          <pc:docMk/>
          <pc:sldMk cId="78057128" sldId="266"/>
        </pc:sldMkLst>
      </pc:sldChg>
      <pc:sldChg chg="addSp delSp modSp add">
        <pc:chgData name="Shahbaz Sahi" userId="ec72c543-79d6-4727-b1d8-a8df72f18225" providerId="ADAL" clId="{D485808D-A3C9-489F-8807-B45B00A8F4EC}" dt="2022-03-08T06:46:03.440" v="13"/>
        <pc:sldMkLst>
          <pc:docMk/>
          <pc:sldMk cId="3090864134" sldId="266"/>
        </pc:sldMkLst>
        <pc:spChg chg="mod">
          <ac:chgData name="Shahbaz Sahi" userId="ec72c543-79d6-4727-b1d8-a8df72f18225" providerId="ADAL" clId="{D485808D-A3C9-489F-8807-B45B00A8F4EC}" dt="2022-03-08T06:46:03.440" v="13"/>
          <ac:spMkLst>
            <pc:docMk/>
            <pc:sldMk cId="3090864134" sldId="266"/>
            <ac:spMk id="2" creationId="{521C2D3D-8083-4538-97BC-A072B3C4CD3D}"/>
          </ac:spMkLst>
        </pc:spChg>
        <pc:spChg chg="add del mod">
          <ac:chgData name="Shahbaz Sahi" userId="ec72c543-79d6-4727-b1d8-a8df72f18225" providerId="ADAL" clId="{D485808D-A3C9-489F-8807-B45B00A8F4EC}" dt="2022-03-08T06:46:03.440" v="13"/>
          <ac:spMkLst>
            <pc:docMk/>
            <pc:sldMk cId="3090864134" sldId="266"/>
            <ac:spMk id="3" creationId="{4E2307FD-023A-4D0B-A8EB-BA1928C4DC73}"/>
          </ac:spMkLst>
        </pc:spChg>
        <pc:spChg chg="add del mod">
          <ac:chgData name="Shahbaz Sahi" userId="ec72c543-79d6-4727-b1d8-a8df72f18225" providerId="ADAL" clId="{D485808D-A3C9-489F-8807-B45B00A8F4EC}" dt="2022-03-08T06:46:03.440" v="13"/>
          <ac:spMkLst>
            <pc:docMk/>
            <pc:sldMk cId="3090864134" sldId="266"/>
            <ac:spMk id="4" creationId="{6F0E1D1F-A5A1-4F14-B735-7B6614BBE8B2}"/>
          </ac:spMkLst>
        </pc:spChg>
        <pc:picChg chg="mod">
          <ac:chgData name="Shahbaz Sahi" userId="ec72c543-79d6-4727-b1d8-a8df72f18225" providerId="ADAL" clId="{D485808D-A3C9-489F-8807-B45B00A8F4EC}" dt="2022-03-08T06:46:03.440" v="13"/>
          <ac:picMkLst>
            <pc:docMk/>
            <pc:sldMk cId="3090864134" sldId="266"/>
            <ac:picMk id="5" creationId="{4ECFC18F-6F52-4048-8B69-A74B38423538}"/>
          </ac:picMkLst>
        </pc:picChg>
      </pc:sldChg>
      <pc:sldChg chg="del">
        <pc:chgData name="Shahbaz Sahi" userId="ec72c543-79d6-4727-b1d8-a8df72f18225" providerId="ADAL" clId="{D485808D-A3C9-489F-8807-B45B00A8F4EC}" dt="2022-03-08T06:45:53.276" v="4" actId="47"/>
        <pc:sldMkLst>
          <pc:docMk/>
          <pc:sldMk cId="1832493676" sldId="267"/>
        </pc:sldMkLst>
      </pc:sldChg>
      <pc:sldChg chg="del">
        <pc:chgData name="Shahbaz Sahi" userId="ec72c543-79d6-4727-b1d8-a8df72f18225" providerId="ADAL" clId="{D485808D-A3C9-489F-8807-B45B00A8F4EC}" dt="2022-03-08T06:45:53.276" v="4" actId="47"/>
        <pc:sldMkLst>
          <pc:docMk/>
          <pc:sldMk cId="1188784131" sldId="268"/>
        </pc:sldMkLst>
      </pc:sldChg>
      <pc:sldChg chg="addSp delSp modSp add mod">
        <pc:chgData name="Shahbaz Sahi" userId="ec72c543-79d6-4727-b1d8-a8df72f18225" providerId="ADAL" clId="{D485808D-A3C9-489F-8807-B45B00A8F4EC}" dt="2022-03-08T06:51:40.573" v="75" actId="1076"/>
        <pc:sldMkLst>
          <pc:docMk/>
          <pc:sldMk cId="3860968449" sldId="268"/>
        </pc:sldMkLst>
        <pc:spChg chg="mod">
          <ac:chgData name="Shahbaz Sahi" userId="ec72c543-79d6-4727-b1d8-a8df72f18225" providerId="ADAL" clId="{D485808D-A3C9-489F-8807-B45B00A8F4EC}" dt="2022-03-08T06:46:03.440" v="13"/>
          <ac:spMkLst>
            <pc:docMk/>
            <pc:sldMk cId="3860968449" sldId="268"/>
            <ac:spMk id="2" creationId="{8E1A4D3F-BE9C-488E-AAE4-2B30B0F190FD}"/>
          </ac:spMkLst>
        </pc:spChg>
        <pc:spChg chg="add del mod">
          <ac:chgData name="Shahbaz Sahi" userId="ec72c543-79d6-4727-b1d8-a8df72f18225" providerId="ADAL" clId="{D485808D-A3C9-489F-8807-B45B00A8F4EC}" dt="2022-03-08T06:46:03.440" v="13"/>
          <ac:spMkLst>
            <pc:docMk/>
            <pc:sldMk cId="3860968449" sldId="268"/>
            <ac:spMk id="3" creationId="{CADA3D18-9431-45EE-A654-63FC9B83C67E}"/>
          </ac:spMkLst>
        </pc:spChg>
        <pc:spChg chg="add del mod">
          <ac:chgData name="Shahbaz Sahi" userId="ec72c543-79d6-4727-b1d8-a8df72f18225" providerId="ADAL" clId="{D485808D-A3C9-489F-8807-B45B00A8F4EC}" dt="2022-03-08T06:46:03.440" v="13"/>
          <ac:spMkLst>
            <pc:docMk/>
            <pc:sldMk cId="3860968449" sldId="268"/>
            <ac:spMk id="4" creationId="{01212240-9AFF-4E14-8F0F-28C718E72A39}"/>
          </ac:spMkLst>
        </pc:spChg>
        <pc:spChg chg="mod">
          <ac:chgData name="Shahbaz Sahi" userId="ec72c543-79d6-4727-b1d8-a8df72f18225" providerId="ADAL" clId="{D485808D-A3C9-489F-8807-B45B00A8F4EC}" dt="2022-03-08T06:51:37.799" v="74" actId="14100"/>
          <ac:spMkLst>
            <pc:docMk/>
            <pc:sldMk cId="3860968449" sldId="268"/>
            <ac:spMk id="13" creationId="{4B38BDA1-6345-4EC9-B7A0-A62957BA3B81}"/>
          </ac:spMkLst>
        </pc:spChg>
        <pc:picChg chg="mod">
          <ac:chgData name="Shahbaz Sahi" userId="ec72c543-79d6-4727-b1d8-a8df72f18225" providerId="ADAL" clId="{D485808D-A3C9-489F-8807-B45B00A8F4EC}" dt="2022-03-08T06:51:40.573" v="75" actId="1076"/>
          <ac:picMkLst>
            <pc:docMk/>
            <pc:sldMk cId="3860968449" sldId="268"/>
            <ac:picMk id="11" creationId="{E5777B3E-327D-4A13-988C-9E6791592279}"/>
          </ac:picMkLst>
        </pc:picChg>
      </pc:sldChg>
      <pc:sldChg chg="addSp delSp modSp add mod">
        <pc:chgData name="Shahbaz Sahi" userId="ec72c543-79d6-4727-b1d8-a8df72f18225" providerId="ADAL" clId="{D485808D-A3C9-489F-8807-B45B00A8F4EC}" dt="2022-03-08T06:52:21.485" v="79" actId="1076"/>
        <pc:sldMkLst>
          <pc:docMk/>
          <pc:sldMk cId="466408851" sldId="269"/>
        </pc:sldMkLst>
        <pc:spChg chg="mod">
          <ac:chgData name="Shahbaz Sahi" userId="ec72c543-79d6-4727-b1d8-a8df72f18225" providerId="ADAL" clId="{D485808D-A3C9-489F-8807-B45B00A8F4EC}" dt="2022-03-08T06:46:03.440" v="13"/>
          <ac:spMkLst>
            <pc:docMk/>
            <pc:sldMk cId="466408851" sldId="269"/>
            <ac:spMk id="2" creationId="{C3C61C89-67D2-4121-BB5B-29F37EC0DCAC}"/>
          </ac:spMkLst>
        </pc:spChg>
        <pc:spChg chg="add del mod">
          <ac:chgData name="Shahbaz Sahi" userId="ec72c543-79d6-4727-b1d8-a8df72f18225" providerId="ADAL" clId="{D485808D-A3C9-489F-8807-B45B00A8F4EC}" dt="2022-03-08T06:46:03.440" v="13"/>
          <ac:spMkLst>
            <pc:docMk/>
            <pc:sldMk cId="466408851" sldId="269"/>
            <ac:spMk id="3" creationId="{3CB714FF-4B91-4133-9485-B5DE2ED63C39}"/>
          </ac:spMkLst>
        </pc:spChg>
        <pc:spChg chg="add mod">
          <ac:chgData name="Shahbaz Sahi" userId="ec72c543-79d6-4727-b1d8-a8df72f18225" providerId="ADAL" clId="{D485808D-A3C9-489F-8807-B45B00A8F4EC}" dt="2022-03-08T06:46:03.440" v="13"/>
          <ac:spMkLst>
            <pc:docMk/>
            <pc:sldMk cId="466408851" sldId="269"/>
            <ac:spMk id="4" creationId="{BDD15583-6075-41FC-B4B1-FF5F8DF4AB3B}"/>
          </ac:spMkLst>
        </pc:spChg>
        <pc:spChg chg="del">
          <ac:chgData name="Shahbaz Sahi" userId="ec72c543-79d6-4727-b1d8-a8df72f18225" providerId="ADAL" clId="{D485808D-A3C9-489F-8807-B45B00A8F4EC}" dt="2022-03-08T06:46:03.440" v="13"/>
          <ac:spMkLst>
            <pc:docMk/>
            <pc:sldMk cId="466408851" sldId="269"/>
            <ac:spMk id="8" creationId="{DABAC746-9C64-49F3-99D5-9BB50DCC173E}"/>
          </ac:spMkLst>
        </pc:spChg>
        <pc:picChg chg="mod">
          <ac:chgData name="Shahbaz Sahi" userId="ec72c543-79d6-4727-b1d8-a8df72f18225" providerId="ADAL" clId="{D485808D-A3C9-489F-8807-B45B00A8F4EC}" dt="2022-03-08T06:52:21.485" v="79" actId="1076"/>
          <ac:picMkLst>
            <pc:docMk/>
            <pc:sldMk cId="466408851" sldId="269"/>
            <ac:picMk id="6" creationId="{28E286BF-F6EA-4130-80DB-0CB1E1611E27}"/>
          </ac:picMkLst>
        </pc:picChg>
      </pc:sldChg>
      <pc:sldChg chg="del">
        <pc:chgData name="Shahbaz Sahi" userId="ec72c543-79d6-4727-b1d8-a8df72f18225" providerId="ADAL" clId="{D485808D-A3C9-489F-8807-B45B00A8F4EC}" dt="2022-03-08T06:45:53.276" v="4" actId="47"/>
        <pc:sldMkLst>
          <pc:docMk/>
          <pc:sldMk cId="1494343584" sldId="269"/>
        </pc:sldMkLst>
      </pc:sldChg>
      <pc:sldChg chg="addSp delSp modSp add mod">
        <pc:chgData name="Shahbaz Sahi" userId="ec72c543-79d6-4727-b1d8-a8df72f18225" providerId="ADAL" clId="{D485808D-A3C9-489F-8807-B45B00A8F4EC}" dt="2022-03-08T06:53:08.866" v="105" actId="2711"/>
        <pc:sldMkLst>
          <pc:docMk/>
          <pc:sldMk cId="2577917480" sldId="271"/>
        </pc:sldMkLst>
        <pc:spChg chg="mod">
          <ac:chgData name="Shahbaz Sahi" userId="ec72c543-79d6-4727-b1d8-a8df72f18225" providerId="ADAL" clId="{D485808D-A3C9-489F-8807-B45B00A8F4EC}" dt="2022-03-08T06:46:03.440" v="13"/>
          <ac:spMkLst>
            <pc:docMk/>
            <pc:sldMk cId="2577917480" sldId="271"/>
            <ac:spMk id="2" creationId="{311716CC-ED31-4A97-95E8-4DE3DD693557}"/>
          </ac:spMkLst>
        </pc:spChg>
        <pc:spChg chg="mod">
          <ac:chgData name="Shahbaz Sahi" userId="ec72c543-79d6-4727-b1d8-a8df72f18225" providerId="ADAL" clId="{D485808D-A3C9-489F-8807-B45B00A8F4EC}" dt="2022-03-08T06:53:08.866" v="105" actId="2711"/>
          <ac:spMkLst>
            <pc:docMk/>
            <pc:sldMk cId="2577917480" sldId="271"/>
            <ac:spMk id="3" creationId="{F2081FBC-3D70-4CE1-B0A2-A3FD6779C24A}"/>
          </ac:spMkLst>
        </pc:spChg>
        <pc:spChg chg="add del mod">
          <ac:chgData name="Shahbaz Sahi" userId="ec72c543-79d6-4727-b1d8-a8df72f18225" providerId="ADAL" clId="{D485808D-A3C9-489F-8807-B45B00A8F4EC}" dt="2022-03-08T06:46:03.440" v="13"/>
          <ac:spMkLst>
            <pc:docMk/>
            <pc:sldMk cId="2577917480" sldId="271"/>
            <ac:spMk id="4" creationId="{0ECCBA84-E6A9-45FA-B94E-A0DED34FAE1D}"/>
          </ac:spMkLst>
        </pc:spChg>
        <pc:spChg chg="add del mod">
          <ac:chgData name="Shahbaz Sahi" userId="ec72c543-79d6-4727-b1d8-a8df72f18225" providerId="ADAL" clId="{D485808D-A3C9-489F-8807-B45B00A8F4EC}" dt="2022-03-08T06:46:03.440" v="13"/>
          <ac:spMkLst>
            <pc:docMk/>
            <pc:sldMk cId="2577917480" sldId="271"/>
            <ac:spMk id="5" creationId="{BEE72B2B-FB71-4053-83CD-CFF7C3024087}"/>
          </ac:spMkLst>
        </pc:spChg>
        <pc:picChg chg="mod">
          <ac:chgData name="Shahbaz Sahi" userId="ec72c543-79d6-4727-b1d8-a8df72f18225" providerId="ADAL" clId="{D485808D-A3C9-489F-8807-B45B00A8F4EC}" dt="2022-03-08T06:52:40.959" v="81" actId="1076"/>
          <ac:picMkLst>
            <pc:docMk/>
            <pc:sldMk cId="2577917480" sldId="271"/>
            <ac:picMk id="10" creationId="{14309DC7-6435-4B0B-B542-B7098CFA5EF5}"/>
          </ac:picMkLst>
        </pc:picChg>
      </pc:sldChg>
      <pc:sldChg chg="addSp delSp modSp add">
        <pc:chgData name="Shahbaz Sahi" userId="ec72c543-79d6-4727-b1d8-a8df72f18225" providerId="ADAL" clId="{D485808D-A3C9-489F-8807-B45B00A8F4EC}" dt="2022-03-08T06:46:03.440" v="13"/>
        <pc:sldMkLst>
          <pc:docMk/>
          <pc:sldMk cId="3714543617" sldId="272"/>
        </pc:sldMkLst>
        <pc:spChg chg="mod">
          <ac:chgData name="Shahbaz Sahi" userId="ec72c543-79d6-4727-b1d8-a8df72f18225" providerId="ADAL" clId="{D485808D-A3C9-489F-8807-B45B00A8F4EC}" dt="2022-03-08T06:46:03.440" v="13"/>
          <ac:spMkLst>
            <pc:docMk/>
            <pc:sldMk cId="3714543617" sldId="272"/>
            <ac:spMk id="2" creationId="{8D5D9C17-34FC-41F5-BA55-585BEF4BE78B}"/>
          </ac:spMkLst>
        </pc:spChg>
        <pc:spChg chg="add del mod">
          <ac:chgData name="Shahbaz Sahi" userId="ec72c543-79d6-4727-b1d8-a8df72f18225" providerId="ADAL" clId="{D485808D-A3C9-489F-8807-B45B00A8F4EC}" dt="2022-03-08T06:46:03.440" v="13"/>
          <ac:spMkLst>
            <pc:docMk/>
            <pc:sldMk cId="3714543617" sldId="272"/>
            <ac:spMk id="3" creationId="{423445AE-2B64-4CBF-BA71-E5DCADC46F03}"/>
          </ac:spMkLst>
        </pc:spChg>
        <pc:spChg chg="add del mod">
          <ac:chgData name="Shahbaz Sahi" userId="ec72c543-79d6-4727-b1d8-a8df72f18225" providerId="ADAL" clId="{D485808D-A3C9-489F-8807-B45B00A8F4EC}" dt="2022-03-08T06:46:03.440" v="13"/>
          <ac:spMkLst>
            <pc:docMk/>
            <pc:sldMk cId="3714543617" sldId="272"/>
            <ac:spMk id="4" creationId="{DC808507-CA3D-4E92-A88F-879B3712CBF1}"/>
          </ac:spMkLst>
        </pc:spChg>
        <pc:picChg chg="mod">
          <ac:chgData name="Shahbaz Sahi" userId="ec72c543-79d6-4727-b1d8-a8df72f18225" providerId="ADAL" clId="{D485808D-A3C9-489F-8807-B45B00A8F4EC}" dt="2022-03-08T06:46:03.440" v="13"/>
          <ac:picMkLst>
            <pc:docMk/>
            <pc:sldMk cId="3714543617" sldId="272"/>
            <ac:picMk id="5" creationId="{AF276000-DAF5-4EAD-AAA3-891F848C8F27}"/>
          </ac:picMkLst>
        </pc:picChg>
      </pc:sldChg>
      <pc:sldChg chg="del">
        <pc:chgData name="Shahbaz Sahi" userId="ec72c543-79d6-4727-b1d8-a8df72f18225" providerId="ADAL" clId="{D485808D-A3C9-489F-8807-B45B00A8F4EC}" dt="2022-03-08T06:45:53.276" v="4" actId="47"/>
        <pc:sldMkLst>
          <pc:docMk/>
          <pc:sldMk cId="4131334690" sldId="272"/>
        </pc:sldMkLst>
      </pc:sldChg>
      <pc:sldChg chg="addSp delSp modSp add">
        <pc:chgData name="Shahbaz Sahi" userId="ec72c543-79d6-4727-b1d8-a8df72f18225" providerId="ADAL" clId="{D485808D-A3C9-489F-8807-B45B00A8F4EC}" dt="2022-03-08T06:46:03.440" v="13"/>
        <pc:sldMkLst>
          <pc:docMk/>
          <pc:sldMk cId="2609330190" sldId="273"/>
        </pc:sldMkLst>
        <pc:spChg chg="mod">
          <ac:chgData name="Shahbaz Sahi" userId="ec72c543-79d6-4727-b1d8-a8df72f18225" providerId="ADAL" clId="{D485808D-A3C9-489F-8807-B45B00A8F4EC}" dt="2022-03-08T06:46:03.440" v="13"/>
          <ac:spMkLst>
            <pc:docMk/>
            <pc:sldMk cId="2609330190" sldId="273"/>
            <ac:spMk id="2" creationId="{01D2B709-82DA-40E9-8ABD-03D2865806F7}"/>
          </ac:spMkLst>
        </pc:spChg>
        <pc:spChg chg="mod">
          <ac:chgData name="Shahbaz Sahi" userId="ec72c543-79d6-4727-b1d8-a8df72f18225" providerId="ADAL" clId="{D485808D-A3C9-489F-8807-B45B00A8F4EC}" dt="2022-03-08T06:46:03.440" v="13"/>
          <ac:spMkLst>
            <pc:docMk/>
            <pc:sldMk cId="2609330190" sldId="273"/>
            <ac:spMk id="3" creationId="{313E4B73-15D8-4ABC-80CE-7DD87D81E6A5}"/>
          </ac:spMkLst>
        </pc:spChg>
        <pc:spChg chg="add del mod">
          <ac:chgData name="Shahbaz Sahi" userId="ec72c543-79d6-4727-b1d8-a8df72f18225" providerId="ADAL" clId="{D485808D-A3C9-489F-8807-B45B00A8F4EC}" dt="2022-03-08T06:46:03.440" v="13"/>
          <ac:spMkLst>
            <pc:docMk/>
            <pc:sldMk cId="2609330190" sldId="273"/>
            <ac:spMk id="4" creationId="{1E816A0E-DBFC-416B-83D0-0DD5F306F6D8}"/>
          </ac:spMkLst>
        </pc:spChg>
        <pc:spChg chg="add del mod">
          <ac:chgData name="Shahbaz Sahi" userId="ec72c543-79d6-4727-b1d8-a8df72f18225" providerId="ADAL" clId="{D485808D-A3C9-489F-8807-B45B00A8F4EC}" dt="2022-03-08T06:46:03.440" v="13"/>
          <ac:spMkLst>
            <pc:docMk/>
            <pc:sldMk cId="2609330190" sldId="273"/>
            <ac:spMk id="5" creationId="{85E48462-8360-4F68-A664-3CA6BDCA3A26}"/>
          </ac:spMkLst>
        </pc:spChg>
      </pc:sldChg>
      <pc:sldChg chg="addSp delSp modSp add mod">
        <pc:chgData name="Shahbaz Sahi" userId="ec72c543-79d6-4727-b1d8-a8df72f18225" providerId="ADAL" clId="{D485808D-A3C9-489F-8807-B45B00A8F4EC}" dt="2022-03-08T06:46:03.440" v="13"/>
        <pc:sldMkLst>
          <pc:docMk/>
          <pc:sldMk cId="3648285353" sldId="274"/>
        </pc:sldMkLst>
        <pc:spChg chg="mod">
          <ac:chgData name="Shahbaz Sahi" userId="ec72c543-79d6-4727-b1d8-a8df72f18225" providerId="ADAL" clId="{D485808D-A3C9-489F-8807-B45B00A8F4EC}" dt="2022-03-08T06:46:03.440" v="13"/>
          <ac:spMkLst>
            <pc:docMk/>
            <pc:sldMk cId="3648285353" sldId="274"/>
            <ac:spMk id="2" creationId="{9DA0805B-E43F-4DB4-91E5-532E821BCB92}"/>
          </ac:spMkLst>
        </pc:spChg>
        <pc:spChg chg="mod">
          <ac:chgData name="Shahbaz Sahi" userId="ec72c543-79d6-4727-b1d8-a8df72f18225" providerId="ADAL" clId="{D485808D-A3C9-489F-8807-B45B00A8F4EC}" dt="2022-03-08T06:46:03.440" v="13"/>
          <ac:spMkLst>
            <pc:docMk/>
            <pc:sldMk cId="3648285353" sldId="274"/>
            <ac:spMk id="3" creationId="{CAB23565-B58B-40D2-88CC-5EA69BDC3785}"/>
          </ac:spMkLst>
        </pc:spChg>
        <pc:spChg chg="add del mod">
          <ac:chgData name="Shahbaz Sahi" userId="ec72c543-79d6-4727-b1d8-a8df72f18225" providerId="ADAL" clId="{D485808D-A3C9-489F-8807-B45B00A8F4EC}" dt="2022-03-08T06:46:03.440" v="13"/>
          <ac:spMkLst>
            <pc:docMk/>
            <pc:sldMk cId="3648285353" sldId="274"/>
            <ac:spMk id="4" creationId="{689526A0-6970-4A0C-BDDE-266E1CFEAC37}"/>
          </ac:spMkLst>
        </pc:spChg>
        <pc:spChg chg="add del mod">
          <ac:chgData name="Shahbaz Sahi" userId="ec72c543-79d6-4727-b1d8-a8df72f18225" providerId="ADAL" clId="{D485808D-A3C9-489F-8807-B45B00A8F4EC}" dt="2022-03-08T06:46:03.440" v="13"/>
          <ac:spMkLst>
            <pc:docMk/>
            <pc:sldMk cId="3648285353" sldId="274"/>
            <ac:spMk id="5" creationId="{68B811A9-302C-491F-B4A6-803C9BB5F9BD}"/>
          </ac:spMkLst>
        </pc:spChg>
      </pc:sldChg>
      <pc:sldChg chg="addSp delSp modSp add mod">
        <pc:chgData name="Shahbaz Sahi" userId="ec72c543-79d6-4727-b1d8-a8df72f18225" providerId="ADAL" clId="{D485808D-A3C9-489F-8807-B45B00A8F4EC}" dt="2022-03-08T06:50:53.770" v="69" actId="1076"/>
        <pc:sldMkLst>
          <pc:docMk/>
          <pc:sldMk cId="1892701841" sldId="275"/>
        </pc:sldMkLst>
        <pc:spChg chg="mod">
          <ac:chgData name="Shahbaz Sahi" userId="ec72c543-79d6-4727-b1d8-a8df72f18225" providerId="ADAL" clId="{D485808D-A3C9-489F-8807-B45B00A8F4EC}" dt="2022-03-08T06:46:03.440" v="13"/>
          <ac:spMkLst>
            <pc:docMk/>
            <pc:sldMk cId="1892701841" sldId="275"/>
            <ac:spMk id="2" creationId="{48171202-E583-4B9D-91D8-55063198EC70}"/>
          </ac:spMkLst>
        </pc:spChg>
        <pc:spChg chg="add del mod">
          <ac:chgData name="Shahbaz Sahi" userId="ec72c543-79d6-4727-b1d8-a8df72f18225" providerId="ADAL" clId="{D485808D-A3C9-489F-8807-B45B00A8F4EC}" dt="2022-03-08T06:46:03.440" v="13"/>
          <ac:spMkLst>
            <pc:docMk/>
            <pc:sldMk cId="1892701841" sldId="275"/>
            <ac:spMk id="3" creationId="{65FF2FF4-8735-46A7-A381-143E9104EE3C}"/>
          </ac:spMkLst>
        </pc:spChg>
        <pc:spChg chg="add del mod">
          <ac:chgData name="Shahbaz Sahi" userId="ec72c543-79d6-4727-b1d8-a8df72f18225" providerId="ADAL" clId="{D485808D-A3C9-489F-8807-B45B00A8F4EC}" dt="2022-03-08T06:46:03.440" v="13"/>
          <ac:spMkLst>
            <pc:docMk/>
            <pc:sldMk cId="1892701841" sldId="275"/>
            <ac:spMk id="4" creationId="{39575E33-4118-49B4-A57C-E8D49152E264}"/>
          </ac:spMkLst>
        </pc:spChg>
        <pc:picChg chg="mod">
          <ac:chgData name="Shahbaz Sahi" userId="ec72c543-79d6-4727-b1d8-a8df72f18225" providerId="ADAL" clId="{D485808D-A3C9-489F-8807-B45B00A8F4EC}" dt="2022-03-08T06:50:49.910" v="68" actId="1076"/>
          <ac:picMkLst>
            <pc:docMk/>
            <pc:sldMk cId="1892701841" sldId="275"/>
            <ac:picMk id="5" creationId="{23723281-E438-43E0-BA9C-2F366DBD0168}"/>
          </ac:picMkLst>
        </pc:picChg>
        <pc:picChg chg="mod">
          <ac:chgData name="Shahbaz Sahi" userId="ec72c543-79d6-4727-b1d8-a8df72f18225" providerId="ADAL" clId="{D485808D-A3C9-489F-8807-B45B00A8F4EC}" dt="2022-03-08T06:50:47.267" v="67" actId="1076"/>
          <ac:picMkLst>
            <pc:docMk/>
            <pc:sldMk cId="1892701841" sldId="275"/>
            <ac:picMk id="7" creationId="{A5AE3EE5-D623-4CD7-A195-BC12BF8E7030}"/>
          </ac:picMkLst>
        </pc:picChg>
        <pc:picChg chg="mod">
          <ac:chgData name="Shahbaz Sahi" userId="ec72c543-79d6-4727-b1d8-a8df72f18225" providerId="ADAL" clId="{D485808D-A3C9-489F-8807-B45B00A8F4EC}" dt="2022-03-08T06:50:53.770" v="69" actId="1076"/>
          <ac:picMkLst>
            <pc:docMk/>
            <pc:sldMk cId="1892701841" sldId="275"/>
            <ac:picMk id="9" creationId="{55E70F7B-252D-48E3-9B8B-D8451A3E581C}"/>
          </ac:picMkLst>
        </pc:picChg>
      </pc:sldChg>
      <pc:sldChg chg="del">
        <pc:chgData name="Shahbaz Sahi" userId="ec72c543-79d6-4727-b1d8-a8df72f18225" providerId="ADAL" clId="{D485808D-A3C9-489F-8807-B45B00A8F4EC}" dt="2022-03-08T06:45:53.276" v="4" actId="47"/>
        <pc:sldMkLst>
          <pc:docMk/>
          <pc:sldMk cId="2797773054" sldId="275"/>
        </pc:sldMkLst>
      </pc:sldChg>
      <pc:sldChg chg="addSp delSp modSp add mod">
        <pc:chgData name="Shahbaz Sahi" userId="ec72c543-79d6-4727-b1d8-a8df72f18225" providerId="ADAL" clId="{D485808D-A3C9-489F-8807-B45B00A8F4EC}" dt="2022-03-08T06:52:06.015" v="78" actId="1076"/>
        <pc:sldMkLst>
          <pc:docMk/>
          <pc:sldMk cId="556586599" sldId="276"/>
        </pc:sldMkLst>
        <pc:spChg chg="mod">
          <ac:chgData name="Shahbaz Sahi" userId="ec72c543-79d6-4727-b1d8-a8df72f18225" providerId="ADAL" clId="{D485808D-A3C9-489F-8807-B45B00A8F4EC}" dt="2022-03-08T06:46:03.440" v="13"/>
          <ac:spMkLst>
            <pc:docMk/>
            <pc:sldMk cId="556586599" sldId="276"/>
            <ac:spMk id="2" creationId="{D4DD0672-C279-47DE-8AD1-210EFB7D0C77}"/>
          </ac:spMkLst>
        </pc:spChg>
        <pc:spChg chg="add del mod">
          <ac:chgData name="Shahbaz Sahi" userId="ec72c543-79d6-4727-b1d8-a8df72f18225" providerId="ADAL" clId="{D485808D-A3C9-489F-8807-B45B00A8F4EC}" dt="2022-03-08T06:46:03.440" v="13"/>
          <ac:spMkLst>
            <pc:docMk/>
            <pc:sldMk cId="556586599" sldId="276"/>
            <ac:spMk id="3" creationId="{8C63BA2F-5E45-473D-B80C-879C5EC5054E}"/>
          </ac:spMkLst>
        </pc:spChg>
        <pc:spChg chg="add del mod">
          <ac:chgData name="Shahbaz Sahi" userId="ec72c543-79d6-4727-b1d8-a8df72f18225" providerId="ADAL" clId="{D485808D-A3C9-489F-8807-B45B00A8F4EC}" dt="2022-03-08T06:46:03.440" v="13"/>
          <ac:spMkLst>
            <pc:docMk/>
            <pc:sldMk cId="556586599" sldId="276"/>
            <ac:spMk id="4" creationId="{136E2418-0D40-4074-AB1A-60A9BD5B42D9}"/>
          </ac:spMkLst>
        </pc:spChg>
        <pc:picChg chg="mod">
          <ac:chgData name="Shahbaz Sahi" userId="ec72c543-79d6-4727-b1d8-a8df72f18225" providerId="ADAL" clId="{D485808D-A3C9-489F-8807-B45B00A8F4EC}" dt="2022-03-08T06:51:59.769" v="76" actId="1076"/>
          <ac:picMkLst>
            <pc:docMk/>
            <pc:sldMk cId="556586599" sldId="276"/>
            <ac:picMk id="5" creationId="{D3F7A068-8EB2-4E85-B0A4-5D51E9479C82}"/>
          </ac:picMkLst>
        </pc:picChg>
        <pc:picChg chg="mod">
          <ac:chgData name="Shahbaz Sahi" userId="ec72c543-79d6-4727-b1d8-a8df72f18225" providerId="ADAL" clId="{D485808D-A3C9-489F-8807-B45B00A8F4EC}" dt="2022-03-08T06:52:06.015" v="78" actId="1076"/>
          <ac:picMkLst>
            <pc:docMk/>
            <pc:sldMk cId="556586599" sldId="276"/>
            <ac:picMk id="8" creationId="{0DF6F5A6-EE3C-4EB2-85B1-112E09EBE980}"/>
          </ac:picMkLst>
        </pc:picChg>
        <pc:picChg chg="mod">
          <ac:chgData name="Shahbaz Sahi" userId="ec72c543-79d6-4727-b1d8-a8df72f18225" providerId="ADAL" clId="{D485808D-A3C9-489F-8807-B45B00A8F4EC}" dt="2022-03-08T06:52:03.075" v="77" actId="1076"/>
          <ac:picMkLst>
            <pc:docMk/>
            <pc:sldMk cId="556586599" sldId="276"/>
            <ac:picMk id="9" creationId="{523B01DF-0C4D-48AD-93F3-DA3439F59EC6}"/>
          </ac:picMkLst>
        </pc:picChg>
      </pc:sldChg>
      <pc:sldChg chg="addSp delSp modSp add mod setBg delDesignElem">
        <pc:chgData name="Shahbaz Sahi" userId="ec72c543-79d6-4727-b1d8-a8df72f18225" providerId="ADAL" clId="{D485808D-A3C9-489F-8807-B45B00A8F4EC}" dt="2022-03-08T06:53:38.848" v="109" actId="2711"/>
        <pc:sldMkLst>
          <pc:docMk/>
          <pc:sldMk cId="1121185323" sldId="277"/>
        </pc:sldMkLst>
        <pc:spChg chg="mod">
          <ac:chgData name="Shahbaz Sahi" userId="ec72c543-79d6-4727-b1d8-a8df72f18225" providerId="ADAL" clId="{D485808D-A3C9-489F-8807-B45B00A8F4EC}" dt="2022-03-08T06:46:03.440" v="13"/>
          <ac:spMkLst>
            <pc:docMk/>
            <pc:sldMk cId="1121185323" sldId="277"/>
            <ac:spMk id="2" creationId="{EFC35F1E-9AFF-4D7B-8AC5-AA865432CB33}"/>
          </ac:spMkLst>
        </pc:spChg>
        <pc:spChg chg="mod">
          <ac:chgData name="Shahbaz Sahi" userId="ec72c543-79d6-4727-b1d8-a8df72f18225" providerId="ADAL" clId="{D485808D-A3C9-489F-8807-B45B00A8F4EC}" dt="2022-03-08T06:53:38.848" v="109" actId="2711"/>
          <ac:spMkLst>
            <pc:docMk/>
            <pc:sldMk cId="1121185323" sldId="277"/>
            <ac:spMk id="3" creationId="{DAFF744A-4E69-49FF-9691-B2A995BD476E}"/>
          </ac:spMkLst>
        </pc:spChg>
        <pc:spChg chg="add del mod">
          <ac:chgData name="Shahbaz Sahi" userId="ec72c543-79d6-4727-b1d8-a8df72f18225" providerId="ADAL" clId="{D485808D-A3C9-489F-8807-B45B00A8F4EC}" dt="2022-03-08T06:46:03.440" v="13"/>
          <ac:spMkLst>
            <pc:docMk/>
            <pc:sldMk cId="1121185323" sldId="277"/>
            <ac:spMk id="4" creationId="{8ADE666B-7129-4E1C-8CC5-C1C9E80091DC}"/>
          </ac:spMkLst>
        </pc:spChg>
        <pc:spChg chg="add del mod">
          <ac:chgData name="Shahbaz Sahi" userId="ec72c543-79d6-4727-b1d8-a8df72f18225" providerId="ADAL" clId="{D485808D-A3C9-489F-8807-B45B00A8F4EC}" dt="2022-03-08T06:46:03.440" v="13"/>
          <ac:spMkLst>
            <pc:docMk/>
            <pc:sldMk cId="1121185323" sldId="277"/>
            <ac:spMk id="5" creationId="{9405CF28-5640-43EF-B493-FD20B0EAF70F}"/>
          </ac:spMkLst>
        </pc:spChg>
        <pc:picChg chg="del">
          <ac:chgData name="Shahbaz Sahi" userId="ec72c543-79d6-4727-b1d8-a8df72f18225" providerId="ADAL" clId="{D485808D-A3C9-489F-8807-B45B00A8F4EC}" dt="2022-03-08T06:45:55.947" v="8"/>
          <ac:picMkLst>
            <pc:docMk/>
            <pc:sldMk cId="1121185323" sldId="277"/>
            <ac:picMk id="73" creationId="{7AEE9CAC-347C-43C2-AE87-6BC5566E6068}"/>
          </ac:picMkLst>
        </pc:picChg>
      </pc:sldChg>
      <pc:sldChg chg="modSp mod">
        <pc:chgData name="Shahbaz Sahi" userId="ec72c543-79d6-4727-b1d8-a8df72f18225" providerId="ADAL" clId="{D485808D-A3C9-489F-8807-B45B00A8F4EC}" dt="2022-03-08T06:44:24.553" v="3" actId="20577"/>
        <pc:sldMkLst>
          <pc:docMk/>
          <pc:sldMk cId="3681165025" sldId="283"/>
        </pc:sldMkLst>
        <pc:spChg chg="mod">
          <ac:chgData name="Shahbaz Sahi" userId="ec72c543-79d6-4727-b1d8-a8df72f18225" providerId="ADAL" clId="{D485808D-A3C9-489F-8807-B45B00A8F4EC}" dt="2022-03-08T06:44:24.553" v="3" actId="20577"/>
          <ac:spMkLst>
            <pc:docMk/>
            <pc:sldMk cId="3681165025" sldId="283"/>
            <ac:spMk id="3" creationId="{A8B0C33F-917B-4CFC-857C-9926D5D27D2E}"/>
          </ac:spMkLst>
        </pc:spChg>
      </pc:sldChg>
      <pc:sldChg chg="del">
        <pc:chgData name="Shahbaz Sahi" userId="ec72c543-79d6-4727-b1d8-a8df72f18225" providerId="ADAL" clId="{D485808D-A3C9-489F-8807-B45B00A8F4EC}" dt="2022-03-08T06:45:53.276" v="4" actId="47"/>
        <pc:sldMkLst>
          <pc:docMk/>
          <pc:sldMk cId="250127517" sldId="284"/>
        </pc:sldMkLst>
      </pc:sldChg>
      <pc:sldChg chg="addSp delSp modSp add">
        <pc:chgData name="Shahbaz Sahi" userId="ec72c543-79d6-4727-b1d8-a8df72f18225" providerId="ADAL" clId="{D485808D-A3C9-489F-8807-B45B00A8F4EC}" dt="2022-03-08T06:46:03.440" v="13"/>
        <pc:sldMkLst>
          <pc:docMk/>
          <pc:sldMk cId="4253525678" sldId="284"/>
        </pc:sldMkLst>
        <pc:spChg chg="mod">
          <ac:chgData name="Shahbaz Sahi" userId="ec72c543-79d6-4727-b1d8-a8df72f18225" providerId="ADAL" clId="{D485808D-A3C9-489F-8807-B45B00A8F4EC}" dt="2022-03-08T06:46:03.440" v="13"/>
          <ac:spMkLst>
            <pc:docMk/>
            <pc:sldMk cId="4253525678" sldId="284"/>
            <ac:spMk id="2" creationId="{44B1AB9E-6705-4C5C-8441-8068AC83672F}"/>
          </ac:spMkLst>
        </pc:spChg>
        <pc:spChg chg="mod">
          <ac:chgData name="Shahbaz Sahi" userId="ec72c543-79d6-4727-b1d8-a8df72f18225" providerId="ADAL" clId="{D485808D-A3C9-489F-8807-B45B00A8F4EC}" dt="2022-03-08T06:46:03.440" v="13"/>
          <ac:spMkLst>
            <pc:docMk/>
            <pc:sldMk cId="4253525678" sldId="284"/>
            <ac:spMk id="3" creationId="{9DE981EA-62A6-40E2-A116-682DA9C99777}"/>
          </ac:spMkLst>
        </pc:spChg>
        <pc:spChg chg="add del mod">
          <ac:chgData name="Shahbaz Sahi" userId="ec72c543-79d6-4727-b1d8-a8df72f18225" providerId="ADAL" clId="{D485808D-A3C9-489F-8807-B45B00A8F4EC}" dt="2022-03-08T06:46:03.440" v="13"/>
          <ac:spMkLst>
            <pc:docMk/>
            <pc:sldMk cId="4253525678" sldId="284"/>
            <ac:spMk id="4" creationId="{EF054BBD-92A7-4722-A5CB-59B52BBA98B7}"/>
          </ac:spMkLst>
        </pc:spChg>
        <pc:spChg chg="add del mod">
          <ac:chgData name="Shahbaz Sahi" userId="ec72c543-79d6-4727-b1d8-a8df72f18225" providerId="ADAL" clId="{D485808D-A3C9-489F-8807-B45B00A8F4EC}" dt="2022-03-08T06:46:03.440" v="13"/>
          <ac:spMkLst>
            <pc:docMk/>
            <pc:sldMk cId="4253525678" sldId="284"/>
            <ac:spMk id="5" creationId="{CE66EEB2-C09F-4CDE-A69C-94D7176C7927}"/>
          </ac:spMkLst>
        </pc:spChg>
      </pc:sldChg>
      <pc:sldChg chg="del">
        <pc:chgData name="Shahbaz Sahi" userId="ec72c543-79d6-4727-b1d8-a8df72f18225" providerId="ADAL" clId="{D485808D-A3C9-489F-8807-B45B00A8F4EC}" dt="2022-03-08T06:45:53.276" v="4" actId="47"/>
        <pc:sldMkLst>
          <pc:docMk/>
          <pc:sldMk cId="1601280289" sldId="285"/>
        </pc:sldMkLst>
      </pc:sldChg>
      <pc:sldChg chg="addSp delSp modSp add mod">
        <pc:chgData name="Shahbaz Sahi" userId="ec72c543-79d6-4727-b1d8-a8df72f18225" providerId="ADAL" clId="{D485808D-A3C9-489F-8807-B45B00A8F4EC}" dt="2022-03-08T06:46:34.911" v="22" actId="27636"/>
        <pc:sldMkLst>
          <pc:docMk/>
          <pc:sldMk cId="2773021546" sldId="285"/>
        </pc:sldMkLst>
        <pc:spChg chg="mod">
          <ac:chgData name="Shahbaz Sahi" userId="ec72c543-79d6-4727-b1d8-a8df72f18225" providerId="ADAL" clId="{D485808D-A3C9-489F-8807-B45B00A8F4EC}" dt="2022-03-08T06:46:03.440" v="13"/>
          <ac:spMkLst>
            <pc:docMk/>
            <pc:sldMk cId="2773021546" sldId="285"/>
            <ac:spMk id="2" creationId="{4E2A017C-04E0-426D-A9E6-38D8A277A0F9}"/>
          </ac:spMkLst>
        </pc:spChg>
        <pc:spChg chg="mod">
          <ac:chgData name="Shahbaz Sahi" userId="ec72c543-79d6-4727-b1d8-a8df72f18225" providerId="ADAL" clId="{D485808D-A3C9-489F-8807-B45B00A8F4EC}" dt="2022-03-08T06:46:34.911" v="22" actId="27636"/>
          <ac:spMkLst>
            <pc:docMk/>
            <pc:sldMk cId="2773021546" sldId="285"/>
            <ac:spMk id="3" creationId="{032AD90C-A2BB-4CAF-A1EA-AFDDF2124A19}"/>
          </ac:spMkLst>
        </pc:spChg>
        <pc:spChg chg="add del mod">
          <ac:chgData name="Shahbaz Sahi" userId="ec72c543-79d6-4727-b1d8-a8df72f18225" providerId="ADAL" clId="{D485808D-A3C9-489F-8807-B45B00A8F4EC}" dt="2022-03-08T06:46:03.440" v="13"/>
          <ac:spMkLst>
            <pc:docMk/>
            <pc:sldMk cId="2773021546" sldId="285"/>
            <ac:spMk id="4" creationId="{03E1B4FD-E810-4891-A93B-763D6750EB79}"/>
          </ac:spMkLst>
        </pc:spChg>
        <pc:spChg chg="add del mod">
          <ac:chgData name="Shahbaz Sahi" userId="ec72c543-79d6-4727-b1d8-a8df72f18225" providerId="ADAL" clId="{D485808D-A3C9-489F-8807-B45B00A8F4EC}" dt="2022-03-08T06:46:03.440" v="13"/>
          <ac:spMkLst>
            <pc:docMk/>
            <pc:sldMk cId="2773021546" sldId="285"/>
            <ac:spMk id="5" creationId="{C5A25F3B-5D1A-4693-9658-8A7BC5BB9D4A}"/>
          </ac:spMkLst>
        </pc:spChg>
      </pc:sldChg>
      <pc:sldChg chg="addSp delSp modSp add mod">
        <pc:chgData name="Shahbaz Sahi" userId="ec72c543-79d6-4727-b1d8-a8df72f18225" providerId="ADAL" clId="{D485808D-A3C9-489F-8807-B45B00A8F4EC}" dt="2022-03-08T06:46:34.880" v="21" actId="27636"/>
        <pc:sldMkLst>
          <pc:docMk/>
          <pc:sldMk cId="751667387" sldId="286"/>
        </pc:sldMkLst>
        <pc:spChg chg="mod">
          <ac:chgData name="Shahbaz Sahi" userId="ec72c543-79d6-4727-b1d8-a8df72f18225" providerId="ADAL" clId="{D485808D-A3C9-489F-8807-B45B00A8F4EC}" dt="2022-03-08T06:46:03.440" v="13"/>
          <ac:spMkLst>
            <pc:docMk/>
            <pc:sldMk cId="751667387" sldId="286"/>
            <ac:spMk id="2" creationId="{B88D6859-8259-41EA-979A-B97CFDA7563C}"/>
          </ac:spMkLst>
        </pc:spChg>
        <pc:spChg chg="mod">
          <ac:chgData name="Shahbaz Sahi" userId="ec72c543-79d6-4727-b1d8-a8df72f18225" providerId="ADAL" clId="{D485808D-A3C9-489F-8807-B45B00A8F4EC}" dt="2022-03-08T06:46:34.880" v="21" actId="27636"/>
          <ac:spMkLst>
            <pc:docMk/>
            <pc:sldMk cId="751667387" sldId="286"/>
            <ac:spMk id="3" creationId="{DC4ED7B2-AC51-4B73-9AF3-7656453C4997}"/>
          </ac:spMkLst>
        </pc:spChg>
        <pc:spChg chg="add del mod">
          <ac:chgData name="Shahbaz Sahi" userId="ec72c543-79d6-4727-b1d8-a8df72f18225" providerId="ADAL" clId="{D485808D-A3C9-489F-8807-B45B00A8F4EC}" dt="2022-03-08T06:46:03.440" v="13"/>
          <ac:spMkLst>
            <pc:docMk/>
            <pc:sldMk cId="751667387" sldId="286"/>
            <ac:spMk id="4" creationId="{E4F176EB-783A-47F8-8F6E-C25804245357}"/>
          </ac:spMkLst>
        </pc:spChg>
        <pc:spChg chg="add del mod">
          <ac:chgData name="Shahbaz Sahi" userId="ec72c543-79d6-4727-b1d8-a8df72f18225" providerId="ADAL" clId="{D485808D-A3C9-489F-8807-B45B00A8F4EC}" dt="2022-03-08T06:46:03.440" v="13"/>
          <ac:spMkLst>
            <pc:docMk/>
            <pc:sldMk cId="751667387" sldId="286"/>
            <ac:spMk id="5" creationId="{DE6ED3B4-BB12-4FFC-949C-3C0E9612AADE}"/>
          </ac:spMkLst>
        </pc:spChg>
      </pc:sldChg>
      <pc:sldChg chg="del">
        <pc:chgData name="Shahbaz Sahi" userId="ec72c543-79d6-4727-b1d8-a8df72f18225" providerId="ADAL" clId="{D485808D-A3C9-489F-8807-B45B00A8F4EC}" dt="2022-03-08T06:45:53.276" v="4" actId="47"/>
        <pc:sldMkLst>
          <pc:docMk/>
          <pc:sldMk cId="3047877548" sldId="286"/>
        </pc:sldMkLst>
      </pc:sldChg>
      <pc:sldChg chg="addSp delSp modSp add mod">
        <pc:chgData name="Shahbaz Sahi" userId="ec72c543-79d6-4727-b1d8-a8df72f18225" providerId="ADAL" clId="{D485808D-A3C9-489F-8807-B45B00A8F4EC}" dt="2022-03-08T06:47:36.619" v="32" actId="27636"/>
        <pc:sldMkLst>
          <pc:docMk/>
          <pc:sldMk cId="2692387629" sldId="287"/>
        </pc:sldMkLst>
        <pc:spChg chg="mod">
          <ac:chgData name="Shahbaz Sahi" userId="ec72c543-79d6-4727-b1d8-a8df72f18225" providerId="ADAL" clId="{D485808D-A3C9-489F-8807-B45B00A8F4EC}" dt="2022-03-08T06:46:03.440" v="13"/>
          <ac:spMkLst>
            <pc:docMk/>
            <pc:sldMk cId="2692387629" sldId="287"/>
            <ac:spMk id="2" creationId="{B88D6859-8259-41EA-979A-B97CFDA7563C}"/>
          </ac:spMkLst>
        </pc:spChg>
        <pc:spChg chg="mod">
          <ac:chgData name="Shahbaz Sahi" userId="ec72c543-79d6-4727-b1d8-a8df72f18225" providerId="ADAL" clId="{D485808D-A3C9-489F-8807-B45B00A8F4EC}" dt="2022-03-08T06:47:36.619" v="32" actId="27636"/>
          <ac:spMkLst>
            <pc:docMk/>
            <pc:sldMk cId="2692387629" sldId="287"/>
            <ac:spMk id="3" creationId="{DC4ED7B2-AC51-4B73-9AF3-7656453C4997}"/>
          </ac:spMkLst>
        </pc:spChg>
        <pc:spChg chg="add del mod">
          <ac:chgData name="Shahbaz Sahi" userId="ec72c543-79d6-4727-b1d8-a8df72f18225" providerId="ADAL" clId="{D485808D-A3C9-489F-8807-B45B00A8F4EC}" dt="2022-03-08T06:46:03.440" v="13"/>
          <ac:spMkLst>
            <pc:docMk/>
            <pc:sldMk cId="2692387629" sldId="287"/>
            <ac:spMk id="4" creationId="{80A13F53-EE38-44E8-8706-FA9EB82E1A9B}"/>
          </ac:spMkLst>
        </pc:spChg>
        <pc:spChg chg="add del mod">
          <ac:chgData name="Shahbaz Sahi" userId="ec72c543-79d6-4727-b1d8-a8df72f18225" providerId="ADAL" clId="{D485808D-A3C9-489F-8807-B45B00A8F4EC}" dt="2022-03-08T06:46:03.440" v="13"/>
          <ac:spMkLst>
            <pc:docMk/>
            <pc:sldMk cId="2692387629" sldId="287"/>
            <ac:spMk id="5" creationId="{0AD992CB-B854-40B8-BD3F-129C32E9E1F1}"/>
          </ac:spMkLst>
        </pc:spChg>
      </pc:sldChg>
      <pc:sldChg chg="del">
        <pc:chgData name="Shahbaz Sahi" userId="ec72c543-79d6-4727-b1d8-a8df72f18225" providerId="ADAL" clId="{D485808D-A3C9-489F-8807-B45B00A8F4EC}" dt="2022-03-08T06:45:53.276" v="4" actId="47"/>
        <pc:sldMkLst>
          <pc:docMk/>
          <pc:sldMk cId="2924521974" sldId="287"/>
        </pc:sldMkLst>
      </pc:sldChg>
      <pc:sldChg chg="del">
        <pc:chgData name="Shahbaz Sahi" userId="ec72c543-79d6-4727-b1d8-a8df72f18225" providerId="ADAL" clId="{D485808D-A3C9-489F-8807-B45B00A8F4EC}" dt="2022-03-08T06:45:53.276" v="4" actId="47"/>
        <pc:sldMkLst>
          <pc:docMk/>
          <pc:sldMk cId="1683980129" sldId="288"/>
        </pc:sldMkLst>
      </pc:sldChg>
      <pc:sldChg chg="addSp delSp modSp add">
        <pc:chgData name="Shahbaz Sahi" userId="ec72c543-79d6-4727-b1d8-a8df72f18225" providerId="ADAL" clId="{D485808D-A3C9-489F-8807-B45B00A8F4EC}" dt="2022-03-08T06:46:03.440" v="13"/>
        <pc:sldMkLst>
          <pc:docMk/>
          <pc:sldMk cId="2339054467" sldId="288"/>
        </pc:sldMkLst>
        <pc:spChg chg="mod">
          <ac:chgData name="Shahbaz Sahi" userId="ec72c543-79d6-4727-b1d8-a8df72f18225" providerId="ADAL" clId="{D485808D-A3C9-489F-8807-B45B00A8F4EC}" dt="2022-03-08T06:46:03.440" v="13"/>
          <ac:spMkLst>
            <pc:docMk/>
            <pc:sldMk cId="2339054467" sldId="288"/>
            <ac:spMk id="2" creationId="{C3C61C89-67D2-4121-BB5B-29F37EC0DCAC}"/>
          </ac:spMkLst>
        </pc:spChg>
        <pc:spChg chg="add del mod">
          <ac:chgData name="Shahbaz Sahi" userId="ec72c543-79d6-4727-b1d8-a8df72f18225" providerId="ADAL" clId="{D485808D-A3C9-489F-8807-B45B00A8F4EC}" dt="2022-03-08T06:46:03.440" v="13"/>
          <ac:spMkLst>
            <pc:docMk/>
            <pc:sldMk cId="2339054467" sldId="288"/>
            <ac:spMk id="3" creationId="{75C36FA8-EC52-47BC-9DB3-DDC9B091B47F}"/>
          </ac:spMkLst>
        </pc:spChg>
        <pc:spChg chg="add del mod">
          <ac:chgData name="Shahbaz Sahi" userId="ec72c543-79d6-4727-b1d8-a8df72f18225" providerId="ADAL" clId="{D485808D-A3C9-489F-8807-B45B00A8F4EC}" dt="2022-03-08T06:46:03.440" v="13"/>
          <ac:spMkLst>
            <pc:docMk/>
            <pc:sldMk cId="2339054467" sldId="288"/>
            <ac:spMk id="4" creationId="{D082ACCE-7A9A-4966-AE2C-06AFC22EAC50}"/>
          </ac:spMkLst>
        </pc:spChg>
        <pc:picChg chg="mod">
          <ac:chgData name="Shahbaz Sahi" userId="ec72c543-79d6-4727-b1d8-a8df72f18225" providerId="ADAL" clId="{D485808D-A3C9-489F-8807-B45B00A8F4EC}" dt="2022-03-08T06:46:03.440" v="13"/>
          <ac:picMkLst>
            <pc:docMk/>
            <pc:sldMk cId="2339054467" sldId="288"/>
            <ac:picMk id="5" creationId="{EDC87A8C-E8B5-4268-9554-75281786D29E}"/>
          </ac:picMkLst>
        </pc:picChg>
      </pc:sldChg>
      <pc:sldChg chg="addSp delSp modSp add mod setBg">
        <pc:chgData name="Shahbaz Sahi" userId="ec72c543-79d6-4727-b1d8-a8df72f18225" providerId="ADAL" clId="{D485808D-A3C9-489F-8807-B45B00A8F4EC}" dt="2022-03-08T06:54:01.859" v="115" actId="27636"/>
        <pc:sldMkLst>
          <pc:docMk/>
          <pc:sldMk cId="1085963185" sldId="289"/>
        </pc:sldMkLst>
        <pc:spChg chg="mod">
          <ac:chgData name="Shahbaz Sahi" userId="ec72c543-79d6-4727-b1d8-a8df72f18225" providerId="ADAL" clId="{D485808D-A3C9-489F-8807-B45B00A8F4EC}" dt="2022-03-08T06:46:03.440" v="13"/>
          <ac:spMkLst>
            <pc:docMk/>
            <pc:sldMk cId="1085963185" sldId="289"/>
            <ac:spMk id="2" creationId="{07680545-BE90-4B2D-8934-2EAD41F9D095}"/>
          </ac:spMkLst>
        </pc:spChg>
        <pc:spChg chg="mod">
          <ac:chgData name="Shahbaz Sahi" userId="ec72c543-79d6-4727-b1d8-a8df72f18225" providerId="ADAL" clId="{D485808D-A3C9-489F-8807-B45B00A8F4EC}" dt="2022-03-08T06:54:01.859" v="115" actId="27636"/>
          <ac:spMkLst>
            <pc:docMk/>
            <pc:sldMk cId="1085963185" sldId="289"/>
            <ac:spMk id="3" creationId="{2863961A-5373-48EA-ABD6-58FFCF733AB2}"/>
          </ac:spMkLst>
        </pc:spChg>
        <pc:spChg chg="add del mod">
          <ac:chgData name="Shahbaz Sahi" userId="ec72c543-79d6-4727-b1d8-a8df72f18225" providerId="ADAL" clId="{D485808D-A3C9-489F-8807-B45B00A8F4EC}" dt="2022-03-08T06:46:03.440" v="13"/>
          <ac:spMkLst>
            <pc:docMk/>
            <pc:sldMk cId="1085963185" sldId="289"/>
            <ac:spMk id="4" creationId="{8B2E43D2-01E6-4000-A13F-ACFAF69EF827}"/>
          </ac:spMkLst>
        </pc:spChg>
        <pc:spChg chg="add del mod">
          <ac:chgData name="Shahbaz Sahi" userId="ec72c543-79d6-4727-b1d8-a8df72f18225" providerId="ADAL" clId="{D485808D-A3C9-489F-8807-B45B00A8F4EC}" dt="2022-03-08T06:46:03.440" v="13"/>
          <ac:spMkLst>
            <pc:docMk/>
            <pc:sldMk cId="1085963185" sldId="289"/>
            <ac:spMk id="5" creationId="{97E1993E-74DB-4AE0-B9AE-F8D4F1FB17BF}"/>
          </ac:spMkLst>
        </pc:spChg>
      </pc:sldChg>
      <pc:sldChg chg="del">
        <pc:chgData name="Shahbaz Sahi" userId="ec72c543-79d6-4727-b1d8-a8df72f18225" providerId="ADAL" clId="{D485808D-A3C9-489F-8807-B45B00A8F4EC}" dt="2022-03-08T06:45:53.276" v="4" actId="47"/>
        <pc:sldMkLst>
          <pc:docMk/>
          <pc:sldMk cId="2222090361" sldId="289"/>
        </pc:sldMkLst>
      </pc:sldChg>
      <pc:sldChg chg="addSp delSp modSp add mod setBg delDesignElem">
        <pc:chgData name="Shahbaz Sahi" userId="ec72c543-79d6-4727-b1d8-a8df72f18225" providerId="ADAL" clId="{D485808D-A3C9-489F-8807-B45B00A8F4EC}" dt="2022-03-08T06:54:14.500" v="117" actId="12"/>
        <pc:sldMkLst>
          <pc:docMk/>
          <pc:sldMk cId="2548305232" sldId="290"/>
        </pc:sldMkLst>
        <pc:spChg chg="mod">
          <ac:chgData name="Shahbaz Sahi" userId="ec72c543-79d6-4727-b1d8-a8df72f18225" providerId="ADAL" clId="{D485808D-A3C9-489F-8807-B45B00A8F4EC}" dt="2022-03-08T06:46:03.440" v="13"/>
          <ac:spMkLst>
            <pc:docMk/>
            <pc:sldMk cId="2548305232" sldId="290"/>
            <ac:spMk id="2" creationId="{8314B32F-C76F-4449-9BB2-FDD0C18E78CC}"/>
          </ac:spMkLst>
        </pc:spChg>
        <pc:spChg chg="add del mod">
          <ac:chgData name="Shahbaz Sahi" userId="ec72c543-79d6-4727-b1d8-a8df72f18225" providerId="ADAL" clId="{D485808D-A3C9-489F-8807-B45B00A8F4EC}" dt="2022-03-08T06:46:03.440" v="13"/>
          <ac:spMkLst>
            <pc:docMk/>
            <pc:sldMk cId="2548305232" sldId="290"/>
            <ac:spMk id="3" creationId="{7CFD0664-CC76-4CA6-863A-553898328BA2}"/>
          </ac:spMkLst>
        </pc:spChg>
        <pc:spChg chg="add del mod">
          <ac:chgData name="Shahbaz Sahi" userId="ec72c543-79d6-4727-b1d8-a8df72f18225" providerId="ADAL" clId="{D485808D-A3C9-489F-8807-B45B00A8F4EC}" dt="2022-03-08T06:46:03.440" v="13"/>
          <ac:spMkLst>
            <pc:docMk/>
            <pc:sldMk cId="2548305232" sldId="290"/>
            <ac:spMk id="4" creationId="{22594F02-4210-4158-8F6E-5D2EA19A5C34}"/>
          </ac:spMkLst>
        </pc:spChg>
        <pc:spChg chg="mod">
          <ac:chgData name="Shahbaz Sahi" userId="ec72c543-79d6-4727-b1d8-a8df72f18225" providerId="ADAL" clId="{D485808D-A3C9-489F-8807-B45B00A8F4EC}" dt="2022-03-08T06:54:14.500" v="117" actId="12"/>
          <ac:spMkLst>
            <pc:docMk/>
            <pc:sldMk cId="2548305232" sldId="290"/>
            <ac:spMk id="1030" creationId="{9D5CDEBF-F43A-4BFC-8170-F8FF4752F2FB}"/>
          </ac:spMkLst>
        </pc:spChg>
        <pc:picChg chg="del">
          <ac:chgData name="Shahbaz Sahi" userId="ec72c543-79d6-4727-b1d8-a8df72f18225" providerId="ADAL" clId="{D485808D-A3C9-489F-8807-B45B00A8F4EC}" dt="2022-03-08T06:45:55.947" v="8"/>
          <ac:picMkLst>
            <pc:docMk/>
            <pc:sldMk cId="2548305232" sldId="290"/>
            <ac:picMk id="139" creationId="{7AEE9CAC-347C-43C2-AE87-6BC5566E6068}"/>
          </ac:picMkLst>
        </pc:picChg>
      </pc:sldChg>
      <pc:sldChg chg="del">
        <pc:chgData name="Shahbaz Sahi" userId="ec72c543-79d6-4727-b1d8-a8df72f18225" providerId="ADAL" clId="{D485808D-A3C9-489F-8807-B45B00A8F4EC}" dt="2022-03-08T06:45:53.276" v="4" actId="47"/>
        <pc:sldMkLst>
          <pc:docMk/>
          <pc:sldMk cId="3033263134" sldId="290"/>
        </pc:sldMkLst>
      </pc:sldChg>
      <pc:sldChg chg="del">
        <pc:chgData name="Shahbaz Sahi" userId="ec72c543-79d6-4727-b1d8-a8df72f18225" providerId="ADAL" clId="{D485808D-A3C9-489F-8807-B45B00A8F4EC}" dt="2022-03-08T06:45:53.276" v="4" actId="47"/>
        <pc:sldMkLst>
          <pc:docMk/>
          <pc:sldMk cId="2935652998" sldId="291"/>
        </pc:sldMkLst>
      </pc:sldChg>
      <pc:sldChg chg="del">
        <pc:chgData name="Shahbaz Sahi" userId="ec72c543-79d6-4727-b1d8-a8df72f18225" providerId="ADAL" clId="{D485808D-A3C9-489F-8807-B45B00A8F4EC}" dt="2022-03-08T06:45:53.276" v="4" actId="47"/>
        <pc:sldMkLst>
          <pc:docMk/>
          <pc:sldMk cId="2766188923" sldId="292"/>
        </pc:sldMkLst>
      </pc:sldChg>
      <pc:sldChg chg="del">
        <pc:chgData name="Shahbaz Sahi" userId="ec72c543-79d6-4727-b1d8-a8df72f18225" providerId="ADAL" clId="{D485808D-A3C9-489F-8807-B45B00A8F4EC}" dt="2022-03-08T06:45:53.276" v="4" actId="47"/>
        <pc:sldMkLst>
          <pc:docMk/>
          <pc:sldMk cId="2120274558" sldId="293"/>
        </pc:sldMkLst>
      </pc:sldChg>
      <pc:sldChg chg="del">
        <pc:chgData name="Shahbaz Sahi" userId="ec72c543-79d6-4727-b1d8-a8df72f18225" providerId="ADAL" clId="{D485808D-A3C9-489F-8807-B45B00A8F4EC}" dt="2022-03-08T06:45:53.276" v="4" actId="47"/>
        <pc:sldMkLst>
          <pc:docMk/>
          <pc:sldMk cId="3256596059" sldId="294"/>
        </pc:sldMkLst>
      </pc:sldChg>
      <pc:sldMasterChg chg="modSldLayout">
        <pc:chgData name="Shahbaz Sahi" userId="ec72c543-79d6-4727-b1d8-a8df72f18225" providerId="ADAL" clId="{D485808D-A3C9-489F-8807-B45B00A8F4EC}" dt="2022-03-08T06:46:34.842" v="20" actId="403"/>
        <pc:sldMasterMkLst>
          <pc:docMk/>
          <pc:sldMasterMk cId="3133601940" sldId="2147483702"/>
        </pc:sldMasterMkLst>
        <pc:sldLayoutChg chg="modSp">
          <pc:chgData name="Shahbaz Sahi" userId="ec72c543-79d6-4727-b1d8-a8df72f18225" providerId="ADAL" clId="{D485808D-A3C9-489F-8807-B45B00A8F4EC}" dt="2022-03-08T06:46:34.842" v="20" actId="403"/>
          <pc:sldLayoutMkLst>
            <pc:docMk/>
            <pc:sldMasterMk cId="3133601940" sldId="2147483702"/>
            <pc:sldLayoutMk cId="1180332462" sldId="2147483704"/>
          </pc:sldLayoutMkLst>
          <pc:spChg chg="mod">
            <ac:chgData name="Shahbaz Sahi" userId="ec72c543-79d6-4727-b1d8-a8df72f18225" providerId="ADAL" clId="{D485808D-A3C9-489F-8807-B45B00A8F4EC}" dt="2022-03-08T06:46:34.842" v="20" actId="403"/>
            <ac:spMkLst>
              <pc:docMk/>
              <pc:sldMasterMk cId="3133601940" sldId="2147483702"/>
              <pc:sldLayoutMk cId="1180332462" sldId="2147483704"/>
              <ac:spMk id="3" creationId="{00000000-0000-0000-0000-000000000000}"/>
            </ac:spMkLst>
          </pc:spChg>
        </pc:sldLayoutChg>
      </pc:sldMasterChg>
    </pc:docChg>
  </pc:docChgLst>
  <pc:docChgLst>
    <pc:chgData name="Sara Masood" userId="S::saramasood@ntu.edu.pk::103b0cda-334e-42bd-91ca-a7cf5dc68925" providerId="AD" clId="Web-{4A851B90-948A-8C8B-4225-A9024DB219A3}"/>
    <pc:docChg chg="modSld">
      <pc:chgData name="Sara Masood" userId="S::saramasood@ntu.edu.pk::103b0cda-334e-42bd-91ca-a7cf5dc68925" providerId="AD" clId="Web-{4A851B90-948A-8C8B-4225-A9024DB219A3}" dt="2022-03-13T11:57:32.183" v="9"/>
      <pc:docMkLst>
        <pc:docMk/>
      </pc:docMkLst>
      <pc:sldChg chg="modSp">
        <pc:chgData name="Sara Masood" userId="S::saramasood@ntu.edu.pk::103b0cda-334e-42bd-91ca-a7cf5dc68925" providerId="AD" clId="Web-{4A851B90-948A-8C8B-4225-A9024DB219A3}" dt="2022-03-13T11:37:46.449" v="8" actId="20577"/>
        <pc:sldMkLst>
          <pc:docMk/>
          <pc:sldMk cId="3681165025" sldId="283"/>
        </pc:sldMkLst>
        <pc:spChg chg="mod">
          <ac:chgData name="Sara Masood" userId="S::saramasood@ntu.edu.pk::103b0cda-334e-42bd-91ca-a7cf5dc68925" providerId="AD" clId="Web-{4A851B90-948A-8C8B-4225-A9024DB219A3}" dt="2022-03-13T11:37:46.449" v="8" actId="20577"/>
          <ac:spMkLst>
            <pc:docMk/>
            <pc:sldMk cId="3681165025" sldId="283"/>
            <ac:spMk id="3" creationId="{A8B0C33F-917B-4CFC-857C-9926D5D27D2E}"/>
          </ac:spMkLst>
        </pc:spChg>
      </pc:sldChg>
      <pc:sldChg chg="addSp">
        <pc:chgData name="Sara Masood" userId="S::saramasood@ntu.edu.pk::103b0cda-334e-42bd-91ca-a7cf5dc68925" providerId="AD" clId="Web-{4A851B90-948A-8C8B-4225-A9024DB219A3}" dt="2022-03-13T11:57:32.183" v="9"/>
        <pc:sldMkLst>
          <pc:docMk/>
          <pc:sldMk cId="4253525678" sldId="284"/>
        </pc:sldMkLst>
        <pc:spChg chg="add">
          <ac:chgData name="Sara Masood" userId="S::saramasood@ntu.edu.pk::103b0cda-334e-42bd-91ca-a7cf5dc68925" providerId="AD" clId="Web-{4A851B90-948A-8C8B-4225-A9024DB219A3}" dt="2022-03-13T11:57:32.183" v="9"/>
          <ac:spMkLst>
            <pc:docMk/>
            <pc:sldMk cId="4253525678" sldId="284"/>
            <ac:spMk id="4" creationId="{CD84518C-3500-434F-8E9D-853FB0C13264}"/>
          </ac:spMkLst>
        </pc:spChg>
      </pc:sldChg>
    </pc:docChg>
  </pc:docChgLst>
  <pc:docChgLst>
    <pc:chgData name="Shahbaz Sahi" userId="ec72c543-79d6-4727-b1d8-a8df72f18225" providerId="ADAL" clId="{F2A537D4-24F3-461E-A4C1-83C1E29181AD}"/>
    <pc:docChg chg="undo redo custSel addSld modSld">
      <pc:chgData name="Shahbaz Sahi" userId="ec72c543-79d6-4727-b1d8-a8df72f18225" providerId="ADAL" clId="{F2A537D4-24F3-461E-A4C1-83C1E29181AD}" dt="2022-03-01T07:24:42.950" v="175" actId="20577"/>
      <pc:docMkLst>
        <pc:docMk/>
      </pc:docMkLst>
      <pc:sldChg chg="addSp delSp modSp new mod">
        <pc:chgData name="Shahbaz Sahi" userId="ec72c543-79d6-4727-b1d8-a8df72f18225" providerId="ADAL" clId="{F2A537D4-24F3-461E-A4C1-83C1E29181AD}" dt="2022-03-01T06:57:55.163" v="25" actId="2711"/>
        <pc:sldMkLst>
          <pc:docMk/>
          <pc:sldMk cId="2868121995" sldId="295"/>
        </pc:sldMkLst>
        <pc:spChg chg="mod">
          <ac:chgData name="Shahbaz Sahi" userId="ec72c543-79d6-4727-b1d8-a8df72f18225" providerId="ADAL" clId="{F2A537D4-24F3-461E-A4C1-83C1E29181AD}" dt="2022-03-01T06:55:33.756" v="1"/>
          <ac:spMkLst>
            <pc:docMk/>
            <pc:sldMk cId="2868121995" sldId="295"/>
            <ac:spMk id="2" creationId="{F99B460A-7282-449D-9C3D-81A84A685B35}"/>
          </ac:spMkLst>
        </pc:spChg>
        <pc:spChg chg="add del mod">
          <ac:chgData name="Shahbaz Sahi" userId="ec72c543-79d6-4727-b1d8-a8df72f18225" providerId="ADAL" clId="{F2A537D4-24F3-461E-A4C1-83C1E29181AD}" dt="2022-03-01T06:57:55.163" v="25" actId="2711"/>
          <ac:spMkLst>
            <pc:docMk/>
            <pc:sldMk cId="2868121995" sldId="295"/>
            <ac:spMk id="3" creationId="{11763B39-100F-4817-8095-E8A6CDA8ECD0}"/>
          </ac:spMkLst>
        </pc:spChg>
        <pc:spChg chg="add del mod">
          <ac:chgData name="Shahbaz Sahi" userId="ec72c543-79d6-4727-b1d8-a8df72f18225" providerId="ADAL" clId="{F2A537D4-24F3-461E-A4C1-83C1E29181AD}" dt="2022-03-01T06:56:19.281" v="3"/>
          <ac:spMkLst>
            <pc:docMk/>
            <pc:sldMk cId="2868121995" sldId="295"/>
            <ac:spMk id="4" creationId="{0D54C395-A720-4B1D-8251-3C71C8FF6BB0}"/>
          </ac:spMkLst>
        </pc:spChg>
        <pc:spChg chg="add del">
          <ac:chgData name="Shahbaz Sahi" userId="ec72c543-79d6-4727-b1d8-a8df72f18225" providerId="ADAL" clId="{F2A537D4-24F3-461E-A4C1-83C1E29181AD}" dt="2022-03-01T06:57:46.923" v="22"/>
          <ac:spMkLst>
            <pc:docMk/>
            <pc:sldMk cId="2868121995" sldId="295"/>
            <ac:spMk id="5" creationId="{1FDEC8E9-408E-4A00-9645-C4CFD1CEC7A8}"/>
          </ac:spMkLst>
        </pc:spChg>
      </pc:sldChg>
      <pc:sldChg chg="modSp new mod">
        <pc:chgData name="Shahbaz Sahi" userId="ec72c543-79d6-4727-b1d8-a8df72f18225" providerId="ADAL" clId="{F2A537D4-24F3-461E-A4C1-83C1E29181AD}" dt="2022-03-01T07:07:58.240" v="42" actId="12"/>
        <pc:sldMkLst>
          <pc:docMk/>
          <pc:sldMk cId="1605693122" sldId="296"/>
        </pc:sldMkLst>
        <pc:spChg chg="mod">
          <ac:chgData name="Shahbaz Sahi" userId="ec72c543-79d6-4727-b1d8-a8df72f18225" providerId="ADAL" clId="{F2A537D4-24F3-461E-A4C1-83C1E29181AD}" dt="2022-03-01T06:59:50.014" v="31"/>
          <ac:spMkLst>
            <pc:docMk/>
            <pc:sldMk cId="1605693122" sldId="296"/>
            <ac:spMk id="2" creationId="{76FBCC38-40D3-4563-8141-09B9011A4AD5}"/>
          </ac:spMkLst>
        </pc:spChg>
        <pc:spChg chg="mod">
          <ac:chgData name="Shahbaz Sahi" userId="ec72c543-79d6-4727-b1d8-a8df72f18225" providerId="ADAL" clId="{F2A537D4-24F3-461E-A4C1-83C1E29181AD}" dt="2022-03-01T07:07:58.240" v="42" actId="12"/>
          <ac:spMkLst>
            <pc:docMk/>
            <pc:sldMk cId="1605693122" sldId="296"/>
            <ac:spMk id="3" creationId="{296C604F-88E0-4506-AE6D-9C55BBD98918}"/>
          </ac:spMkLst>
        </pc:spChg>
      </pc:sldChg>
      <pc:sldChg chg="addSp delSp modSp add mod">
        <pc:chgData name="Shahbaz Sahi" userId="ec72c543-79d6-4727-b1d8-a8df72f18225" providerId="ADAL" clId="{F2A537D4-24F3-461E-A4C1-83C1E29181AD}" dt="2022-03-01T07:10:38.189" v="54"/>
        <pc:sldMkLst>
          <pc:docMk/>
          <pc:sldMk cId="2447502341" sldId="297"/>
        </pc:sldMkLst>
        <pc:spChg chg="mod">
          <ac:chgData name="Shahbaz Sahi" userId="ec72c543-79d6-4727-b1d8-a8df72f18225" providerId="ADAL" clId="{F2A537D4-24F3-461E-A4C1-83C1E29181AD}" dt="2022-03-01T07:10:38.189" v="54"/>
          <ac:spMkLst>
            <pc:docMk/>
            <pc:sldMk cId="2447502341" sldId="297"/>
            <ac:spMk id="3" creationId="{296C604F-88E0-4506-AE6D-9C55BBD98918}"/>
          </ac:spMkLst>
        </pc:spChg>
        <pc:spChg chg="add del">
          <ac:chgData name="Shahbaz Sahi" userId="ec72c543-79d6-4727-b1d8-a8df72f18225" providerId="ADAL" clId="{F2A537D4-24F3-461E-A4C1-83C1E29181AD}" dt="2022-03-01T07:10:34.952" v="52"/>
          <ac:spMkLst>
            <pc:docMk/>
            <pc:sldMk cId="2447502341" sldId="297"/>
            <ac:spMk id="4" creationId="{F3C00732-06A6-4F8D-AD37-9C49BBE8D958}"/>
          </ac:spMkLst>
        </pc:spChg>
      </pc:sldChg>
      <pc:sldChg chg="addSp delSp modSp new mod">
        <pc:chgData name="Shahbaz Sahi" userId="ec72c543-79d6-4727-b1d8-a8df72f18225" providerId="ADAL" clId="{F2A537D4-24F3-461E-A4C1-83C1E29181AD}" dt="2022-03-01T07:14:41.875" v="111" actId="15"/>
        <pc:sldMkLst>
          <pc:docMk/>
          <pc:sldMk cId="341944863" sldId="298"/>
        </pc:sldMkLst>
        <pc:spChg chg="mod">
          <ac:chgData name="Shahbaz Sahi" userId="ec72c543-79d6-4727-b1d8-a8df72f18225" providerId="ADAL" clId="{F2A537D4-24F3-461E-A4C1-83C1E29181AD}" dt="2022-03-01T07:11:28.670" v="78" actId="20577"/>
          <ac:spMkLst>
            <pc:docMk/>
            <pc:sldMk cId="341944863" sldId="298"/>
            <ac:spMk id="2" creationId="{3423BD3E-E7EB-4F5E-B9F8-F0409050CB09}"/>
          </ac:spMkLst>
        </pc:spChg>
        <pc:spChg chg="mod">
          <ac:chgData name="Shahbaz Sahi" userId="ec72c543-79d6-4727-b1d8-a8df72f18225" providerId="ADAL" clId="{F2A537D4-24F3-461E-A4C1-83C1E29181AD}" dt="2022-03-01T07:14:41.875" v="111" actId="15"/>
          <ac:spMkLst>
            <pc:docMk/>
            <pc:sldMk cId="341944863" sldId="298"/>
            <ac:spMk id="3" creationId="{C37C2527-263F-4A5E-8023-07E64AF5DAE8}"/>
          </ac:spMkLst>
        </pc:spChg>
        <pc:spChg chg="add del">
          <ac:chgData name="Shahbaz Sahi" userId="ec72c543-79d6-4727-b1d8-a8df72f18225" providerId="ADAL" clId="{F2A537D4-24F3-461E-A4C1-83C1E29181AD}" dt="2022-03-01T07:13:42.725" v="97"/>
          <ac:spMkLst>
            <pc:docMk/>
            <pc:sldMk cId="341944863" sldId="298"/>
            <ac:spMk id="4" creationId="{2931A574-1E67-48E0-84CB-4EB37FBE94A1}"/>
          </ac:spMkLst>
        </pc:spChg>
        <pc:spChg chg="add del">
          <ac:chgData name="Shahbaz Sahi" userId="ec72c543-79d6-4727-b1d8-a8df72f18225" providerId="ADAL" clId="{F2A537D4-24F3-461E-A4C1-83C1E29181AD}" dt="2022-03-01T07:14:22.760" v="104"/>
          <ac:spMkLst>
            <pc:docMk/>
            <pc:sldMk cId="341944863" sldId="298"/>
            <ac:spMk id="5" creationId="{0E34EE5F-0C50-48CE-B38A-8D4EAC416A4E}"/>
          </ac:spMkLst>
        </pc:spChg>
      </pc:sldChg>
      <pc:sldChg chg="modSp add mod">
        <pc:chgData name="Shahbaz Sahi" userId="ec72c543-79d6-4727-b1d8-a8df72f18225" providerId="ADAL" clId="{F2A537D4-24F3-461E-A4C1-83C1E29181AD}" dt="2022-03-01T07:16:00.427" v="122" actId="2711"/>
        <pc:sldMkLst>
          <pc:docMk/>
          <pc:sldMk cId="516747900" sldId="299"/>
        </pc:sldMkLst>
        <pc:spChg chg="mod">
          <ac:chgData name="Shahbaz Sahi" userId="ec72c543-79d6-4727-b1d8-a8df72f18225" providerId="ADAL" clId="{F2A537D4-24F3-461E-A4C1-83C1E29181AD}" dt="2022-03-01T07:16:00.427" v="122" actId="2711"/>
          <ac:spMkLst>
            <pc:docMk/>
            <pc:sldMk cId="516747900" sldId="299"/>
            <ac:spMk id="3" creationId="{C37C2527-263F-4A5E-8023-07E64AF5DAE8}"/>
          </ac:spMkLst>
        </pc:spChg>
      </pc:sldChg>
      <pc:sldChg chg="addSp delSp modSp add mod">
        <pc:chgData name="Shahbaz Sahi" userId="ec72c543-79d6-4727-b1d8-a8df72f18225" providerId="ADAL" clId="{F2A537D4-24F3-461E-A4C1-83C1E29181AD}" dt="2022-03-01T07:17:41.730" v="135" actId="12"/>
        <pc:sldMkLst>
          <pc:docMk/>
          <pc:sldMk cId="442041260" sldId="300"/>
        </pc:sldMkLst>
        <pc:spChg chg="mod">
          <ac:chgData name="Shahbaz Sahi" userId="ec72c543-79d6-4727-b1d8-a8df72f18225" providerId="ADAL" clId="{F2A537D4-24F3-461E-A4C1-83C1E29181AD}" dt="2022-03-01T07:17:41.730" v="135" actId="12"/>
          <ac:spMkLst>
            <pc:docMk/>
            <pc:sldMk cId="442041260" sldId="300"/>
            <ac:spMk id="3" creationId="{C37C2527-263F-4A5E-8023-07E64AF5DAE8}"/>
          </ac:spMkLst>
        </pc:spChg>
        <pc:spChg chg="add del">
          <ac:chgData name="Shahbaz Sahi" userId="ec72c543-79d6-4727-b1d8-a8df72f18225" providerId="ADAL" clId="{F2A537D4-24F3-461E-A4C1-83C1E29181AD}" dt="2022-03-01T07:17:28.272" v="131"/>
          <ac:spMkLst>
            <pc:docMk/>
            <pc:sldMk cId="442041260" sldId="300"/>
            <ac:spMk id="4" creationId="{CC15CFF2-FE84-47D8-A541-2E843E90D28B}"/>
          </ac:spMkLst>
        </pc:spChg>
      </pc:sldChg>
      <pc:sldChg chg="modSp new mod">
        <pc:chgData name="Shahbaz Sahi" userId="ec72c543-79d6-4727-b1d8-a8df72f18225" providerId="ADAL" clId="{F2A537D4-24F3-461E-A4C1-83C1E29181AD}" dt="2022-03-01T07:21:01.088" v="170" actId="20577"/>
        <pc:sldMkLst>
          <pc:docMk/>
          <pc:sldMk cId="176608848" sldId="301"/>
        </pc:sldMkLst>
        <pc:spChg chg="mod">
          <ac:chgData name="Shahbaz Sahi" userId="ec72c543-79d6-4727-b1d8-a8df72f18225" providerId="ADAL" clId="{F2A537D4-24F3-461E-A4C1-83C1E29181AD}" dt="2022-03-01T07:18:14.359" v="138" actId="20577"/>
          <ac:spMkLst>
            <pc:docMk/>
            <pc:sldMk cId="176608848" sldId="301"/>
            <ac:spMk id="2" creationId="{8066DE0E-C12E-4A29-B596-F389A3525925}"/>
          </ac:spMkLst>
        </pc:spChg>
        <pc:spChg chg="mod">
          <ac:chgData name="Shahbaz Sahi" userId="ec72c543-79d6-4727-b1d8-a8df72f18225" providerId="ADAL" clId="{F2A537D4-24F3-461E-A4C1-83C1E29181AD}" dt="2022-03-01T07:21:01.088" v="170" actId="20577"/>
          <ac:spMkLst>
            <pc:docMk/>
            <pc:sldMk cId="176608848" sldId="301"/>
            <ac:spMk id="3" creationId="{76DB00F1-97A9-4B02-97BE-D459AEF1B6BE}"/>
          </ac:spMkLst>
        </pc:spChg>
      </pc:sldChg>
      <pc:sldChg chg="modSp new mod">
        <pc:chgData name="Shahbaz Sahi" userId="ec72c543-79d6-4727-b1d8-a8df72f18225" providerId="ADAL" clId="{F2A537D4-24F3-461E-A4C1-83C1E29181AD}" dt="2022-03-01T07:24:42.950" v="175" actId="20577"/>
        <pc:sldMkLst>
          <pc:docMk/>
          <pc:sldMk cId="3438300479" sldId="302"/>
        </pc:sldMkLst>
        <pc:spChg chg="mod">
          <ac:chgData name="Shahbaz Sahi" userId="ec72c543-79d6-4727-b1d8-a8df72f18225" providerId="ADAL" clId="{F2A537D4-24F3-461E-A4C1-83C1E29181AD}" dt="2022-03-01T07:24:08.093" v="172"/>
          <ac:spMkLst>
            <pc:docMk/>
            <pc:sldMk cId="3438300479" sldId="302"/>
            <ac:spMk id="2" creationId="{7BE940AF-82BB-4A62-A264-62ECCA916554}"/>
          </ac:spMkLst>
        </pc:spChg>
        <pc:spChg chg="mod">
          <ac:chgData name="Shahbaz Sahi" userId="ec72c543-79d6-4727-b1d8-a8df72f18225" providerId="ADAL" clId="{F2A537D4-24F3-461E-A4C1-83C1E29181AD}" dt="2022-03-01T07:24:42.950" v="175" actId="20577"/>
          <ac:spMkLst>
            <pc:docMk/>
            <pc:sldMk cId="3438300479" sldId="302"/>
            <ac:spMk id="3" creationId="{8BCCC0CE-8109-4658-B2D8-B05D5AB58DD3}"/>
          </ac:spMkLst>
        </pc:spChg>
      </pc:sldChg>
    </pc:docChg>
  </pc:docChgLst>
  <pc:docChgLst>
    <pc:chgData name="Shahbaz Sahi" userId="ec72c543-79d6-4727-b1d8-a8df72f18225" providerId="ADAL" clId="{66134D59-F76B-4ADC-927C-CE68A30D99EA}"/>
    <pc:docChg chg="undo custSel addSld delSld modSld">
      <pc:chgData name="Shahbaz Sahi" userId="ec72c543-79d6-4727-b1d8-a8df72f18225" providerId="ADAL" clId="{66134D59-F76B-4ADC-927C-CE68A30D99EA}" dt="2022-03-04T05:30:04.440" v="100" actId="27636"/>
      <pc:docMkLst>
        <pc:docMk/>
      </pc:docMkLst>
      <pc:sldChg chg="del">
        <pc:chgData name="Shahbaz Sahi" userId="ec72c543-79d6-4727-b1d8-a8df72f18225" providerId="ADAL" clId="{66134D59-F76B-4ADC-927C-CE68A30D99EA}" dt="2022-03-02T04:30:27.361" v="0" actId="47"/>
        <pc:sldMkLst>
          <pc:docMk/>
          <pc:sldMk cId="1157620490" sldId="257"/>
        </pc:sldMkLst>
      </pc:sldChg>
      <pc:sldChg chg="del">
        <pc:chgData name="Shahbaz Sahi" userId="ec72c543-79d6-4727-b1d8-a8df72f18225" providerId="ADAL" clId="{66134D59-F76B-4ADC-927C-CE68A30D99EA}" dt="2022-03-02T04:30:27.361" v="0" actId="47"/>
        <pc:sldMkLst>
          <pc:docMk/>
          <pc:sldMk cId="69268008" sldId="258"/>
        </pc:sldMkLst>
      </pc:sldChg>
      <pc:sldChg chg="addSp delSp modSp add">
        <pc:chgData name="Shahbaz Sahi" userId="ec72c543-79d6-4727-b1d8-a8df72f18225" providerId="ADAL" clId="{66134D59-F76B-4ADC-927C-CE68A30D99EA}" dt="2022-03-02T04:35:22.142" v="13"/>
        <pc:sldMkLst>
          <pc:docMk/>
          <pc:sldMk cId="2378824468" sldId="258"/>
        </pc:sldMkLst>
        <pc:spChg chg="mod">
          <ac:chgData name="Shahbaz Sahi" userId="ec72c543-79d6-4727-b1d8-a8df72f18225" providerId="ADAL" clId="{66134D59-F76B-4ADC-927C-CE68A30D99EA}" dt="2022-03-02T04:35:22.142" v="13"/>
          <ac:spMkLst>
            <pc:docMk/>
            <pc:sldMk cId="2378824468" sldId="258"/>
            <ac:spMk id="2" creationId="{B49B6D92-E748-4EBB-9F36-DE37E891B217}"/>
          </ac:spMkLst>
        </pc:spChg>
        <pc:spChg chg="mod">
          <ac:chgData name="Shahbaz Sahi" userId="ec72c543-79d6-4727-b1d8-a8df72f18225" providerId="ADAL" clId="{66134D59-F76B-4ADC-927C-CE68A30D99EA}" dt="2022-03-02T04:35:22.142" v="13"/>
          <ac:spMkLst>
            <pc:docMk/>
            <pc:sldMk cId="2378824468" sldId="258"/>
            <ac:spMk id="3" creationId="{E31D3E0D-EB3C-47DD-97A2-36E650A23300}"/>
          </ac:spMkLst>
        </pc:spChg>
        <pc:spChg chg="add del mod">
          <ac:chgData name="Shahbaz Sahi" userId="ec72c543-79d6-4727-b1d8-a8df72f18225" providerId="ADAL" clId="{66134D59-F76B-4ADC-927C-CE68A30D99EA}" dt="2022-03-02T04:35:22.142" v="13"/>
          <ac:spMkLst>
            <pc:docMk/>
            <pc:sldMk cId="2378824468" sldId="258"/>
            <ac:spMk id="4" creationId="{CBDD82A8-FEC2-442D-92BC-19776AEF4FDF}"/>
          </ac:spMkLst>
        </pc:spChg>
        <pc:spChg chg="add del mod">
          <ac:chgData name="Shahbaz Sahi" userId="ec72c543-79d6-4727-b1d8-a8df72f18225" providerId="ADAL" clId="{66134D59-F76B-4ADC-927C-CE68A30D99EA}" dt="2022-03-02T04:35:22.142" v="13"/>
          <ac:spMkLst>
            <pc:docMk/>
            <pc:sldMk cId="2378824468" sldId="258"/>
            <ac:spMk id="5" creationId="{EE8FF884-B91B-4024-AEB3-015606DE142D}"/>
          </ac:spMkLst>
        </pc:spChg>
      </pc:sldChg>
      <pc:sldChg chg="del">
        <pc:chgData name="Shahbaz Sahi" userId="ec72c543-79d6-4727-b1d8-a8df72f18225" providerId="ADAL" clId="{66134D59-F76B-4ADC-927C-CE68A30D99EA}" dt="2022-03-02T04:30:27.361" v="0" actId="47"/>
        <pc:sldMkLst>
          <pc:docMk/>
          <pc:sldMk cId="257927040" sldId="259"/>
        </pc:sldMkLst>
      </pc:sldChg>
      <pc:sldChg chg="addSp delSp modSp add mod">
        <pc:chgData name="Shahbaz Sahi" userId="ec72c543-79d6-4727-b1d8-a8df72f18225" providerId="ADAL" clId="{66134D59-F76B-4ADC-927C-CE68A30D99EA}" dt="2022-03-02T04:39:36.666" v="30" actId="1076"/>
        <pc:sldMkLst>
          <pc:docMk/>
          <pc:sldMk cId="2300113197" sldId="259"/>
        </pc:sldMkLst>
        <pc:spChg chg="mod">
          <ac:chgData name="Shahbaz Sahi" userId="ec72c543-79d6-4727-b1d8-a8df72f18225" providerId="ADAL" clId="{66134D59-F76B-4ADC-927C-CE68A30D99EA}" dt="2022-03-02T04:35:22.142" v="13"/>
          <ac:spMkLst>
            <pc:docMk/>
            <pc:sldMk cId="2300113197" sldId="259"/>
            <ac:spMk id="2" creationId="{ED67693E-34E8-4815-AE5D-5CBA792F6859}"/>
          </ac:spMkLst>
        </pc:spChg>
        <pc:spChg chg="add del mod">
          <ac:chgData name="Shahbaz Sahi" userId="ec72c543-79d6-4727-b1d8-a8df72f18225" providerId="ADAL" clId="{66134D59-F76B-4ADC-927C-CE68A30D99EA}" dt="2022-03-02T04:35:22.142" v="13"/>
          <ac:spMkLst>
            <pc:docMk/>
            <pc:sldMk cId="2300113197" sldId="259"/>
            <ac:spMk id="3" creationId="{F4658081-A261-49A2-80D8-E3F154BDEF12}"/>
          </ac:spMkLst>
        </pc:spChg>
        <pc:spChg chg="add del mod">
          <ac:chgData name="Shahbaz Sahi" userId="ec72c543-79d6-4727-b1d8-a8df72f18225" providerId="ADAL" clId="{66134D59-F76B-4ADC-927C-CE68A30D99EA}" dt="2022-03-02T04:35:22.142" v="13"/>
          <ac:spMkLst>
            <pc:docMk/>
            <pc:sldMk cId="2300113197" sldId="259"/>
            <ac:spMk id="4" creationId="{6B026084-DF61-4B95-800C-D04A80F8396E}"/>
          </ac:spMkLst>
        </pc:spChg>
        <pc:picChg chg="mod">
          <ac:chgData name="Shahbaz Sahi" userId="ec72c543-79d6-4727-b1d8-a8df72f18225" providerId="ADAL" clId="{66134D59-F76B-4ADC-927C-CE68A30D99EA}" dt="2022-03-02T04:39:36.666" v="30" actId="1076"/>
          <ac:picMkLst>
            <pc:docMk/>
            <pc:sldMk cId="2300113197" sldId="259"/>
            <ac:picMk id="8" creationId="{6B14C87C-C244-41F5-BD21-719561C868B1}"/>
          </ac:picMkLst>
        </pc:picChg>
      </pc:sldChg>
      <pc:sldChg chg="addSp delSp modSp add mod setBg setClrOvrMap delDesignElem">
        <pc:chgData name="Shahbaz Sahi" userId="ec72c543-79d6-4727-b1d8-a8df72f18225" providerId="ADAL" clId="{66134D59-F76B-4ADC-927C-CE68A30D99EA}" dt="2022-03-02T04:45:37.490" v="60" actId="2711"/>
        <pc:sldMkLst>
          <pc:docMk/>
          <pc:sldMk cId="3724613315" sldId="260"/>
        </pc:sldMkLst>
        <pc:spChg chg="mod">
          <ac:chgData name="Shahbaz Sahi" userId="ec72c543-79d6-4727-b1d8-a8df72f18225" providerId="ADAL" clId="{66134D59-F76B-4ADC-927C-CE68A30D99EA}" dt="2022-03-02T04:41:04.506" v="36" actId="26606"/>
          <ac:spMkLst>
            <pc:docMk/>
            <pc:sldMk cId="3724613315" sldId="260"/>
            <ac:spMk id="2" creationId="{7F0FAC99-2B0B-4E22-AE34-056E583FE8E5}"/>
          </ac:spMkLst>
        </pc:spChg>
        <pc:spChg chg="add del mod">
          <ac:chgData name="Shahbaz Sahi" userId="ec72c543-79d6-4727-b1d8-a8df72f18225" providerId="ADAL" clId="{66134D59-F76B-4ADC-927C-CE68A30D99EA}" dt="2022-03-02T04:35:22.142" v="13"/>
          <ac:spMkLst>
            <pc:docMk/>
            <pc:sldMk cId="3724613315" sldId="260"/>
            <ac:spMk id="3" creationId="{B03D3E7D-7B74-4EBB-A4F2-8A7BD90B6DB8}"/>
          </ac:spMkLst>
        </pc:spChg>
        <pc:spChg chg="add del mod">
          <ac:chgData name="Shahbaz Sahi" userId="ec72c543-79d6-4727-b1d8-a8df72f18225" providerId="ADAL" clId="{66134D59-F76B-4ADC-927C-CE68A30D99EA}" dt="2022-03-02T04:35:22.142" v="13"/>
          <ac:spMkLst>
            <pc:docMk/>
            <pc:sldMk cId="3724613315" sldId="260"/>
            <ac:spMk id="4" creationId="{7DF68608-E134-4559-844E-33CB0C8886D4}"/>
          </ac:spMkLst>
        </pc:spChg>
        <pc:spChg chg="mod">
          <ac:chgData name="Shahbaz Sahi" userId="ec72c543-79d6-4727-b1d8-a8df72f18225" providerId="ADAL" clId="{66134D59-F76B-4ADC-927C-CE68A30D99EA}" dt="2022-03-02T04:45:37.490" v="60" actId="2711"/>
          <ac:spMkLst>
            <pc:docMk/>
            <pc:sldMk cId="3724613315" sldId="260"/>
            <ac:spMk id="7" creationId="{E25B19F2-A79F-4E41-A48D-C009E47CD8A0}"/>
          </ac:spMkLst>
        </pc:spChg>
        <pc:spChg chg="add del">
          <ac:chgData name="Shahbaz Sahi" userId="ec72c543-79d6-4727-b1d8-a8df72f18225" providerId="ADAL" clId="{66134D59-F76B-4ADC-927C-CE68A30D99EA}" dt="2022-03-02T04:41:04.506" v="36" actId="26606"/>
          <ac:spMkLst>
            <pc:docMk/>
            <pc:sldMk cId="3724613315" sldId="260"/>
            <ac:spMk id="12" creationId="{636F6DB7-CF8D-494A-82F6-13B58DCA9896}"/>
          </ac:spMkLst>
        </pc:spChg>
        <pc:spChg chg="add del">
          <ac:chgData name="Shahbaz Sahi" userId="ec72c543-79d6-4727-b1d8-a8df72f18225" providerId="ADAL" clId="{66134D59-F76B-4ADC-927C-CE68A30D99EA}" dt="2022-03-02T04:41:04.506" v="36" actId="26606"/>
          <ac:spMkLst>
            <pc:docMk/>
            <pc:sldMk cId="3724613315" sldId="260"/>
            <ac:spMk id="17" creationId="{0B7E5194-6E82-4A44-99C3-FE7D87F34134}"/>
          </ac:spMkLst>
        </pc:spChg>
        <pc:grpChg chg="add del">
          <ac:chgData name="Shahbaz Sahi" userId="ec72c543-79d6-4727-b1d8-a8df72f18225" providerId="ADAL" clId="{66134D59-F76B-4ADC-927C-CE68A30D99EA}" dt="2022-03-02T04:41:04.506" v="36" actId="26606"/>
          <ac:grpSpMkLst>
            <pc:docMk/>
            <pc:sldMk cId="3724613315" sldId="260"/>
            <ac:grpSpMk id="19" creationId="{49FCC1E1-84D3-494D-A0A0-286AFA1C3018}"/>
          </ac:grpSpMkLst>
        </pc:grpChg>
        <pc:picChg chg="mod">
          <ac:chgData name="Shahbaz Sahi" userId="ec72c543-79d6-4727-b1d8-a8df72f18225" providerId="ADAL" clId="{66134D59-F76B-4ADC-927C-CE68A30D99EA}" dt="2022-03-02T04:41:14.997" v="38" actId="1076"/>
          <ac:picMkLst>
            <pc:docMk/>
            <pc:sldMk cId="3724613315" sldId="260"/>
            <ac:picMk id="10" creationId="{95EAE435-AD3A-4DD0-8FAF-A29CCF71DDE2}"/>
          </ac:picMkLst>
        </pc:picChg>
        <pc:picChg chg="del">
          <ac:chgData name="Shahbaz Sahi" userId="ec72c543-79d6-4727-b1d8-a8df72f18225" providerId="ADAL" clId="{66134D59-F76B-4ADC-927C-CE68A30D99EA}" dt="2022-03-02T04:30:47.312" v="7"/>
          <ac:picMkLst>
            <pc:docMk/>
            <pc:sldMk cId="3724613315" sldId="260"/>
            <ac:picMk id="15" creationId="{E0BE7827-5B1A-4F37-BF70-19F7C5C6BDEB}"/>
          </ac:picMkLst>
        </pc:picChg>
      </pc:sldChg>
      <pc:sldChg chg="del">
        <pc:chgData name="Shahbaz Sahi" userId="ec72c543-79d6-4727-b1d8-a8df72f18225" providerId="ADAL" clId="{66134D59-F76B-4ADC-927C-CE68A30D99EA}" dt="2022-03-02T04:30:27.361" v="0" actId="47"/>
        <pc:sldMkLst>
          <pc:docMk/>
          <pc:sldMk cId="2295861770" sldId="261"/>
        </pc:sldMkLst>
      </pc:sldChg>
      <pc:sldChg chg="addSp delSp modSp add">
        <pc:chgData name="Shahbaz Sahi" userId="ec72c543-79d6-4727-b1d8-a8df72f18225" providerId="ADAL" clId="{66134D59-F76B-4ADC-927C-CE68A30D99EA}" dt="2022-03-02T04:35:22.142" v="13"/>
        <pc:sldMkLst>
          <pc:docMk/>
          <pc:sldMk cId="2581551303" sldId="261"/>
        </pc:sldMkLst>
        <pc:spChg chg="mod">
          <ac:chgData name="Shahbaz Sahi" userId="ec72c543-79d6-4727-b1d8-a8df72f18225" providerId="ADAL" clId="{66134D59-F76B-4ADC-927C-CE68A30D99EA}" dt="2022-03-02T04:35:22.142" v="13"/>
          <ac:spMkLst>
            <pc:docMk/>
            <pc:sldMk cId="2581551303" sldId="261"/>
            <ac:spMk id="2" creationId="{B3CFDB73-1EAA-4D06-8AD4-8F8075FCA07A}"/>
          </ac:spMkLst>
        </pc:spChg>
        <pc:spChg chg="add del mod">
          <ac:chgData name="Shahbaz Sahi" userId="ec72c543-79d6-4727-b1d8-a8df72f18225" providerId="ADAL" clId="{66134D59-F76B-4ADC-927C-CE68A30D99EA}" dt="2022-03-02T04:35:22.142" v="13"/>
          <ac:spMkLst>
            <pc:docMk/>
            <pc:sldMk cId="2581551303" sldId="261"/>
            <ac:spMk id="3" creationId="{D8C675BA-1279-45E7-9E54-0EDCF6635B80}"/>
          </ac:spMkLst>
        </pc:spChg>
        <pc:spChg chg="add del mod">
          <ac:chgData name="Shahbaz Sahi" userId="ec72c543-79d6-4727-b1d8-a8df72f18225" providerId="ADAL" clId="{66134D59-F76B-4ADC-927C-CE68A30D99EA}" dt="2022-03-02T04:35:22.142" v="13"/>
          <ac:spMkLst>
            <pc:docMk/>
            <pc:sldMk cId="2581551303" sldId="261"/>
            <ac:spMk id="4" creationId="{15A47F69-21E1-4267-9806-887A8C35C1C6}"/>
          </ac:spMkLst>
        </pc:spChg>
        <pc:picChg chg="mod">
          <ac:chgData name="Shahbaz Sahi" userId="ec72c543-79d6-4727-b1d8-a8df72f18225" providerId="ADAL" clId="{66134D59-F76B-4ADC-927C-CE68A30D99EA}" dt="2022-03-02T04:35:22.142" v="13"/>
          <ac:picMkLst>
            <pc:docMk/>
            <pc:sldMk cId="2581551303" sldId="261"/>
            <ac:picMk id="5" creationId="{7F935944-432F-40FA-A700-495885A5F939}"/>
          </ac:picMkLst>
        </pc:picChg>
      </pc:sldChg>
      <pc:sldChg chg="addSp delSp modSp add">
        <pc:chgData name="Shahbaz Sahi" userId="ec72c543-79d6-4727-b1d8-a8df72f18225" providerId="ADAL" clId="{66134D59-F76B-4ADC-927C-CE68A30D99EA}" dt="2022-03-02T04:35:22.142" v="13"/>
        <pc:sldMkLst>
          <pc:docMk/>
          <pc:sldMk cId="40925592" sldId="262"/>
        </pc:sldMkLst>
        <pc:spChg chg="mod">
          <ac:chgData name="Shahbaz Sahi" userId="ec72c543-79d6-4727-b1d8-a8df72f18225" providerId="ADAL" clId="{66134D59-F76B-4ADC-927C-CE68A30D99EA}" dt="2022-03-02T04:35:22.142" v="13"/>
          <ac:spMkLst>
            <pc:docMk/>
            <pc:sldMk cId="40925592" sldId="262"/>
            <ac:spMk id="2" creationId="{8BD79C08-99FE-450E-86DE-140C376FCCC8}"/>
          </ac:spMkLst>
        </pc:spChg>
        <pc:spChg chg="add del mod">
          <ac:chgData name="Shahbaz Sahi" userId="ec72c543-79d6-4727-b1d8-a8df72f18225" providerId="ADAL" clId="{66134D59-F76B-4ADC-927C-CE68A30D99EA}" dt="2022-03-02T04:35:22.142" v="13"/>
          <ac:spMkLst>
            <pc:docMk/>
            <pc:sldMk cId="40925592" sldId="262"/>
            <ac:spMk id="3" creationId="{1EF1AB31-94B7-4060-8A04-67997CBF8F24}"/>
          </ac:spMkLst>
        </pc:spChg>
        <pc:spChg chg="add del mod">
          <ac:chgData name="Shahbaz Sahi" userId="ec72c543-79d6-4727-b1d8-a8df72f18225" providerId="ADAL" clId="{66134D59-F76B-4ADC-927C-CE68A30D99EA}" dt="2022-03-02T04:35:22.142" v="13"/>
          <ac:spMkLst>
            <pc:docMk/>
            <pc:sldMk cId="40925592" sldId="262"/>
            <ac:spMk id="4" creationId="{6396F666-B1FA-40BD-B97B-97880CF9C374}"/>
          </ac:spMkLst>
        </pc:spChg>
        <pc:picChg chg="mod">
          <ac:chgData name="Shahbaz Sahi" userId="ec72c543-79d6-4727-b1d8-a8df72f18225" providerId="ADAL" clId="{66134D59-F76B-4ADC-927C-CE68A30D99EA}" dt="2022-03-02T04:35:22.142" v="13"/>
          <ac:picMkLst>
            <pc:docMk/>
            <pc:sldMk cId="40925592" sldId="262"/>
            <ac:picMk id="5" creationId="{A038CA24-F87F-4468-BC7D-FB71EDD2B505}"/>
          </ac:picMkLst>
        </pc:picChg>
      </pc:sldChg>
      <pc:sldChg chg="del">
        <pc:chgData name="Shahbaz Sahi" userId="ec72c543-79d6-4727-b1d8-a8df72f18225" providerId="ADAL" clId="{66134D59-F76B-4ADC-927C-CE68A30D99EA}" dt="2022-03-02T04:30:27.361" v="0" actId="47"/>
        <pc:sldMkLst>
          <pc:docMk/>
          <pc:sldMk cId="1679544818" sldId="262"/>
        </pc:sldMkLst>
      </pc:sldChg>
      <pc:sldChg chg="del">
        <pc:chgData name="Shahbaz Sahi" userId="ec72c543-79d6-4727-b1d8-a8df72f18225" providerId="ADAL" clId="{66134D59-F76B-4ADC-927C-CE68A30D99EA}" dt="2022-03-02T04:30:27.361" v="0" actId="47"/>
        <pc:sldMkLst>
          <pc:docMk/>
          <pc:sldMk cId="102904415" sldId="263"/>
        </pc:sldMkLst>
      </pc:sldChg>
      <pc:sldChg chg="addSp delSp modSp add setBg delDesignElem">
        <pc:chgData name="Shahbaz Sahi" userId="ec72c543-79d6-4727-b1d8-a8df72f18225" providerId="ADAL" clId="{66134D59-F76B-4ADC-927C-CE68A30D99EA}" dt="2022-03-02T04:41:48.530" v="42" actId="1076"/>
        <pc:sldMkLst>
          <pc:docMk/>
          <pc:sldMk cId="3140025902" sldId="264"/>
        </pc:sldMkLst>
        <pc:spChg chg="mod">
          <ac:chgData name="Shahbaz Sahi" userId="ec72c543-79d6-4727-b1d8-a8df72f18225" providerId="ADAL" clId="{66134D59-F76B-4ADC-927C-CE68A30D99EA}" dt="2022-03-02T04:35:22.142" v="13"/>
          <ac:spMkLst>
            <pc:docMk/>
            <pc:sldMk cId="3140025902" sldId="264"/>
            <ac:spMk id="2" creationId="{E8421D6E-C028-443F-A245-54000D4C324E}"/>
          </ac:spMkLst>
        </pc:spChg>
        <pc:spChg chg="add del mod">
          <ac:chgData name="Shahbaz Sahi" userId="ec72c543-79d6-4727-b1d8-a8df72f18225" providerId="ADAL" clId="{66134D59-F76B-4ADC-927C-CE68A30D99EA}" dt="2022-03-02T04:35:22.142" v="13"/>
          <ac:spMkLst>
            <pc:docMk/>
            <pc:sldMk cId="3140025902" sldId="264"/>
            <ac:spMk id="3" creationId="{C312B819-7D1E-443D-B932-755825230318}"/>
          </ac:spMkLst>
        </pc:spChg>
        <pc:spChg chg="add del mod">
          <ac:chgData name="Shahbaz Sahi" userId="ec72c543-79d6-4727-b1d8-a8df72f18225" providerId="ADAL" clId="{66134D59-F76B-4ADC-927C-CE68A30D99EA}" dt="2022-03-02T04:35:22.142" v="13"/>
          <ac:spMkLst>
            <pc:docMk/>
            <pc:sldMk cId="3140025902" sldId="264"/>
            <ac:spMk id="4" creationId="{FA989327-B3BF-4AF1-A719-0D04A5B27A9A}"/>
          </ac:spMkLst>
        </pc:spChg>
        <pc:spChg chg="mod">
          <ac:chgData name="Shahbaz Sahi" userId="ec72c543-79d6-4727-b1d8-a8df72f18225" providerId="ADAL" clId="{66134D59-F76B-4ADC-927C-CE68A30D99EA}" dt="2022-03-02T04:35:22.142" v="13"/>
          <ac:spMkLst>
            <pc:docMk/>
            <pc:sldMk cId="3140025902" sldId="264"/>
            <ac:spMk id="7" creationId="{6DF8105B-B74E-4FBF-A048-D8B1076770D0}"/>
          </ac:spMkLst>
        </pc:spChg>
        <pc:spChg chg="del">
          <ac:chgData name="Shahbaz Sahi" userId="ec72c543-79d6-4727-b1d8-a8df72f18225" providerId="ADAL" clId="{66134D59-F76B-4ADC-927C-CE68A30D99EA}" dt="2022-03-02T04:30:47.312" v="7"/>
          <ac:spMkLst>
            <pc:docMk/>
            <pc:sldMk cId="3140025902" sldId="264"/>
            <ac:spMk id="14" creationId="{8E482A67-6CD8-49D7-9F85-52ECF99152D0}"/>
          </ac:spMkLst>
        </pc:spChg>
        <pc:spChg chg="del">
          <ac:chgData name="Shahbaz Sahi" userId="ec72c543-79d6-4727-b1d8-a8df72f18225" providerId="ADAL" clId="{66134D59-F76B-4ADC-927C-CE68A30D99EA}" dt="2022-03-02T04:30:47.312" v="7"/>
          <ac:spMkLst>
            <pc:docMk/>
            <pc:sldMk cId="3140025902" sldId="264"/>
            <ac:spMk id="15" creationId="{418F941B-B7E9-44F2-9A2C-5D35ACF9A678}"/>
          </ac:spMkLst>
        </pc:spChg>
        <pc:picChg chg="mod">
          <ac:chgData name="Shahbaz Sahi" userId="ec72c543-79d6-4727-b1d8-a8df72f18225" providerId="ADAL" clId="{66134D59-F76B-4ADC-927C-CE68A30D99EA}" dt="2022-03-02T04:41:48.530" v="42" actId="1076"/>
          <ac:picMkLst>
            <pc:docMk/>
            <pc:sldMk cId="3140025902" sldId="264"/>
            <ac:picMk id="6" creationId="{82AC7C4D-8808-4D5B-A613-BB38306215CA}"/>
          </ac:picMkLst>
        </pc:picChg>
      </pc:sldChg>
      <pc:sldChg chg="addSp delSp modSp add">
        <pc:chgData name="Shahbaz Sahi" userId="ec72c543-79d6-4727-b1d8-a8df72f18225" providerId="ADAL" clId="{66134D59-F76B-4ADC-927C-CE68A30D99EA}" dt="2022-03-02T04:35:22.142" v="13"/>
        <pc:sldMkLst>
          <pc:docMk/>
          <pc:sldMk cId="2627218774" sldId="265"/>
        </pc:sldMkLst>
        <pc:spChg chg="mod">
          <ac:chgData name="Shahbaz Sahi" userId="ec72c543-79d6-4727-b1d8-a8df72f18225" providerId="ADAL" clId="{66134D59-F76B-4ADC-927C-CE68A30D99EA}" dt="2022-03-02T04:35:22.142" v="13"/>
          <ac:spMkLst>
            <pc:docMk/>
            <pc:sldMk cId="2627218774" sldId="265"/>
            <ac:spMk id="2" creationId="{B2CA5B96-A669-4FE9-9E98-9D7BF76DD1E7}"/>
          </ac:spMkLst>
        </pc:spChg>
        <pc:spChg chg="add del mod">
          <ac:chgData name="Shahbaz Sahi" userId="ec72c543-79d6-4727-b1d8-a8df72f18225" providerId="ADAL" clId="{66134D59-F76B-4ADC-927C-CE68A30D99EA}" dt="2022-03-02T04:35:22.142" v="13"/>
          <ac:spMkLst>
            <pc:docMk/>
            <pc:sldMk cId="2627218774" sldId="265"/>
            <ac:spMk id="3" creationId="{C7BC338F-7CF9-4D9C-93EB-642059EA2FF0}"/>
          </ac:spMkLst>
        </pc:spChg>
        <pc:spChg chg="add del mod">
          <ac:chgData name="Shahbaz Sahi" userId="ec72c543-79d6-4727-b1d8-a8df72f18225" providerId="ADAL" clId="{66134D59-F76B-4ADC-927C-CE68A30D99EA}" dt="2022-03-02T04:35:22.142" v="13"/>
          <ac:spMkLst>
            <pc:docMk/>
            <pc:sldMk cId="2627218774" sldId="265"/>
            <ac:spMk id="4" creationId="{4FD850BE-15E4-4B00-A868-03A58E1DD2EF}"/>
          </ac:spMkLst>
        </pc:spChg>
        <pc:picChg chg="mod">
          <ac:chgData name="Shahbaz Sahi" userId="ec72c543-79d6-4727-b1d8-a8df72f18225" providerId="ADAL" clId="{66134D59-F76B-4ADC-927C-CE68A30D99EA}" dt="2022-03-02T04:35:22.142" v="13"/>
          <ac:picMkLst>
            <pc:docMk/>
            <pc:sldMk cId="2627218774" sldId="265"/>
            <ac:picMk id="5" creationId="{7C4413A0-3887-4EFB-B0AB-F0329CA14977}"/>
          </ac:picMkLst>
        </pc:picChg>
      </pc:sldChg>
      <pc:sldChg chg="addSp delSp modSp add">
        <pc:chgData name="Shahbaz Sahi" userId="ec72c543-79d6-4727-b1d8-a8df72f18225" providerId="ADAL" clId="{66134D59-F76B-4ADC-927C-CE68A30D99EA}" dt="2022-03-02T04:35:22.142" v="13"/>
        <pc:sldMkLst>
          <pc:docMk/>
          <pc:sldMk cId="78057128" sldId="266"/>
        </pc:sldMkLst>
        <pc:spChg chg="mod">
          <ac:chgData name="Shahbaz Sahi" userId="ec72c543-79d6-4727-b1d8-a8df72f18225" providerId="ADAL" clId="{66134D59-F76B-4ADC-927C-CE68A30D99EA}" dt="2022-03-02T04:35:22.142" v="13"/>
          <ac:spMkLst>
            <pc:docMk/>
            <pc:sldMk cId="78057128" sldId="266"/>
            <ac:spMk id="2" creationId="{954218E1-F66C-44F4-A0AB-6E3BF63C59C3}"/>
          </ac:spMkLst>
        </pc:spChg>
        <pc:spChg chg="mod">
          <ac:chgData name="Shahbaz Sahi" userId="ec72c543-79d6-4727-b1d8-a8df72f18225" providerId="ADAL" clId="{66134D59-F76B-4ADC-927C-CE68A30D99EA}" dt="2022-03-02T04:35:22.142" v="13"/>
          <ac:spMkLst>
            <pc:docMk/>
            <pc:sldMk cId="78057128" sldId="266"/>
            <ac:spMk id="3" creationId="{50981F27-7B62-443E-9916-C35F77772FE0}"/>
          </ac:spMkLst>
        </pc:spChg>
        <pc:spChg chg="add del mod">
          <ac:chgData name="Shahbaz Sahi" userId="ec72c543-79d6-4727-b1d8-a8df72f18225" providerId="ADAL" clId="{66134D59-F76B-4ADC-927C-CE68A30D99EA}" dt="2022-03-02T04:35:22.142" v="13"/>
          <ac:spMkLst>
            <pc:docMk/>
            <pc:sldMk cId="78057128" sldId="266"/>
            <ac:spMk id="4" creationId="{AC61E43B-FE94-434D-AEB9-B3D92D7BACE8}"/>
          </ac:spMkLst>
        </pc:spChg>
        <pc:spChg chg="add del mod">
          <ac:chgData name="Shahbaz Sahi" userId="ec72c543-79d6-4727-b1d8-a8df72f18225" providerId="ADAL" clId="{66134D59-F76B-4ADC-927C-CE68A30D99EA}" dt="2022-03-02T04:35:22.142" v="13"/>
          <ac:spMkLst>
            <pc:docMk/>
            <pc:sldMk cId="78057128" sldId="266"/>
            <ac:spMk id="5" creationId="{3C491B01-4BF9-44B4-8A25-FD5550985114}"/>
          </ac:spMkLst>
        </pc:spChg>
      </pc:sldChg>
      <pc:sldChg chg="addSp delSp modSp add">
        <pc:chgData name="Shahbaz Sahi" userId="ec72c543-79d6-4727-b1d8-a8df72f18225" providerId="ADAL" clId="{66134D59-F76B-4ADC-927C-CE68A30D99EA}" dt="2022-03-02T04:35:22.142" v="13"/>
        <pc:sldMkLst>
          <pc:docMk/>
          <pc:sldMk cId="1832493676" sldId="267"/>
        </pc:sldMkLst>
        <pc:spChg chg="mod">
          <ac:chgData name="Shahbaz Sahi" userId="ec72c543-79d6-4727-b1d8-a8df72f18225" providerId="ADAL" clId="{66134D59-F76B-4ADC-927C-CE68A30D99EA}" dt="2022-03-02T04:35:22.142" v="13"/>
          <ac:spMkLst>
            <pc:docMk/>
            <pc:sldMk cId="1832493676" sldId="267"/>
            <ac:spMk id="2" creationId="{DF92A812-3E4A-426A-A1EF-3046E2E640C7}"/>
          </ac:spMkLst>
        </pc:spChg>
        <pc:spChg chg="add del mod">
          <ac:chgData name="Shahbaz Sahi" userId="ec72c543-79d6-4727-b1d8-a8df72f18225" providerId="ADAL" clId="{66134D59-F76B-4ADC-927C-CE68A30D99EA}" dt="2022-03-02T04:35:22.142" v="13"/>
          <ac:spMkLst>
            <pc:docMk/>
            <pc:sldMk cId="1832493676" sldId="267"/>
            <ac:spMk id="3" creationId="{DB3266AE-70FC-4BA5-95B7-9AB7294FBB2E}"/>
          </ac:spMkLst>
        </pc:spChg>
        <pc:spChg chg="add del mod">
          <ac:chgData name="Shahbaz Sahi" userId="ec72c543-79d6-4727-b1d8-a8df72f18225" providerId="ADAL" clId="{66134D59-F76B-4ADC-927C-CE68A30D99EA}" dt="2022-03-02T04:35:22.142" v="13"/>
          <ac:spMkLst>
            <pc:docMk/>
            <pc:sldMk cId="1832493676" sldId="267"/>
            <ac:spMk id="4" creationId="{16842D6D-E6A8-4DD8-B7F4-C2B485692B89}"/>
          </ac:spMkLst>
        </pc:spChg>
        <pc:picChg chg="mod">
          <ac:chgData name="Shahbaz Sahi" userId="ec72c543-79d6-4727-b1d8-a8df72f18225" providerId="ADAL" clId="{66134D59-F76B-4ADC-927C-CE68A30D99EA}" dt="2022-03-02T04:35:22.142" v="13"/>
          <ac:picMkLst>
            <pc:docMk/>
            <pc:sldMk cId="1832493676" sldId="267"/>
            <ac:picMk id="5" creationId="{7EC65084-D52A-4BCE-84A5-9486BEE15520}"/>
          </ac:picMkLst>
        </pc:picChg>
      </pc:sldChg>
      <pc:sldChg chg="addSp delSp modSp add mod setBg setClrOvrMap delDesignElem">
        <pc:chgData name="Shahbaz Sahi" userId="ec72c543-79d6-4727-b1d8-a8df72f18225" providerId="ADAL" clId="{66134D59-F76B-4ADC-927C-CE68A30D99EA}" dt="2022-03-02T04:38:34.530" v="28" actId="2711"/>
        <pc:sldMkLst>
          <pc:docMk/>
          <pc:sldMk cId="1188784131" sldId="268"/>
        </pc:sldMkLst>
        <pc:spChg chg="mod">
          <ac:chgData name="Shahbaz Sahi" userId="ec72c543-79d6-4727-b1d8-a8df72f18225" providerId="ADAL" clId="{66134D59-F76B-4ADC-927C-CE68A30D99EA}" dt="2022-03-02T04:38:07.357" v="25" actId="26606"/>
          <ac:spMkLst>
            <pc:docMk/>
            <pc:sldMk cId="1188784131" sldId="268"/>
            <ac:spMk id="2" creationId="{442E7DE7-297D-4423-A6AC-9387DCDB6832}"/>
          </ac:spMkLst>
        </pc:spChg>
        <pc:spChg chg="add del mod">
          <ac:chgData name="Shahbaz Sahi" userId="ec72c543-79d6-4727-b1d8-a8df72f18225" providerId="ADAL" clId="{66134D59-F76B-4ADC-927C-CE68A30D99EA}" dt="2022-03-02T04:35:22.142" v="13"/>
          <ac:spMkLst>
            <pc:docMk/>
            <pc:sldMk cId="1188784131" sldId="268"/>
            <ac:spMk id="3" creationId="{5C9BAF2E-5DAE-4E1D-B30B-F030B4726602}"/>
          </ac:spMkLst>
        </pc:spChg>
        <pc:spChg chg="add del mod">
          <ac:chgData name="Shahbaz Sahi" userId="ec72c543-79d6-4727-b1d8-a8df72f18225" providerId="ADAL" clId="{66134D59-F76B-4ADC-927C-CE68A30D99EA}" dt="2022-03-02T04:35:22.142" v="13"/>
          <ac:spMkLst>
            <pc:docMk/>
            <pc:sldMk cId="1188784131" sldId="268"/>
            <ac:spMk id="5" creationId="{22244FE8-06D8-4F48-A197-E65D083A6D9D}"/>
          </ac:spMkLst>
        </pc:spChg>
        <pc:spChg chg="add del mod">
          <ac:chgData name="Shahbaz Sahi" userId="ec72c543-79d6-4727-b1d8-a8df72f18225" providerId="ADAL" clId="{66134D59-F76B-4ADC-927C-CE68A30D99EA}" dt="2022-03-02T04:35:22.142" v="13"/>
          <ac:spMkLst>
            <pc:docMk/>
            <pc:sldMk cId="1188784131" sldId="268"/>
            <ac:spMk id="6" creationId="{0C6E7F98-01C0-4D79-BA82-2C0F026F1C2F}"/>
          </ac:spMkLst>
        </pc:spChg>
        <pc:spChg chg="mod">
          <ac:chgData name="Shahbaz Sahi" userId="ec72c543-79d6-4727-b1d8-a8df72f18225" providerId="ADAL" clId="{66134D59-F76B-4ADC-927C-CE68A30D99EA}" dt="2022-03-02T04:38:34.530" v="28" actId="2711"/>
          <ac:spMkLst>
            <pc:docMk/>
            <pc:sldMk cId="1188784131" sldId="268"/>
            <ac:spMk id="8" creationId="{9FE981A0-6E0D-49ED-A95C-A1EABC1D85E9}"/>
          </ac:spMkLst>
        </pc:spChg>
        <pc:spChg chg="add">
          <ac:chgData name="Shahbaz Sahi" userId="ec72c543-79d6-4727-b1d8-a8df72f18225" providerId="ADAL" clId="{66134D59-F76B-4ADC-927C-CE68A30D99EA}" dt="2022-03-02T04:38:07.357" v="25" actId="26606"/>
          <ac:spMkLst>
            <pc:docMk/>
            <pc:sldMk cId="1188784131" sldId="268"/>
            <ac:spMk id="10" creationId="{204AEF18-0627-48F3-9B3D-F7E8F050B1D4}"/>
          </ac:spMkLst>
        </pc:spChg>
        <pc:spChg chg="add">
          <ac:chgData name="Shahbaz Sahi" userId="ec72c543-79d6-4727-b1d8-a8df72f18225" providerId="ADAL" clId="{66134D59-F76B-4ADC-927C-CE68A30D99EA}" dt="2022-03-02T04:38:07.357" v="25" actId="26606"/>
          <ac:spMkLst>
            <pc:docMk/>
            <pc:sldMk cId="1188784131" sldId="268"/>
            <ac:spMk id="13" creationId="{DB691D59-8F51-4DD8-AD41-D568D29B08F8}"/>
          </ac:spMkLst>
        </pc:spChg>
        <pc:spChg chg="del">
          <ac:chgData name="Shahbaz Sahi" userId="ec72c543-79d6-4727-b1d8-a8df72f18225" providerId="ADAL" clId="{66134D59-F76B-4ADC-927C-CE68A30D99EA}" dt="2022-03-02T04:31:12.314" v="10"/>
          <ac:spMkLst>
            <pc:docMk/>
            <pc:sldMk cId="1188784131" sldId="268"/>
            <ac:spMk id="15" creationId="{95CB840F-8E41-4CA5-B79B-25CC80AD234A}"/>
          </ac:spMkLst>
        </pc:spChg>
        <pc:spChg chg="add">
          <ac:chgData name="Shahbaz Sahi" userId="ec72c543-79d6-4727-b1d8-a8df72f18225" providerId="ADAL" clId="{66134D59-F76B-4ADC-927C-CE68A30D99EA}" dt="2022-03-02T04:38:07.357" v="25" actId="26606"/>
          <ac:spMkLst>
            <pc:docMk/>
            <pc:sldMk cId="1188784131" sldId="268"/>
            <ac:spMk id="17" creationId="{CEAEE08A-C572-438F-9753-B0D527A515A7}"/>
          </ac:spMkLst>
        </pc:spChg>
        <pc:spChg chg="add">
          <ac:chgData name="Shahbaz Sahi" userId="ec72c543-79d6-4727-b1d8-a8df72f18225" providerId="ADAL" clId="{66134D59-F76B-4ADC-927C-CE68A30D99EA}" dt="2022-03-02T04:38:07.357" v="25" actId="26606"/>
          <ac:spMkLst>
            <pc:docMk/>
            <pc:sldMk cId="1188784131" sldId="268"/>
            <ac:spMk id="19" creationId="{993F09C6-4F57-4B05-9592-E253D8BC6286}"/>
          </ac:spMkLst>
        </pc:spChg>
        <pc:spChg chg="add">
          <ac:chgData name="Shahbaz Sahi" userId="ec72c543-79d6-4727-b1d8-a8df72f18225" providerId="ADAL" clId="{66134D59-F76B-4ADC-927C-CE68A30D99EA}" dt="2022-03-02T04:38:07.357" v="25" actId="26606"/>
          <ac:spMkLst>
            <pc:docMk/>
            <pc:sldMk cId="1188784131" sldId="268"/>
            <ac:spMk id="21" creationId="{636F6DB7-CF8D-494A-82F6-13B58DCA9896}"/>
          </ac:spMkLst>
        </pc:spChg>
        <pc:spChg chg="add">
          <ac:chgData name="Shahbaz Sahi" userId="ec72c543-79d6-4727-b1d8-a8df72f18225" providerId="ADAL" clId="{66134D59-F76B-4ADC-927C-CE68A30D99EA}" dt="2022-03-02T04:38:07.357" v="25" actId="26606"/>
          <ac:spMkLst>
            <pc:docMk/>
            <pc:sldMk cId="1188784131" sldId="268"/>
            <ac:spMk id="23" creationId="{0B7E5194-6E82-4A44-99C3-FE7D87F34134}"/>
          </ac:spMkLst>
        </pc:spChg>
        <pc:grpChg chg="add">
          <ac:chgData name="Shahbaz Sahi" userId="ec72c543-79d6-4727-b1d8-a8df72f18225" providerId="ADAL" clId="{66134D59-F76B-4ADC-927C-CE68A30D99EA}" dt="2022-03-02T04:38:07.357" v="25" actId="26606"/>
          <ac:grpSpMkLst>
            <pc:docMk/>
            <pc:sldMk cId="1188784131" sldId="268"/>
            <ac:grpSpMk id="25" creationId="{49FCC1E1-84D3-494D-A0A0-286AFA1C3018}"/>
          </ac:grpSpMkLst>
        </pc:grpChg>
        <pc:picChg chg="mod ord">
          <ac:chgData name="Shahbaz Sahi" userId="ec72c543-79d6-4727-b1d8-a8df72f18225" providerId="ADAL" clId="{66134D59-F76B-4ADC-927C-CE68A30D99EA}" dt="2022-03-02T04:38:24.496" v="26" actId="27614"/>
          <ac:picMkLst>
            <pc:docMk/>
            <pc:sldMk cId="1188784131" sldId="268"/>
            <ac:picMk id="4" creationId="{495EA8B8-0AAB-43A3-928C-9DCCF24A7EC9}"/>
          </ac:picMkLst>
        </pc:picChg>
      </pc:sldChg>
      <pc:sldChg chg="addSp delSp modSp add mod setBg delDesignElem">
        <pc:chgData name="Shahbaz Sahi" userId="ec72c543-79d6-4727-b1d8-a8df72f18225" providerId="ADAL" clId="{66134D59-F76B-4ADC-927C-CE68A30D99EA}" dt="2022-03-02T04:45:05.959" v="58" actId="113"/>
        <pc:sldMkLst>
          <pc:docMk/>
          <pc:sldMk cId="1494343584" sldId="269"/>
        </pc:sldMkLst>
        <pc:spChg chg="mod">
          <ac:chgData name="Shahbaz Sahi" userId="ec72c543-79d6-4727-b1d8-a8df72f18225" providerId="ADAL" clId="{66134D59-F76B-4ADC-927C-CE68A30D99EA}" dt="2022-03-02T04:35:22.142" v="13"/>
          <ac:spMkLst>
            <pc:docMk/>
            <pc:sldMk cId="1494343584" sldId="269"/>
            <ac:spMk id="2" creationId="{5881EB83-CDB8-4D73-8992-1A3B3E585226}"/>
          </ac:spMkLst>
        </pc:spChg>
        <pc:spChg chg="mod">
          <ac:chgData name="Shahbaz Sahi" userId="ec72c543-79d6-4727-b1d8-a8df72f18225" providerId="ADAL" clId="{66134D59-F76B-4ADC-927C-CE68A30D99EA}" dt="2022-03-02T04:45:05.959" v="58" actId="113"/>
          <ac:spMkLst>
            <pc:docMk/>
            <pc:sldMk cId="1494343584" sldId="269"/>
            <ac:spMk id="3" creationId="{BF36C0A0-DD94-468C-847F-2030BF438DB7}"/>
          </ac:spMkLst>
        </pc:spChg>
        <pc:spChg chg="add del mod">
          <ac:chgData name="Shahbaz Sahi" userId="ec72c543-79d6-4727-b1d8-a8df72f18225" providerId="ADAL" clId="{66134D59-F76B-4ADC-927C-CE68A30D99EA}" dt="2022-03-02T04:35:22.142" v="13"/>
          <ac:spMkLst>
            <pc:docMk/>
            <pc:sldMk cId="1494343584" sldId="269"/>
            <ac:spMk id="4" creationId="{AC25FB98-903A-4701-B94D-0B9F4ED190B5}"/>
          </ac:spMkLst>
        </pc:spChg>
        <pc:spChg chg="add del mod">
          <ac:chgData name="Shahbaz Sahi" userId="ec72c543-79d6-4727-b1d8-a8df72f18225" providerId="ADAL" clId="{66134D59-F76B-4ADC-927C-CE68A30D99EA}" dt="2022-03-02T04:35:22.142" v="13"/>
          <ac:spMkLst>
            <pc:docMk/>
            <pc:sldMk cId="1494343584" sldId="269"/>
            <ac:spMk id="5" creationId="{571C8866-9C0D-499D-B8E1-8650E67A1AD0}"/>
          </ac:spMkLst>
        </pc:spChg>
        <pc:picChg chg="mod">
          <ac:chgData name="Shahbaz Sahi" userId="ec72c543-79d6-4727-b1d8-a8df72f18225" providerId="ADAL" clId="{66134D59-F76B-4ADC-927C-CE68A30D99EA}" dt="2022-03-02T04:42:37.688" v="46" actId="1076"/>
          <ac:picMkLst>
            <pc:docMk/>
            <pc:sldMk cId="1494343584" sldId="269"/>
            <ac:picMk id="9" creationId="{FE60F943-7304-4963-B40C-B0C2D3A4B434}"/>
          </ac:picMkLst>
        </pc:picChg>
        <pc:picChg chg="del">
          <ac:chgData name="Shahbaz Sahi" userId="ec72c543-79d6-4727-b1d8-a8df72f18225" providerId="ADAL" clId="{66134D59-F76B-4ADC-927C-CE68A30D99EA}" dt="2022-03-02T04:30:47.312" v="7"/>
          <ac:picMkLst>
            <pc:docMk/>
            <pc:sldMk cId="1494343584" sldId="269"/>
            <ac:picMk id="14" creationId="{E0BE7827-5B1A-4F37-BF70-19F7C5C6BDEB}"/>
          </ac:picMkLst>
        </pc:picChg>
      </pc:sldChg>
      <pc:sldChg chg="del">
        <pc:chgData name="Shahbaz Sahi" userId="ec72c543-79d6-4727-b1d8-a8df72f18225" providerId="ADAL" clId="{66134D59-F76B-4ADC-927C-CE68A30D99EA}" dt="2022-03-02T04:30:27.361" v="0" actId="47"/>
        <pc:sldMkLst>
          <pc:docMk/>
          <pc:sldMk cId="2378992838" sldId="269"/>
        </pc:sldMkLst>
      </pc:sldChg>
      <pc:sldChg chg="del">
        <pc:chgData name="Shahbaz Sahi" userId="ec72c543-79d6-4727-b1d8-a8df72f18225" providerId="ADAL" clId="{66134D59-F76B-4ADC-927C-CE68A30D99EA}" dt="2022-03-02T04:30:27.361" v="0" actId="47"/>
        <pc:sldMkLst>
          <pc:docMk/>
          <pc:sldMk cId="3184866994" sldId="270"/>
        </pc:sldMkLst>
      </pc:sldChg>
      <pc:sldChg chg="del">
        <pc:chgData name="Shahbaz Sahi" userId="ec72c543-79d6-4727-b1d8-a8df72f18225" providerId="ADAL" clId="{66134D59-F76B-4ADC-927C-CE68A30D99EA}" dt="2022-03-02T04:30:27.361" v="0" actId="47"/>
        <pc:sldMkLst>
          <pc:docMk/>
          <pc:sldMk cId="2250294293" sldId="271"/>
        </pc:sldMkLst>
      </pc:sldChg>
      <pc:sldChg chg="del">
        <pc:chgData name="Shahbaz Sahi" userId="ec72c543-79d6-4727-b1d8-a8df72f18225" providerId="ADAL" clId="{66134D59-F76B-4ADC-927C-CE68A30D99EA}" dt="2022-03-02T04:30:27.361" v="0" actId="47"/>
        <pc:sldMkLst>
          <pc:docMk/>
          <pc:sldMk cId="1126790921" sldId="272"/>
        </pc:sldMkLst>
      </pc:sldChg>
      <pc:sldChg chg="add">
        <pc:chgData name="Shahbaz Sahi" userId="ec72c543-79d6-4727-b1d8-a8df72f18225" providerId="ADAL" clId="{66134D59-F76B-4ADC-927C-CE68A30D99EA}" dt="2022-03-04T05:22:18.451" v="69"/>
        <pc:sldMkLst>
          <pc:docMk/>
          <pc:sldMk cId="4131334690" sldId="272"/>
        </pc:sldMkLst>
      </pc:sldChg>
      <pc:sldChg chg="delSp add setBg delDesignElem">
        <pc:chgData name="Shahbaz Sahi" userId="ec72c543-79d6-4727-b1d8-a8df72f18225" providerId="ADAL" clId="{66134D59-F76B-4ADC-927C-CE68A30D99EA}" dt="2022-03-04T05:22:18.451" v="69"/>
        <pc:sldMkLst>
          <pc:docMk/>
          <pc:sldMk cId="2797773054" sldId="275"/>
        </pc:sldMkLst>
        <pc:picChg chg="del">
          <ac:chgData name="Shahbaz Sahi" userId="ec72c543-79d6-4727-b1d8-a8df72f18225" providerId="ADAL" clId="{66134D59-F76B-4ADC-927C-CE68A30D99EA}" dt="2022-03-04T05:22:18.451" v="69"/>
          <ac:picMkLst>
            <pc:docMk/>
            <pc:sldMk cId="2797773054" sldId="275"/>
            <ac:picMk id="73" creationId="{1CF706DA-13E8-4A4F-9260-551FB8127BDD}"/>
          </ac:picMkLst>
        </pc:picChg>
      </pc:sldChg>
      <pc:sldChg chg="modSp mod">
        <pc:chgData name="Shahbaz Sahi" userId="ec72c543-79d6-4727-b1d8-a8df72f18225" providerId="ADAL" clId="{66134D59-F76B-4ADC-927C-CE68A30D99EA}" dt="2022-03-02T04:46:03.963" v="66" actId="20577"/>
        <pc:sldMkLst>
          <pc:docMk/>
          <pc:sldMk cId="3681165025" sldId="283"/>
        </pc:sldMkLst>
        <pc:spChg chg="mod">
          <ac:chgData name="Shahbaz Sahi" userId="ec72c543-79d6-4727-b1d8-a8df72f18225" providerId="ADAL" clId="{66134D59-F76B-4ADC-927C-CE68A30D99EA}" dt="2022-03-02T04:46:03.963" v="66" actId="20577"/>
          <ac:spMkLst>
            <pc:docMk/>
            <pc:sldMk cId="3681165025" sldId="283"/>
            <ac:spMk id="3" creationId="{A8B0C33F-917B-4CFC-857C-9926D5D27D2E}"/>
          </ac:spMkLst>
        </pc:spChg>
      </pc:sldChg>
      <pc:sldChg chg="addSp delSp modSp add mod setBg delDesignElem">
        <pc:chgData name="Shahbaz Sahi" userId="ec72c543-79d6-4727-b1d8-a8df72f18225" providerId="ADAL" clId="{66134D59-F76B-4ADC-927C-CE68A30D99EA}" dt="2022-03-02T04:45:27.898" v="59" actId="2711"/>
        <pc:sldMkLst>
          <pc:docMk/>
          <pc:sldMk cId="250127517" sldId="284"/>
        </pc:sldMkLst>
        <pc:spChg chg="mod">
          <ac:chgData name="Shahbaz Sahi" userId="ec72c543-79d6-4727-b1d8-a8df72f18225" providerId="ADAL" clId="{66134D59-F76B-4ADC-927C-CE68A30D99EA}" dt="2022-03-02T04:35:22.142" v="13"/>
          <ac:spMkLst>
            <pc:docMk/>
            <pc:sldMk cId="250127517" sldId="284"/>
            <ac:spMk id="2" creationId="{5DCAD364-858C-4CB5-9508-C81C7AEF8479}"/>
          </ac:spMkLst>
        </pc:spChg>
        <pc:spChg chg="mod">
          <ac:chgData name="Shahbaz Sahi" userId="ec72c543-79d6-4727-b1d8-a8df72f18225" providerId="ADAL" clId="{66134D59-F76B-4ADC-927C-CE68A30D99EA}" dt="2022-03-02T04:45:27.898" v="59" actId="2711"/>
          <ac:spMkLst>
            <pc:docMk/>
            <pc:sldMk cId="250127517" sldId="284"/>
            <ac:spMk id="3" creationId="{CCA6AA75-849B-454A-B944-A6A54D9247A4}"/>
          </ac:spMkLst>
        </pc:spChg>
        <pc:spChg chg="add del mod">
          <ac:chgData name="Shahbaz Sahi" userId="ec72c543-79d6-4727-b1d8-a8df72f18225" providerId="ADAL" clId="{66134D59-F76B-4ADC-927C-CE68A30D99EA}" dt="2022-03-02T04:35:22.142" v="13"/>
          <ac:spMkLst>
            <pc:docMk/>
            <pc:sldMk cId="250127517" sldId="284"/>
            <ac:spMk id="4" creationId="{9A5107C6-4452-45EC-BAC9-902153D67D26}"/>
          </ac:spMkLst>
        </pc:spChg>
        <pc:spChg chg="add del mod">
          <ac:chgData name="Shahbaz Sahi" userId="ec72c543-79d6-4727-b1d8-a8df72f18225" providerId="ADAL" clId="{66134D59-F76B-4ADC-927C-CE68A30D99EA}" dt="2022-03-02T04:35:22.142" v="13"/>
          <ac:spMkLst>
            <pc:docMk/>
            <pc:sldMk cId="250127517" sldId="284"/>
            <ac:spMk id="6" creationId="{6A28382B-EBCE-4B5E-BD4B-C99D4DBC18C3}"/>
          </ac:spMkLst>
        </pc:spChg>
        <pc:picChg chg="mod">
          <ac:chgData name="Shahbaz Sahi" userId="ec72c543-79d6-4727-b1d8-a8df72f18225" providerId="ADAL" clId="{66134D59-F76B-4ADC-927C-CE68A30D99EA}" dt="2022-03-02T04:41:37.010" v="41" actId="1076"/>
          <ac:picMkLst>
            <pc:docMk/>
            <pc:sldMk cId="250127517" sldId="284"/>
            <ac:picMk id="5" creationId="{CD37953A-0878-441E-ABD0-12E696E3E16D}"/>
          </ac:picMkLst>
        </pc:picChg>
        <pc:picChg chg="del">
          <ac:chgData name="Shahbaz Sahi" userId="ec72c543-79d6-4727-b1d8-a8df72f18225" providerId="ADAL" clId="{66134D59-F76B-4ADC-927C-CE68A30D99EA}" dt="2022-03-02T04:30:47.312" v="7"/>
          <ac:picMkLst>
            <pc:docMk/>
            <pc:sldMk cId="250127517" sldId="284"/>
            <ac:picMk id="10" creationId="{E0BE7827-5B1A-4F37-BF70-19F7C5C6BDEB}"/>
          </ac:picMkLst>
        </pc:picChg>
      </pc:sldChg>
      <pc:sldChg chg="del">
        <pc:chgData name="Shahbaz Sahi" userId="ec72c543-79d6-4727-b1d8-a8df72f18225" providerId="ADAL" clId="{66134D59-F76B-4ADC-927C-CE68A30D99EA}" dt="2022-03-02T04:30:27.361" v="0" actId="47"/>
        <pc:sldMkLst>
          <pc:docMk/>
          <pc:sldMk cId="4229722995" sldId="284"/>
        </pc:sldMkLst>
      </pc:sldChg>
      <pc:sldChg chg="del">
        <pc:chgData name="Shahbaz Sahi" userId="ec72c543-79d6-4727-b1d8-a8df72f18225" providerId="ADAL" clId="{66134D59-F76B-4ADC-927C-CE68A30D99EA}" dt="2022-03-02T04:30:27.361" v="0" actId="47"/>
        <pc:sldMkLst>
          <pc:docMk/>
          <pc:sldMk cId="195788716" sldId="285"/>
        </pc:sldMkLst>
      </pc:sldChg>
      <pc:sldChg chg="addSp delSp modSp add mod setBg">
        <pc:chgData name="Shahbaz Sahi" userId="ec72c543-79d6-4727-b1d8-a8df72f18225" providerId="ADAL" clId="{66134D59-F76B-4ADC-927C-CE68A30D99EA}" dt="2022-03-02T04:42:17.375" v="43" actId="1076"/>
        <pc:sldMkLst>
          <pc:docMk/>
          <pc:sldMk cId="1601280289" sldId="285"/>
        </pc:sldMkLst>
        <pc:spChg chg="mod">
          <ac:chgData name="Shahbaz Sahi" userId="ec72c543-79d6-4727-b1d8-a8df72f18225" providerId="ADAL" clId="{66134D59-F76B-4ADC-927C-CE68A30D99EA}" dt="2022-03-02T04:35:22.142" v="13"/>
          <ac:spMkLst>
            <pc:docMk/>
            <pc:sldMk cId="1601280289" sldId="285"/>
            <ac:spMk id="2" creationId="{11C84324-2588-4E28-B475-82B352A1697D}"/>
          </ac:spMkLst>
        </pc:spChg>
        <pc:spChg chg="add del mod">
          <ac:chgData name="Shahbaz Sahi" userId="ec72c543-79d6-4727-b1d8-a8df72f18225" providerId="ADAL" clId="{66134D59-F76B-4ADC-927C-CE68A30D99EA}" dt="2022-03-02T04:35:22.142" v="13"/>
          <ac:spMkLst>
            <pc:docMk/>
            <pc:sldMk cId="1601280289" sldId="285"/>
            <ac:spMk id="3" creationId="{343CB0B2-0F48-439D-929F-A4DC12F7BA03}"/>
          </ac:spMkLst>
        </pc:spChg>
        <pc:spChg chg="add del mod">
          <ac:chgData name="Shahbaz Sahi" userId="ec72c543-79d6-4727-b1d8-a8df72f18225" providerId="ADAL" clId="{66134D59-F76B-4ADC-927C-CE68A30D99EA}" dt="2022-03-02T04:35:22.142" v="13"/>
          <ac:spMkLst>
            <pc:docMk/>
            <pc:sldMk cId="1601280289" sldId="285"/>
            <ac:spMk id="4" creationId="{40F65BAA-9438-4514-8EFD-FAC1A2F36320}"/>
          </ac:spMkLst>
        </pc:spChg>
        <pc:picChg chg="mod">
          <ac:chgData name="Shahbaz Sahi" userId="ec72c543-79d6-4727-b1d8-a8df72f18225" providerId="ADAL" clId="{66134D59-F76B-4ADC-927C-CE68A30D99EA}" dt="2022-03-02T04:42:17.375" v="43" actId="1076"/>
          <ac:picMkLst>
            <pc:docMk/>
            <pc:sldMk cId="1601280289" sldId="285"/>
            <ac:picMk id="6" creationId="{6ABAD063-C83C-4038-84B4-6CD56C94C883}"/>
          </ac:picMkLst>
        </pc:picChg>
      </pc:sldChg>
      <pc:sldChg chg="addSp delSp modSp add mod setBg delDesignElem">
        <pc:chgData name="Shahbaz Sahi" userId="ec72c543-79d6-4727-b1d8-a8df72f18225" providerId="ADAL" clId="{66134D59-F76B-4ADC-927C-CE68A30D99EA}" dt="2022-03-02T04:44:56.458" v="56" actId="113"/>
        <pc:sldMkLst>
          <pc:docMk/>
          <pc:sldMk cId="3047877548" sldId="286"/>
        </pc:sldMkLst>
        <pc:spChg chg="mod">
          <ac:chgData name="Shahbaz Sahi" userId="ec72c543-79d6-4727-b1d8-a8df72f18225" providerId="ADAL" clId="{66134D59-F76B-4ADC-927C-CE68A30D99EA}" dt="2022-03-02T04:35:22.142" v="13"/>
          <ac:spMkLst>
            <pc:docMk/>
            <pc:sldMk cId="3047877548" sldId="286"/>
            <ac:spMk id="2" creationId="{4E257073-FE74-4143-A484-4AEB1BF0AFEA}"/>
          </ac:spMkLst>
        </pc:spChg>
        <pc:spChg chg="mod">
          <ac:chgData name="Shahbaz Sahi" userId="ec72c543-79d6-4727-b1d8-a8df72f18225" providerId="ADAL" clId="{66134D59-F76B-4ADC-927C-CE68A30D99EA}" dt="2022-03-02T04:44:56.458" v="56" actId="113"/>
          <ac:spMkLst>
            <pc:docMk/>
            <pc:sldMk cId="3047877548" sldId="286"/>
            <ac:spMk id="3" creationId="{2E98C958-6F3D-4469-9064-F35CC80F7DE7}"/>
          </ac:spMkLst>
        </pc:spChg>
        <pc:spChg chg="add del mod">
          <ac:chgData name="Shahbaz Sahi" userId="ec72c543-79d6-4727-b1d8-a8df72f18225" providerId="ADAL" clId="{66134D59-F76B-4ADC-927C-CE68A30D99EA}" dt="2022-03-02T04:35:22.142" v="13"/>
          <ac:spMkLst>
            <pc:docMk/>
            <pc:sldMk cId="3047877548" sldId="286"/>
            <ac:spMk id="4" creationId="{51D53629-21A0-41AB-8343-1925693D00D9}"/>
          </ac:spMkLst>
        </pc:spChg>
        <pc:spChg chg="add del mod">
          <ac:chgData name="Shahbaz Sahi" userId="ec72c543-79d6-4727-b1d8-a8df72f18225" providerId="ADAL" clId="{66134D59-F76B-4ADC-927C-CE68A30D99EA}" dt="2022-03-02T04:35:22.142" v="13"/>
          <ac:spMkLst>
            <pc:docMk/>
            <pc:sldMk cId="3047877548" sldId="286"/>
            <ac:spMk id="5" creationId="{555A28ED-FC77-4E5B-A3A5-AA16D4842A96}"/>
          </ac:spMkLst>
        </pc:spChg>
        <pc:picChg chg="mod">
          <ac:chgData name="Shahbaz Sahi" userId="ec72c543-79d6-4727-b1d8-a8df72f18225" providerId="ADAL" clId="{66134D59-F76B-4ADC-927C-CE68A30D99EA}" dt="2022-03-02T04:44:12.213" v="53" actId="1076"/>
          <ac:picMkLst>
            <pc:docMk/>
            <pc:sldMk cId="3047877548" sldId="286"/>
            <ac:picMk id="8" creationId="{23AF9C0B-2992-46F0-83F4-FD5D1C77BAC3}"/>
          </ac:picMkLst>
        </pc:picChg>
        <pc:picChg chg="del">
          <ac:chgData name="Shahbaz Sahi" userId="ec72c543-79d6-4727-b1d8-a8df72f18225" providerId="ADAL" clId="{66134D59-F76B-4ADC-927C-CE68A30D99EA}" dt="2022-03-02T04:30:47.312" v="7"/>
          <ac:picMkLst>
            <pc:docMk/>
            <pc:sldMk cId="3047877548" sldId="286"/>
            <ac:picMk id="18" creationId="{E0BE7827-5B1A-4F37-BF70-19F7C5C6BDEB}"/>
          </ac:picMkLst>
        </pc:picChg>
      </pc:sldChg>
      <pc:sldChg chg="del">
        <pc:chgData name="Shahbaz Sahi" userId="ec72c543-79d6-4727-b1d8-a8df72f18225" providerId="ADAL" clId="{66134D59-F76B-4ADC-927C-CE68A30D99EA}" dt="2022-03-02T04:30:27.361" v="0" actId="47"/>
        <pc:sldMkLst>
          <pc:docMk/>
          <pc:sldMk cId="3258469383" sldId="286"/>
        </pc:sldMkLst>
      </pc:sldChg>
      <pc:sldChg chg="del">
        <pc:chgData name="Shahbaz Sahi" userId="ec72c543-79d6-4727-b1d8-a8df72f18225" providerId="ADAL" clId="{66134D59-F76B-4ADC-927C-CE68A30D99EA}" dt="2022-03-02T04:30:27.361" v="0" actId="47"/>
        <pc:sldMkLst>
          <pc:docMk/>
          <pc:sldMk cId="2379309658" sldId="287"/>
        </pc:sldMkLst>
      </pc:sldChg>
      <pc:sldChg chg="addSp delSp modSp add mod setBg delDesignElem">
        <pc:chgData name="Shahbaz Sahi" userId="ec72c543-79d6-4727-b1d8-a8df72f18225" providerId="ADAL" clId="{66134D59-F76B-4ADC-927C-CE68A30D99EA}" dt="2022-03-02T04:45:01.437" v="57" actId="113"/>
        <pc:sldMkLst>
          <pc:docMk/>
          <pc:sldMk cId="2924521974" sldId="287"/>
        </pc:sldMkLst>
        <pc:spChg chg="mod">
          <ac:chgData name="Shahbaz Sahi" userId="ec72c543-79d6-4727-b1d8-a8df72f18225" providerId="ADAL" clId="{66134D59-F76B-4ADC-927C-CE68A30D99EA}" dt="2022-03-02T04:35:22.142" v="13"/>
          <ac:spMkLst>
            <pc:docMk/>
            <pc:sldMk cId="2924521974" sldId="287"/>
            <ac:spMk id="2" creationId="{5BC16527-F8B5-43EF-AA58-EA895B408209}"/>
          </ac:spMkLst>
        </pc:spChg>
        <pc:spChg chg="mod">
          <ac:chgData name="Shahbaz Sahi" userId="ec72c543-79d6-4727-b1d8-a8df72f18225" providerId="ADAL" clId="{66134D59-F76B-4ADC-927C-CE68A30D99EA}" dt="2022-03-02T04:45:01.437" v="57" actId="113"/>
          <ac:spMkLst>
            <pc:docMk/>
            <pc:sldMk cId="2924521974" sldId="287"/>
            <ac:spMk id="3" creationId="{B0D02ED5-C3E0-4750-9ADD-2F5116CC2EBC}"/>
          </ac:spMkLst>
        </pc:spChg>
        <pc:spChg chg="add del mod">
          <ac:chgData name="Shahbaz Sahi" userId="ec72c543-79d6-4727-b1d8-a8df72f18225" providerId="ADAL" clId="{66134D59-F76B-4ADC-927C-CE68A30D99EA}" dt="2022-03-02T04:35:22.142" v="13"/>
          <ac:spMkLst>
            <pc:docMk/>
            <pc:sldMk cId="2924521974" sldId="287"/>
            <ac:spMk id="4" creationId="{D7EB22FF-936F-4529-B3E3-E7EE482119F3}"/>
          </ac:spMkLst>
        </pc:spChg>
        <pc:spChg chg="add del mod">
          <ac:chgData name="Shahbaz Sahi" userId="ec72c543-79d6-4727-b1d8-a8df72f18225" providerId="ADAL" clId="{66134D59-F76B-4ADC-927C-CE68A30D99EA}" dt="2022-03-02T04:35:22.142" v="13"/>
          <ac:spMkLst>
            <pc:docMk/>
            <pc:sldMk cId="2924521974" sldId="287"/>
            <ac:spMk id="5" creationId="{82A57E0C-A1A0-4D7F-8382-42AF76C43064}"/>
          </ac:spMkLst>
        </pc:spChg>
        <pc:picChg chg="mod">
          <ac:chgData name="Shahbaz Sahi" userId="ec72c543-79d6-4727-b1d8-a8df72f18225" providerId="ADAL" clId="{66134D59-F76B-4ADC-927C-CE68A30D99EA}" dt="2022-03-02T04:44:00.227" v="51" actId="1076"/>
          <ac:picMkLst>
            <pc:docMk/>
            <pc:sldMk cId="2924521974" sldId="287"/>
            <ac:picMk id="6" creationId="{4B08672C-858B-4FE2-A787-FEEF300A1153}"/>
          </ac:picMkLst>
        </pc:picChg>
        <pc:picChg chg="del">
          <ac:chgData name="Shahbaz Sahi" userId="ec72c543-79d6-4727-b1d8-a8df72f18225" providerId="ADAL" clId="{66134D59-F76B-4ADC-927C-CE68A30D99EA}" dt="2022-03-02T04:30:47.312" v="7"/>
          <ac:picMkLst>
            <pc:docMk/>
            <pc:sldMk cId="2924521974" sldId="287"/>
            <ac:picMk id="11" creationId="{E0BE7827-5B1A-4F37-BF70-19F7C5C6BDEB}"/>
          </ac:picMkLst>
        </pc:picChg>
      </pc:sldChg>
      <pc:sldChg chg="addSp delSp modSp add mod setBg setClrOvrMap delDesignElem">
        <pc:chgData name="Shahbaz Sahi" userId="ec72c543-79d6-4727-b1d8-a8df72f18225" providerId="ADAL" clId="{66134D59-F76B-4ADC-927C-CE68A30D99EA}" dt="2022-03-02T04:35:50.515" v="19" actId="26606"/>
        <pc:sldMkLst>
          <pc:docMk/>
          <pc:sldMk cId="1683980129" sldId="288"/>
        </pc:sldMkLst>
        <pc:spChg chg="mod">
          <ac:chgData name="Shahbaz Sahi" userId="ec72c543-79d6-4727-b1d8-a8df72f18225" providerId="ADAL" clId="{66134D59-F76B-4ADC-927C-CE68A30D99EA}" dt="2022-03-02T04:35:50.515" v="19" actId="26606"/>
          <ac:spMkLst>
            <pc:docMk/>
            <pc:sldMk cId="1683980129" sldId="288"/>
            <ac:spMk id="2" creationId="{C3511D2E-C4BB-4EEA-A806-1AB6DA73E20B}"/>
          </ac:spMkLst>
        </pc:spChg>
        <pc:spChg chg="add del mod">
          <ac:chgData name="Shahbaz Sahi" userId="ec72c543-79d6-4727-b1d8-a8df72f18225" providerId="ADAL" clId="{66134D59-F76B-4ADC-927C-CE68A30D99EA}" dt="2022-03-02T04:35:22.142" v="13"/>
          <ac:spMkLst>
            <pc:docMk/>
            <pc:sldMk cId="1683980129" sldId="288"/>
            <ac:spMk id="3" creationId="{27A7E9B2-A055-46B7-BB75-D9486727722F}"/>
          </ac:spMkLst>
        </pc:spChg>
        <pc:spChg chg="add del mod">
          <ac:chgData name="Shahbaz Sahi" userId="ec72c543-79d6-4727-b1d8-a8df72f18225" providerId="ADAL" clId="{66134D59-F76B-4ADC-927C-CE68A30D99EA}" dt="2022-03-02T04:35:22.142" v="13"/>
          <ac:spMkLst>
            <pc:docMk/>
            <pc:sldMk cId="1683980129" sldId="288"/>
            <ac:spMk id="4" creationId="{1F4DE5EC-AA4E-440F-85AE-613B3A786EE7}"/>
          </ac:spMkLst>
        </pc:spChg>
        <pc:spChg chg="mod">
          <ac:chgData name="Shahbaz Sahi" userId="ec72c543-79d6-4727-b1d8-a8df72f18225" providerId="ADAL" clId="{66134D59-F76B-4ADC-927C-CE68A30D99EA}" dt="2022-03-02T04:35:50.515" v="19" actId="26606"/>
          <ac:spMkLst>
            <pc:docMk/>
            <pc:sldMk cId="1683980129" sldId="288"/>
            <ac:spMk id="7" creationId="{74440B66-18CA-4CA4-A58D-0A42DBBC1867}"/>
          </ac:spMkLst>
        </pc:spChg>
        <pc:spChg chg="add">
          <ac:chgData name="Shahbaz Sahi" userId="ec72c543-79d6-4727-b1d8-a8df72f18225" providerId="ADAL" clId="{66134D59-F76B-4ADC-927C-CE68A30D99EA}" dt="2022-03-02T04:35:50.515" v="19" actId="26606"/>
          <ac:spMkLst>
            <pc:docMk/>
            <pc:sldMk cId="1683980129" sldId="288"/>
            <ac:spMk id="71" creationId="{636F6DB7-CF8D-494A-82F6-13B58DCA9896}"/>
          </ac:spMkLst>
        </pc:spChg>
        <pc:spChg chg="add">
          <ac:chgData name="Shahbaz Sahi" userId="ec72c543-79d6-4727-b1d8-a8df72f18225" providerId="ADAL" clId="{66134D59-F76B-4ADC-927C-CE68A30D99EA}" dt="2022-03-02T04:35:50.515" v="19" actId="26606"/>
          <ac:spMkLst>
            <pc:docMk/>
            <pc:sldMk cId="1683980129" sldId="288"/>
            <ac:spMk id="73" creationId="{0B7E5194-6E82-4A44-99C3-FE7D87F34134}"/>
          </ac:spMkLst>
        </pc:spChg>
        <pc:grpChg chg="add">
          <ac:chgData name="Shahbaz Sahi" userId="ec72c543-79d6-4727-b1d8-a8df72f18225" providerId="ADAL" clId="{66134D59-F76B-4ADC-927C-CE68A30D99EA}" dt="2022-03-02T04:35:50.515" v="19" actId="26606"/>
          <ac:grpSpMkLst>
            <pc:docMk/>
            <pc:sldMk cId="1683980129" sldId="288"/>
            <ac:grpSpMk id="75" creationId="{49FCC1E1-84D3-494D-A0A0-286AFA1C3018}"/>
          </ac:grpSpMkLst>
        </pc:grpChg>
        <pc:picChg chg="mod">
          <ac:chgData name="Shahbaz Sahi" userId="ec72c543-79d6-4727-b1d8-a8df72f18225" providerId="ADAL" clId="{66134D59-F76B-4ADC-927C-CE68A30D99EA}" dt="2022-03-02T04:35:50.515" v="19" actId="26606"/>
          <ac:picMkLst>
            <pc:docMk/>
            <pc:sldMk cId="1683980129" sldId="288"/>
            <ac:picMk id="5122" creationId="{03ECDE3F-35CC-4979-9AE8-1308BB774C7A}"/>
          </ac:picMkLst>
        </pc:picChg>
        <pc:picChg chg="del">
          <ac:chgData name="Shahbaz Sahi" userId="ec72c543-79d6-4727-b1d8-a8df72f18225" providerId="ADAL" clId="{66134D59-F76B-4ADC-927C-CE68A30D99EA}" dt="2022-03-02T04:31:12.314" v="10"/>
          <ac:picMkLst>
            <pc:docMk/>
            <pc:sldMk cId="1683980129" sldId="288"/>
            <ac:picMk id="5124" creationId="{B536FA4E-0152-4E27-91DA-0FC22D1846BB}"/>
          </ac:picMkLst>
        </pc:picChg>
      </pc:sldChg>
      <pc:sldChg chg="del">
        <pc:chgData name="Shahbaz Sahi" userId="ec72c543-79d6-4727-b1d8-a8df72f18225" providerId="ADAL" clId="{66134D59-F76B-4ADC-927C-CE68A30D99EA}" dt="2022-03-02T04:30:27.361" v="0" actId="47"/>
        <pc:sldMkLst>
          <pc:docMk/>
          <pc:sldMk cId="3065031476" sldId="288"/>
        </pc:sldMkLst>
      </pc:sldChg>
      <pc:sldChg chg="del">
        <pc:chgData name="Shahbaz Sahi" userId="ec72c543-79d6-4727-b1d8-a8df72f18225" providerId="ADAL" clId="{66134D59-F76B-4ADC-927C-CE68A30D99EA}" dt="2022-03-02T04:30:27.361" v="0" actId="47"/>
        <pc:sldMkLst>
          <pc:docMk/>
          <pc:sldMk cId="810770442" sldId="289"/>
        </pc:sldMkLst>
      </pc:sldChg>
      <pc:sldChg chg="addSp delSp modSp add mod">
        <pc:chgData name="Shahbaz Sahi" userId="ec72c543-79d6-4727-b1d8-a8df72f18225" providerId="ADAL" clId="{66134D59-F76B-4ADC-927C-CE68A30D99EA}" dt="2022-03-02T04:37:31.701" v="23" actId="20577"/>
        <pc:sldMkLst>
          <pc:docMk/>
          <pc:sldMk cId="2222090361" sldId="289"/>
        </pc:sldMkLst>
        <pc:spChg chg="mod">
          <ac:chgData name="Shahbaz Sahi" userId="ec72c543-79d6-4727-b1d8-a8df72f18225" providerId="ADAL" clId="{66134D59-F76B-4ADC-927C-CE68A30D99EA}" dt="2022-03-02T04:37:31.701" v="23" actId="20577"/>
          <ac:spMkLst>
            <pc:docMk/>
            <pc:sldMk cId="2222090361" sldId="289"/>
            <ac:spMk id="2" creationId="{762FC456-03B7-495D-9CD8-7B525C013632}"/>
          </ac:spMkLst>
        </pc:spChg>
        <pc:spChg chg="add del mod">
          <ac:chgData name="Shahbaz Sahi" userId="ec72c543-79d6-4727-b1d8-a8df72f18225" providerId="ADAL" clId="{66134D59-F76B-4ADC-927C-CE68A30D99EA}" dt="2022-03-02T04:35:22.142" v="13"/>
          <ac:spMkLst>
            <pc:docMk/>
            <pc:sldMk cId="2222090361" sldId="289"/>
            <ac:spMk id="3" creationId="{D1859169-C626-41BE-B5BE-8E2FA50EC80B}"/>
          </ac:spMkLst>
        </pc:spChg>
        <pc:spChg chg="del">
          <ac:chgData name="Shahbaz Sahi" userId="ec72c543-79d6-4727-b1d8-a8df72f18225" providerId="ADAL" clId="{66134D59-F76B-4ADC-927C-CE68A30D99EA}" dt="2022-03-02T04:35:22.142" v="13"/>
          <ac:spMkLst>
            <pc:docMk/>
            <pc:sldMk cId="2222090361" sldId="289"/>
            <ac:spMk id="4" creationId="{D09D911A-2595-4A4F-A7EF-FC7A44CFFF3B}"/>
          </ac:spMkLst>
        </pc:spChg>
        <pc:spChg chg="add mod">
          <ac:chgData name="Shahbaz Sahi" userId="ec72c543-79d6-4727-b1d8-a8df72f18225" providerId="ADAL" clId="{66134D59-F76B-4ADC-927C-CE68A30D99EA}" dt="2022-03-02T04:35:22.142" v="13"/>
          <ac:spMkLst>
            <pc:docMk/>
            <pc:sldMk cId="2222090361" sldId="289"/>
            <ac:spMk id="6" creationId="{002A4803-0FF6-4FE5-8D68-426B1A7A06AF}"/>
          </ac:spMkLst>
        </pc:spChg>
        <pc:picChg chg="mod">
          <ac:chgData name="Shahbaz Sahi" userId="ec72c543-79d6-4727-b1d8-a8df72f18225" providerId="ADAL" clId="{66134D59-F76B-4ADC-927C-CE68A30D99EA}" dt="2022-03-02T04:37:10.560" v="20" actId="14100"/>
          <ac:picMkLst>
            <pc:docMk/>
            <pc:sldMk cId="2222090361" sldId="289"/>
            <ac:picMk id="5" creationId="{0AD67A5A-9D56-4AFA-BD4E-6C01702952AB}"/>
          </ac:picMkLst>
        </pc:picChg>
        <pc:picChg chg="mod">
          <ac:chgData name="Shahbaz Sahi" userId="ec72c543-79d6-4727-b1d8-a8df72f18225" providerId="ADAL" clId="{66134D59-F76B-4ADC-927C-CE68A30D99EA}" dt="2022-03-02T04:37:23.548" v="22" actId="1076"/>
          <ac:picMkLst>
            <pc:docMk/>
            <pc:sldMk cId="2222090361" sldId="289"/>
            <ac:picMk id="8" creationId="{F0C6E4CC-D71F-4D8F-B9DC-8DD4835736D3}"/>
          </ac:picMkLst>
        </pc:picChg>
      </pc:sldChg>
      <pc:sldChg chg="del">
        <pc:chgData name="Shahbaz Sahi" userId="ec72c543-79d6-4727-b1d8-a8df72f18225" providerId="ADAL" clId="{66134D59-F76B-4ADC-927C-CE68A30D99EA}" dt="2022-03-02T04:30:27.361" v="0" actId="47"/>
        <pc:sldMkLst>
          <pc:docMk/>
          <pc:sldMk cId="107064336" sldId="290"/>
        </pc:sldMkLst>
      </pc:sldChg>
      <pc:sldChg chg="add">
        <pc:chgData name="Shahbaz Sahi" userId="ec72c543-79d6-4727-b1d8-a8df72f18225" providerId="ADAL" clId="{66134D59-F76B-4ADC-927C-CE68A30D99EA}" dt="2022-03-04T05:22:18.451" v="69"/>
        <pc:sldMkLst>
          <pc:docMk/>
          <pc:sldMk cId="3033263134" sldId="290"/>
        </pc:sldMkLst>
      </pc:sldChg>
      <pc:sldChg chg="del">
        <pc:chgData name="Shahbaz Sahi" userId="ec72c543-79d6-4727-b1d8-a8df72f18225" providerId="ADAL" clId="{66134D59-F76B-4ADC-927C-CE68A30D99EA}" dt="2022-03-02T04:30:27.361" v="0" actId="47"/>
        <pc:sldMkLst>
          <pc:docMk/>
          <pc:sldMk cId="2788164048" sldId="291"/>
        </pc:sldMkLst>
      </pc:sldChg>
      <pc:sldChg chg="add">
        <pc:chgData name="Shahbaz Sahi" userId="ec72c543-79d6-4727-b1d8-a8df72f18225" providerId="ADAL" clId="{66134D59-F76B-4ADC-927C-CE68A30D99EA}" dt="2022-03-04T05:22:18.451" v="69"/>
        <pc:sldMkLst>
          <pc:docMk/>
          <pc:sldMk cId="2935652998" sldId="291"/>
        </pc:sldMkLst>
      </pc:sldChg>
      <pc:sldChg chg="del">
        <pc:chgData name="Shahbaz Sahi" userId="ec72c543-79d6-4727-b1d8-a8df72f18225" providerId="ADAL" clId="{66134D59-F76B-4ADC-927C-CE68A30D99EA}" dt="2022-03-02T04:30:27.361" v="0" actId="47"/>
        <pc:sldMkLst>
          <pc:docMk/>
          <pc:sldMk cId="544725571" sldId="292"/>
        </pc:sldMkLst>
      </pc:sldChg>
      <pc:sldChg chg="add">
        <pc:chgData name="Shahbaz Sahi" userId="ec72c543-79d6-4727-b1d8-a8df72f18225" providerId="ADAL" clId="{66134D59-F76B-4ADC-927C-CE68A30D99EA}" dt="2022-03-04T05:22:18.451" v="69"/>
        <pc:sldMkLst>
          <pc:docMk/>
          <pc:sldMk cId="2766188923" sldId="292"/>
        </pc:sldMkLst>
      </pc:sldChg>
      <pc:sldChg chg="delSp add setBg delDesignElem">
        <pc:chgData name="Shahbaz Sahi" userId="ec72c543-79d6-4727-b1d8-a8df72f18225" providerId="ADAL" clId="{66134D59-F76B-4ADC-927C-CE68A30D99EA}" dt="2022-03-04T05:22:18.451" v="69"/>
        <pc:sldMkLst>
          <pc:docMk/>
          <pc:sldMk cId="2120274558" sldId="293"/>
        </pc:sldMkLst>
        <pc:picChg chg="del">
          <ac:chgData name="Shahbaz Sahi" userId="ec72c543-79d6-4727-b1d8-a8df72f18225" providerId="ADAL" clId="{66134D59-F76B-4ADC-927C-CE68A30D99EA}" dt="2022-03-04T05:22:18.451" v="69"/>
          <ac:picMkLst>
            <pc:docMk/>
            <pc:sldMk cId="2120274558" sldId="293"/>
            <ac:picMk id="12" creationId="{B536FA4E-0152-4E27-91DA-0FC22D1846BB}"/>
          </ac:picMkLst>
        </pc:picChg>
      </pc:sldChg>
      <pc:sldChg chg="del">
        <pc:chgData name="Shahbaz Sahi" userId="ec72c543-79d6-4727-b1d8-a8df72f18225" providerId="ADAL" clId="{66134D59-F76B-4ADC-927C-CE68A30D99EA}" dt="2022-03-02T04:30:27.361" v="0" actId="47"/>
        <pc:sldMkLst>
          <pc:docMk/>
          <pc:sldMk cId="2897806620" sldId="293"/>
        </pc:sldMkLst>
      </pc:sldChg>
      <pc:sldChg chg="del">
        <pc:chgData name="Shahbaz Sahi" userId="ec72c543-79d6-4727-b1d8-a8df72f18225" providerId="ADAL" clId="{66134D59-F76B-4ADC-927C-CE68A30D99EA}" dt="2022-03-02T04:30:27.361" v="0" actId="47"/>
        <pc:sldMkLst>
          <pc:docMk/>
          <pc:sldMk cId="632990973" sldId="294"/>
        </pc:sldMkLst>
      </pc:sldChg>
      <pc:sldChg chg="modSp new mod">
        <pc:chgData name="Shahbaz Sahi" userId="ec72c543-79d6-4727-b1d8-a8df72f18225" providerId="ADAL" clId="{66134D59-F76B-4ADC-927C-CE68A30D99EA}" dt="2022-03-04T05:30:04.440" v="100" actId="27636"/>
        <pc:sldMkLst>
          <pc:docMk/>
          <pc:sldMk cId="3256596059" sldId="294"/>
        </pc:sldMkLst>
        <pc:spChg chg="mod">
          <ac:chgData name="Shahbaz Sahi" userId="ec72c543-79d6-4727-b1d8-a8df72f18225" providerId="ADAL" clId="{66134D59-F76B-4ADC-927C-CE68A30D99EA}" dt="2022-03-04T05:25:47.891" v="82"/>
          <ac:spMkLst>
            <pc:docMk/>
            <pc:sldMk cId="3256596059" sldId="294"/>
            <ac:spMk id="2" creationId="{E04235C2-D5EB-4E31-87D9-D1D84C35DF3A}"/>
          </ac:spMkLst>
        </pc:spChg>
        <pc:spChg chg="mod">
          <ac:chgData name="Shahbaz Sahi" userId="ec72c543-79d6-4727-b1d8-a8df72f18225" providerId="ADAL" clId="{66134D59-F76B-4ADC-927C-CE68A30D99EA}" dt="2022-03-04T05:30:04.440" v="100" actId="27636"/>
          <ac:spMkLst>
            <pc:docMk/>
            <pc:sldMk cId="3256596059" sldId="294"/>
            <ac:spMk id="3" creationId="{D39D2A6B-1840-454C-8341-B05292DE26D3}"/>
          </ac:spMkLst>
        </pc:spChg>
      </pc:sldChg>
      <pc:sldChg chg="del">
        <pc:chgData name="Shahbaz Sahi" userId="ec72c543-79d6-4727-b1d8-a8df72f18225" providerId="ADAL" clId="{66134D59-F76B-4ADC-927C-CE68A30D99EA}" dt="2022-03-02T04:30:27.361" v="0" actId="47"/>
        <pc:sldMkLst>
          <pc:docMk/>
          <pc:sldMk cId="2868121995" sldId="295"/>
        </pc:sldMkLst>
      </pc:sldChg>
      <pc:sldChg chg="del">
        <pc:chgData name="Shahbaz Sahi" userId="ec72c543-79d6-4727-b1d8-a8df72f18225" providerId="ADAL" clId="{66134D59-F76B-4ADC-927C-CE68A30D99EA}" dt="2022-03-02T04:30:27.361" v="0" actId="47"/>
        <pc:sldMkLst>
          <pc:docMk/>
          <pc:sldMk cId="1605693122" sldId="296"/>
        </pc:sldMkLst>
      </pc:sldChg>
      <pc:sldChg chg="del">
        <pc:chgData name="Shahbaz Sahi" userId="ec72c543-79d6-4727-b1d8-a8df72f18225" providerId="ADAL" clId="{66134D59-F76B-4ADC-927C-CE68A30D99EA}" dt="2022-03-02T04:30:27.361" v="0" actId="47"/>
        <pc:sldMkLst>
          <pc:docMk/>
          <pc:sldMk cId="2447502341" sldId="297"/>
        </pc:sldMkLst>
      </pc:sldChg>
      <pc:sldChg chg="del">
        <pc:chgData name="Shahbaz Sahi" userId="ec72c543-79d6-4727-b1d8-a8df72f18225" providerId="ADAL" clId="{66134D59-F76B-4ADC-927C-CE68A30D99EA}" dt="2022-03-02T04:30:27.361" v="0" actId="47"/>
        <pc:sldMkLst>
          <pc:docMk/>
          <pc:sldMk cId="341944863" sldId="298"/>
        </pc:sldMkLst>
      </pc:sldChg>
      <pc:sldChg chg="del">
        <pc:chgData name="Shahbaz Sahi" userId="ec72c543-79d6-4727-b1d8-a8df72f18225" providerId="ADAL" clId="{66134D59-F76B-4ADC-927C-CE68A30D99EA}" dt="2022-03-02T04:30:27.361" v="0" actId="47"/>
        <pc:sldMkLst>
          <pc:docMk/>
          <pc:sldMk cId="516747900" sldId="299"/>
        </pc:sldMkLst>
      </pc:sldChg>
      <pc:sldChg chg="del">
        <pc:chgData name="Shahbaz Sahi" userId="ec72c543-79d6-4727-b1d8-a8df72f18225" providerId="ADAL" clId="{66134D59-F76B-4ADC-927C-CE68A30D99EA}" dt="2022-03-02T04:30:27.361" v="0" actId="47"/>
        <pc:sldMkLst>
          <pc:docMk/>
          <pc:sldMk cId="442041260" sldId="300"/>
        </pc:sldMkLst>
      </pc:sldChg>
      <pc:sldChg chg="del">
        <pc:chgData name="Shahbaz Sahi" userId="ec72c543-79d6-4727-b1d8-a8df72f18225" providerId="ADAL" clId="{66134D59-F76B-4ADC-927C-CE68A30D99EA}" dt="2022-03-02T04:30:27.361" v="0" actId="47"/>
        <pc:sldMkLst>
          <pc:docMk/>
          <pc:sldMk cId="176608848" sldId="301"/>
        </pc:sldMkLst>
      </pc:sldChg>
      <pc:sldChg chg="del">
        <pc:chgData name="Shahbaz Sahi" userId="ec72c543-79d6-4727-b1d8-a8df72f18225" providerId="ADAL" clId="{66134D59-F76B-4ADC-927C-CE68A30D99EA}" dt="2022-03-02T04:30:27.361" v="0" actId="47"/>
        <pc:sldMkLst>
          <pc:docMk/>
          <pc:sldMk cId="3438300479" sldId="30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559DA7-0B73-41DC-85F5-C67CCCED20CB}" type="datetimeFigureOut">
              <a:rPr lang="en-PK" smtClean="0"/>
              <a:t>03/13/2022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605260-CD24-4250-950B-199366B9965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64221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605260-CD24-4250-950B-199366B99657}" type="slidenum">
              <a:rPr lang="en-PK" smtClean="0"/>
              <a:t>1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516744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1FA91BA-38C0-4383-B4B9-A2195C6DF3A4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ED698B2-2FD2-4835-A9EB-8C398913C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498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91BA-38C0-4383-B4B9-A2195C6DF3A4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698B2-2FD2-4835-A9EB-8C398913C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572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1FA91BA-38C0-4383-B4B9-A2195C6DF3A4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ED698B2-2FD2-4835-A9EB-8C398913C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983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91BA-38C0-4383-B4B9-A2195C6DF3A4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8ED698B2-2FD2-4835-A9EB-8C398913C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332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1FA91BA-38C0-4383-B4B9-A2195C6DF3A4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ED698B2-2FD2-4835-A9EB-8C398913C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02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91BA-38C0-4383-B4B9-A2195C6DF3A4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698B2-2FD2-4835-A9EB-8C398913C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010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91BA-38C0-4383-B4B9-A2195C6DF3A4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698B2-2FD2-4835-A9EB-8C398913C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940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91BA-38C0-4383-B4B9-A2195C6DF3A4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698B2-2FD2-4835-A9EB-8C398913C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335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91BA-38C0-4383-B4B9-A2195C6DF3A4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698B2-2FD2-4835-A9EB-8C398913C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088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1FA91BA-38C0-4383-B4B9-A2195C6DF3A4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ED698B2-2FD2-4835-A9EB-8C398913C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265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91BA-38C0-4383-B4B9-A2195C6DF3A4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698B2-2FD2-4835-A9EB-8C398913C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39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F1FA91BA-38C0-4383-B4B9-A2195C6DF3A4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8ED698B2-2FD2-4835-A9EB-8C398913C69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33601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hyperlink" Target="https://api.flutter.dev/flutter/material/CircleAvatar-class.htm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api.flutter.dev/flutter/material/Card-class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api.flutter.dev/flutter/material/ListTile-class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terialpalette.com/" TargetMode="External"/><Relationship Id="rId2" Type="http://schemas.openxmlformats.org/officeDocument/2006/relationships/hyperlink" Target="https://medium.com/flutter-community/flutter-layout-cheat-sheet-5363348d037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onts.google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api.flutter.dev/flutter/widgets/StatelessWidget-class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api.flutter.dev/flutter/widgets/StatefulWidget-class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api.flutter.dev/flutter/widgets/SafeArea-class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5D795CF-5F70-4821-BB11-0B2B8FCCD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B1AC31-0B6C-4781-BA06-16BE17F8A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723899"/>
            <a:ext cx="7498616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AF7BAD-31F6-41B2-A2BF-0F391C95EA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9243" y="1419225"/>
            <a:ext cx="6798608" cy="208586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CSE-4078</a:t>
            </a:r>
            <a:br>
              <a:rPr lang="en-US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>Mobile Application Development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B0C33F-917B-4CFC-857C-9926D5D27D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9243" y="3505095"/>
            <a:ext cx="6798608" cy="173365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Lectures – Week 3</a:t>
            </a:r>
          </a:p>
          <a:p>
            <a:endParaRPr lang="en-US" dirty="0">
              <a:solidFill>
                <a:srgbClr val="EBEBEB"/>
              </a:solidFill>
            </a:endParaRPr>
          </a:p>
          <a:p>
            <a:endParaRPr lang="en-US" dirty="0">
              <a:solidFill>
                <a:srgbClr val="EBEBEB"/>
              </a:solidFill>
            </a:endParaRPr>
          </a:p>
          <a:p>
            <a:r>
              <a:rPr lang="en-US" dirty="0">
                <a:solidFill>
                  <a:srgbClr val="EBEBEB"/>
                </a:solidFill>
              </a:rPr>
              <a:t>Sara Masood</a:t>
            </a:r>
            <a:endParaRPr lang="en-US" dirty="0"/>
          </a:p>
        </p:txBody>
      </p:sp>
      <p:pic>
        <p:nvPicPr>
          <p:cNvPr id="7" name="Graphic 6" descr="Smart Phone">
            <a:extLst>
              <a:ext uri="{FF2B5EF4-FFF2-40B4-BE49-F238E27FC236}">
                <a16:creationId xmlns:a16="http://schemas.microsoft.com/office/drawing/2014/main" id="{856AB1A3-B8D0-4CE1-A1FA-91DCCE7E7D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0299" y="2010616"/>
            <a:ext cx="3058835" cy="3058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1650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5B633-DD1C-403E-A370-D853D8037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EB259EC-4C9A-4759-BE77-B9ECF1C89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widget that displays its children in a vertical array.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D4E165-63D6-447B-BA01-23061D6DCB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4303" y="1854702"/>
            <a:ext cx="2513849" cy="503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910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2EB26-3171-4FC3-9332-163D929CE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MainAxises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6E6AE3B-F064-46BF-A987-49968EF3F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Row /*or Column*/( </a:t>
            </a:r>
            <a:br>
              <a:rPr lang="en-US" sz="2000" b="1" dirty="0">
                <a:latin typeface="Consolas" panose="020B0609020204030204" pitchFamily="49" charset="0"/>
              </a:rPr>
            </a:br>
            <a:r>
              <a:rPr lang="en-US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 err="1">
                <a:latin typeface="Consolas" panose="020B0609020204030204" pitchFamily="49" charset="0"/>
              </a:rPr>
              <a:t>mainAxisAlignment</a:t>
            </a:r>
            <a:r>
              <a:rPr lang="en-US" sz="2000" b="1" dirty="0">
                <a:latin typeface="Consolas" panose="020B0609020204030204" pitchFamily="49" charset="0"/>
              </a:rPr>
              <a:t>: </a:t>
            </a:r>
            <a:r>
              <a:rPr lang="en-US" sz="2000" b="1" dirty="0" err="1">
                <a:latin typeface="Consolas" panose="020B0609020204030204" pitchFamily="49" charset="0"/>
              </a:rPr>
              <a:t>MainAxisAlignment.start</a:t>
            </a:r>
            <a:r>
              <a:rPr lang="en-US" sz="2000" b="1" dirty="0">
                <a:latin typeface="Consolas" panose="020B0609020204030204" pitchFamily="49" charset="0"/>
              </a:rPr>
              <a:t>,</a:t>
            </a:r>
            <a:br>
              <a:rPr lang="en-US" sz="2000" b="1" dirty="0">
                <a:latin typeface="Consolas" panose="020B0609020204030204" pitchFamily="49" charset="0"/>
              </a:rPr>
            </a:br>
            <a:r>
              <a:rPr lang="en-US" sz="2000" b="1" dirty="0">
                <a:latin typeface="Consolas" panose="020B0609020204030204" pitchFamily="49" charset="0"/>
              </a:rPr>
              <a:t>  children: &lt;Widget&gt;[</a:t>
            </a:r>
            <a:br>
              <a:rPr lang="en-US" sz="2000" b="1" dirty="0">
                <a:latin typeface="Consolas" panose="020B0609020204030204" pitchFamily="49" charset="0"/>
              </a:rPr>
            </a:br>
            <a:r>
              <a:rPr lang="en-US" sz="2000" b="1" dirty="0">
                <a:latin typeface="Consolas" panose="020B0609020204030204" pitchFamily="49" charset="0"/>
              </a:rPr>
              <a:t>    Icon(</a:t>
            </a:r>
            <a:r>
              <a:rPr lang="en-US" sz="2000" b="1" dirty="0" err="1">
                <a:latin typeface="Consolas" panose="020B0609020204030204" pitchFamily="49" charset="0"/>
              </a:rPr>
              <a:t>Icons.star</a:t>
            </a:r>
            <a:r>
              <a:rPr lang="en-US" sz="2000" b="1" dirty="0">
                <a:latin typeface="Consolas" panose="020B0609020204030204" pitchFamily="49" charset="0"/>
              </a:rPr>
              <a:t>, size: 50),</a:t>
            </a:r>
            <a:br>
              <a:rPr lang="en-US" sz="2000" b="1" dirty="0">
                <a:latin typeface="Consolas" panose="020B0609020204030204" pitchFamily="49" charset="0"/>
              </a:rPr>
            </a:br>
            <a:r>
              <a:rPr lang="en-US" sz="2000" b="1" dirty="0">
                <a:latin typeface="Consolas" panose="020B0609020204030204" pitchFamily="49" charset="0"/>
              </a:rPr>
              <a:t>    Icon(</a:t>
            </a:r>
            <a:r>
              <a:rPr lang="en-US" sz="2000" b="1" dirty="0" err="1">
                <a:latin typeface="Consolas" panose="020B0609020204030204" pitchFamily="49" charset="0"/>
              </a:rPr>
              <a:t>Icons.star</a:t>
            </a:r>
            <a:r>
              <a:rPr lang="en-US" sz="2000" b="1" dirty="0">
                <a:latin typeface="Consolas" panose="020B0609020204030204" pitchFamily="49" charset="0"/>
              </a:rPr>
              <a:t>, size: 50),</a:t>
            </a:r>
            <a:br>
              <a:rPr lang="en-US" sz="2000" b="1" dirty="0">
                <a:latin typeface="Consolas" panose="020B0609020204030204" pitchFamily="49" charset="0"/>
              </a:rPr>
            </a:br>
            <a:r>
              <a:rPr lang="en-US" sz="2000" b="1" dirty="0">
                <a:latin typeface="Consolas" panose="020B0609020204030204" pitchFamily="49" charset="0"/>
              </a:rPr>
              <a:t>    Icon(</a:t>
            </a:r>
            <a:r>
              <a:rPr lang="en-US" sz="2000" b="1" dirty="0" err="1">
                <a:latin typeface="Consolas" panose="020B0609020204030204" pitchFamily="49" charset="0"/>
              </a:rPr>
              <a:t>Icons.star</a:t>
            </a:r>
            <a:r>
              <a:rPr lang="en-US" sz="2000" b="1" dirty="0">
                <a:latin typeface="Consolas" panose="020B0609020204030204" pitchFamily="49" charset="0"/>
              </a:rPr>
              <a:t>, size: 50),</a:t>
            </a:r>
            <a:br>
              <a:rPr lang="en-US" sz="2000" b="1" dirty="0">
                <a:latin typeface="Consolas" panose="020B0609020204030204" pitchFamily="49" charset="0"/>
              </a:rPr>
            </a:br>
            <a:r>
              <a:rPr lang="en-US" sz="2000" b="1" dirty="0">
                <a:latin typeface="Consolas" panose="020B0609020204030204" pitchFamily="49" charset="0"/>
              </a:rPr>
              <a:t>  ],</a:t>
            </a:r>
            <a:br>
              <a:rPr lang="en-US" sz="2000" b="1" dirty="0">
                <a:latin typeface="Consolas" panose="020B0609020204030204" pitchFamily="49" charset="0"/>
              </a:rPr>
            </a:br>
            <a:r>
              <a:rPr lang="en-US" sz="2000" b="1" dirty="0"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B213BBB-373D-4E66-B4FB-93863498E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1199" y="2077279"/>
            <a:ext cx="4565378" cy="4421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468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71202-E583-4B9D-91D8-55063198E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MainAxises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723281-E438-43E0-BA9C-2F366DBD01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44297" y="2187642"/>
            <a:ext cx="4643845" cy="36782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AE3EE5-D623-4CD7-A195-BC12BF8E70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009" y="2187642"/>
            <a:ext cx="2945288" cy="36718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5E70F7B-252D-48E3-9B8B-D8451A3E58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0565" y="2187642"/>
            <a:ext cx="3089376" cy="3851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7018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C2D3D-8083-4538-97BC-A072B3C4C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Vertical direction / up down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CFC18F-6F52-4048-8B69-A74B384235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0198" y="2181225"/>
            <a:ext cx="6691604" cy="3678238"/>
          </a:xfrm>
        </p:spPr>
      </p:pic>
    </p:spTree>
    <p:extLst>
      <p:ext uri="{BB962C8B-B14F-4D97-AF65-F5344CB8AC3E}">
        <p14:creationId xmlns:p14="http://schemas.microsoft.com/office/powerpoint/2010/main" val="30908641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A4D3F-BE9C-488E-AAE4-2B30B0F19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Axis Alignment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E5777B3E-327D-4A13-988C-9E67915922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27942" y="1962564"/>
            <a:ext cx="4782866" cy="3678238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B38BDA1-6345-4EC9-B7A0-A62957BA3B81}"/>
              </a:ext>
            </a:extLst>
          </p:cNvPr>
          <p:cNvSpPr txBox="1"/>
          <p:nvPr/>
        </p:nvSpPr>
        <p:spPr>
          <a:xfrm>
            <a:off x="1001521" y="2718909"/>
            <a:ext cx="641307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Row /*or Column*/(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crossAxisAlignment</a:t>
            </a:r>
            <a:r>
              <a:rPr lang="en-US" dirty="0">
                <a:latin typeface="Consolas" panose="020B0609020204030204" pitchFamily="49" charset="0"/>
              </a:rPr>
              <a:t>: </a:t>
            </a:r>
            <a:r>
              <a:rPr lang="en-US" dirty="0" err="1">
                <a:latin typeface="Consolas" panose="020B0609020204030204" pitchFamily="49" charset="0"/>
              </a:rPr>
              <a:t>CrossAxisAlignment.start</a:t>
            </a:r>
            <a:r>
              <a:rPr lang="en-US" dirty="0">
                <a:latin typeface="Consolas" panose="020B0609020204030204" pitchFamily="49" charset="0"/>
              </a:rPr>
              <a:t>,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children: &lt;Widget&gt;[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Icon(</a:t>
            </a:r>
            <a:r>
              <a:rPr lang="en-US" dirty="0" err="1">
                <a:latin typeface="Consolas" panose="020B0609020204030204" pitchFamily="49" charset="0"/>
              </a:rPr>
              <a:t>Icons.star</a:t>
            </a:r>
            <a:r>
              <a:rPr lang="en-US" dirty="0">
                <a:latin typeface="Consolas" panose="020B0609020204030204" pitchFamily="49" charset="0"/>
              </a:rPr>
              <a:t>, size: 50),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Icon(</a:t>
            </a:r>
            <a:r>
              <a:rPr lang="en-US" dirty="0" err="1">
                <a:latin typeface="Consolas" panose="020B0609020204030204" pitchFamily="49" charset="0"/>
              </a:rPr>
              <a:t>Icons.star</a:t>
            </a:r>
            <a:r>
              <a:rPr lang="en-US" dirty="0">
                <a:latin typeface="Consolas" panose="020B0609020204030204" pitchFamily="49" charset="0"/>
              </a:rPr>
              <a:t>, size: 200),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Icon(</a:t>
            </a:r>
            <a:r>
              <a:rPr lang="en-US" dirty="0" err="1">
                <a:latin typeface="Consolas" panose="020B0609020204030204" pitchFamily="49" charset="0"/>
              </a:rPr>
              <a:t>Icons.star</a:t>
            </a:r>
            <a:r>
              <a:rPr lang="en-US" dirty="0">
                <a:latin typeface="Consolas" panose="020B0609020204030204" pitchFamily="49" charset="0"/>
              </a:rPr>
              <a:t>, size: 50),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],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),</a:t>
            </a:r>
          </a:p>
        </p:txBody>
      </p:sp>
    </p:spTree>
    <p:extLst>
      <p:ext uri="{BB962C8B-B14F-4D97-AF65-F5344CB8AC3E}">
        <p14:creationId xmlns:p14="http://schemas.microsoft.com/office/powerpoint/2010/main" val="38609684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D0672-C279-47DE-8AD1-210EFB7D0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CrossAxis</a:t>
            </a:r>
            <a:r>
              <a:rPr lang="en-US" dirty="0"/>
              <a:t> Alignment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F7A068-8EB2-4E85-B0A4-5D51E9479C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75235" y="2201103"/>
            <a:ext cx="5039893" cy="3678238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DF6F5A6-EE3C-4EB2-85B1-112E09EBE9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2" y="2201103"/>
            <a:ext cx="2754489" cy="42816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23B01DF-0C4D-48AD-93F3-DA3439F59E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4423" y="2281590"/>
            <a:ext cx="3589866" cy="3182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5865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61C89-67D2-4121-BB5B-29F37EC0D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 Cross Axis Alignment example 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C87A8C-E8B5-4268-9554-75281786D2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0980" y="2181225"/>
            <a:ext cx="7430040" cy="3678238"/>
          </a:xfrm>
        </p:spPr>
      </p:pic>
    </p:spTree>
    <p:extLst>
      <p:ext uri="{BB962C8B-B14F-4D97-AF65-F5344CB8AC3E}">
        <p14:creationId xmlns:p14="http://schemas.microsoft.com/office/powerpoint/2010/main" val="23390544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61C89-67D2-4121-BB5B-29F37EC0D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 </a:t>
            </a:r>
            <a:r>
              <a:rPr lang="en-US" dirty="0" err="1"/>
              <a:t>CrossAxisAlignment</a:t>
            </a:r>
            <a:r>
              <a:rPr lang="en-US" dirty="0"/>
              <a:t> example 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15583-6075-41FC-B4B1-FF5F8DF4A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28E286BF-F6EA-4130-80DB-0CB1E1611E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138" y="2180496"/>
            <a:ext cx="815901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4088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D9C17-34FC-41F5-BA55-585BEF4BE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Rows Cross Axes Alignment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276000-DAF5-4EAD-AAA3-891F848C8F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4399" y="2181225"/>
            <a:ext cx="7443202" cy="3678238"/>
          </a:xfrm>
        </p:spPr>
      </p:pic>
    </p:spTree>
    <p:extLst>
      <p:ext uri="{BB962C8B-B14F-4D97-AF65-F5344CB8AC3E}">
        <p14:creationId xmlns:p14="http://schemas.microsoft.com/office/powerpoint/2010/main" val="37145436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716CC-ED31-4A97-95E8-4DE3DD693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Size 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81FBC-3D70-4CE1-B0A2-A3FD6779C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Use to give spacing between </a:t>
            </a:r>
            <a:r>
              <a:rPr lang="en-US" dirty="0" err="1"/>
              <a:t>childrenSizedBox</a:t>
            </a:r>
            <a:r>
              <a:rPr lang="en-US" dirty="0"/>
              <a:t> as padding</a:t>
            </a:r>
          </a:p>
          <a:p>
            <a:r>
              <a:rPr lang="en-US" dirty="0"/>
              <a:t>When in need of adding padding or margin, you might choose Padding or Container widgets. But they can be more verbose and less readable than adding a </a:t>
            </a:r>
            <a:r>
              <a:rPr lang="en-US" dirty="0" err="1"/>
              <a:t>Sizedbox</a:t>
            </a:r>
            <a:endParaRPr lang="en-US" dirty="0"/>
          </a:p>
          <a:p>
            <a:r>
              <a:rPr lang="en-US" dirty="0">
                <a:latin typeface="Consolas" panose="020B0609020204030204" pitchFamily="49" charset="0"/>
              </a:rPr>
              <a:t>Column(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children: &lt;Widget&gt;[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Icon(</a:t>
            </a:r>
            <a:r>
              <a:rPr lang="en-US" dirty="0" err="1">
                <a:latin typeface="Consolas" panose="020B0609020204030204" pitchFamily="49" charset="0"/>
              </a:rPr>
              <a:t>Icons.star</a:t>
            </a:r>
            <a:r>
              <a:rPr lang="en-US" dirty="0">
                <a:latin typeface="Consolas" panose="020B0609020204030204" pitchFamily="49" charset="0"/>
              </a:rPr>
              <a:t>, size: 50),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const </a:t>
            </a:r>
            <a:r>
              <a:rPr lang="en-US" dirty="0" err="1">
                <a:latin typeface="Consolas" panose="020B0609020204030204" pitchFamily="49" charset="0"/>
              </a:rPr>
              <a:t>SizedBox</a:t>
            </a:r>
            <a:r>
              <a:rPr lang="en-US" dirty="0">
                <a:latin typeface="Consolas" panose="020B0609020204030204" pitchFamily="49" charset="0"/>
              </a:rPr>
              <a:t>(height: 100),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Icon(</a:t>
            </a:r>
            <a:r>
              <a:rPr lang="en-US" dirty="0" err="1">
                <a:latin typeface="Consolas" panose="020B0609020204030204" pitchFamily="49" charset="0"/>
              </a:rPr>
              <a:t>Icons.star</a:t>
            </a:r>
            <a:r>
              <a:rPr lang="en-US" dirty="0">
                <a:latin typeface="Consolas" panose="020B0609020204030204" pitchFamily="49" charset="0"/>
              </a:rPr>
              <a:t>, size: 50),                         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Icon(</a:t>
            </a:r>
            <a:r>
              <a:rPr lang="en-US" dirty="0" err="1">
                <a:latin typeface="Consolas" panose="020B0609020204030204" pitchFamily="49" charset="0"/>
              </a:rPr>
              <a:t>Icons.star</a:t>
            </a:r>
            <a:r>
              <a:rPr lang="en-US" dirty="0">
                <a:latin typeface="Consolas" panose="020B0609020204030204" pitchFamily="49" charset="0"/>
              </a:rPr>
              <a:t>, size: 50),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],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),</a:t>
            </a:r>
          </a:p>
          <a:p>
            <a:endParaRPr lang="en-US" dirty="0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14309DC7-6435-4B0B-B542-B7098CFA5E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4003" y="3131665"/>
            <a:ext cx="2016119" cy="3024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7917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2B709-82DA-40E9-8ABD-03D286580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E4B73-15D8-4ABC-80CE-7DD87D81E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Container</a:t>
            </a:r>
          </a:p>
          <a:p>
            <a:r>
              <a:rPr lang="en-US" dirty="0"/>
              <a:t>Safe area</a:t>
            </a:r>
          </a:p>
          <a:p>
            <a:r>
              <a:rPr lang="en-US" dirty="0"/>
              <a:t>Column</a:t>
            </a:r>
          </a:p>
          <a:p>
            <a:r>
              <a:rPr lang="en-US" dirty="0"/>
              <a:t>Rows </a:t>
            </a:r>
          </a:p>
        </p:txBody>
      </p:sp>
    </p:spTree>
    <p:extLst>
      <p:ext uri="{BB962C8B-B14F-4D97-AF65-F5344CB8AC3E}">
        <p14:creationId xmlns:p14="http://schemas.microsoft.com/office/powerpoint/2010/main" val="26093301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E68B7-F7EE-4F5C-AE6B-0006BB884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D9A76-5D00-428F-B607-6FBC3AE83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margin: </a:t>
            </a:r>
            <a:r>
              <a:rPr lang="en-US" dirty="0" err="1">
                <a:latin typeface="Consolas" panose="020B0609020204030204" pitchFamily="49" charset="0"/>
              </a:rPr>
              <a:t>EdgeInsets.all</a:t>
            </a:r>
            <a:r>
              <a:rPr lang="en-US" dirty="0">
                <a:latin typeface="Consolas" panose="020B0609020204030204" pitchFamily="49" charset="0"/>
              </a:rPr>
              <a:t>(20.0)</a:t>
            </a:r>
          </a:p>
          <a:p>
            <a:r>
              <a:rPr lang="en-US" dirty="0">
                <a:latin typeface="Consolas" panose="020B0609020204030204" pitchFamily="49" charset="0"/>
              </a:rPr>
              <a:t>Margin: </a:t>
            </a:r>
            <a:r>
              <a:rPr lang="en-US" dirty="0" err="1">
                <a:latin typeface="Consolas" panose="020B0609020204030204" pitchFamily="49" charset="0"/>
              </a:rPr>
              <a:t>EdgeInsert</a:t>
            </a:r>
            <a:r>
              <a:rPr lang="en-US" dirty="0">
                <a:latin typeface="Consolas" panose="020B0609020204030204" pitchFamily="49" charset="0"/>
              </a:rPr>
              <a:t>. Symmetric(vertical:50.0, Horizontal:10)</a:t>
            </a:r>
          </a:p>
          <a:p>
            <a:r>
              <a:rPr lang="en-US" dirty="0">
                <a:latin typeface="Consolas" panose="020B0609020204030204" pitchFamily="49" charset="0"/>
              </a:rPr>
              <a:t>Margin: </a:t>
            </a:r>
            <a:r>
              <a:rPr lang="en-US" dirty="0" err="1">
                <a:latin typeface="Consolas" panose="020B0609020204030204" pitchFamily="49" charset="0"/>
              </a:rPr>
              <a:t>EdgeInsert.fromLTRB</a:t>
            </a:r>
            <a:r>
              <a:rPr lang="en-US" dirty="0">
                <a:latin typeface="Consolas" panose="020B0609020204030204" pitchFamily="49" charset="0"/>
              </a:rPr>
              <a:t>(20,10,50,30)</a:t>
            </a:r>
          </a:p>
          <a:p>
            <a:r>
              <a:rPr lang="en-US" dirty="0">
                <a:latin typeface="Consolas" panose="020B0609020204030204" pitchFamily="49" charset="0"/>
              </a:rPr>
              <a:t>Margin: </a:t>
            </a:r>
            <a:r>
              <a:rPr lang="en-US" dirty="0" err="1">
                <a:latin typeface="Consolas" panose="020B0609020204030204" pitchFamily="49" charset="0"/>
              </a:rPr>
              <a:t>EdgeInsert.only</a:t>
            </a:r>
            <a:r>
              <a:rPr lang="en-US" dirty="0">
                <a:latin typeface="Consolas" panose="020B0609020204030204" pitchFamily="49" charset="0"/>
              </a:rPr>
              <a:t>(left:!0)</a:t>
            </a:r>
          </a:p>
          <a:p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32778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10310-775D-4B14-9B05-0F2AE9BD3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6EADB-9374-4D5F-974B-22D5A0FB3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padding: </a:t>
            </a:r>
            <a:r>
              <a:rPr lang="en-US" dirty="0" err="1">
                <a:latin typeface="Consolas" panose="020B0609020204030204" pitchFamily="49" charset="0"/>
              </a:rPr>
              <a:t>EdgeInsets.all</a:t>
            </a:r>
            <a:r>
              <a:rPr lang="en-US" dirty="0">
                <a:latin typeface="Consolas" panose="020B0609020204030204" pitchFamily="49" charset="0"/>
              </a:rPr>
              <a:t>(20.0)</a:t>
            </a:r>
          </a:p>
          <a:p>
            <a:r>
              <a:rPr lang="en-US" dirty="0">
                <a:latin typeface="Consolas" panose="020B0609020204030204" pitchFamily="49" charset="0"/>
              </a:rPr>
              <a:t>Padding: </a:t>
            </a:r>
            <a:r>
              <a:rPr lang="en-US" dirty="0" err="1">
                <a:latin typeface="Consolas" panose="020B0609020204030204" pitchFamily="49" charset="0"/>
              </a:rPr>
              <a:t>EdgeInsert.Symmetric</a:t>
            </a:r>
            <a:r>
              <a:rPr lang="en-US" dirty="0">
                <a:latin typeface="Consolas" panose="020B0609020204030204" pitchFamily="49" charset="0"/>
              </a:rPr>
              <a:t>(vertical:50.0, Horizontal:10)</a:t>
            </a:r>
          </a:p>
          <a:p>
            <a:r>
              <a:rPr lang="en-US" dirty="0">
                <a:latin typeface="Consolas" panose="020B0609020204030204" pitchFamily="49" charset="0"/>
              </a:rPr>
              <a:t>Padding: </a:t>
            </a:r>
            <a:r>
              <a:rPr lang="en-US" dirty="0" err="1">
                <a:latin typeface="Consolas" panose="020B0609020204030204" pitchFamily="49" charset="0"/>
              </a:rPr>
              <a:t>EdgeInsert.fromLTRB</a:t>
            </a:r>
            <a:r>
              <a:rPr lang="en-US" dirty="0">
                <a:latin typeface="Consolas" panose="020B0609020204030204" pitchFamily="49" charset="0"/>
              </a:rPr>
              <a:t>(20,10,50,30)</a:t>
            </a:r>
          </a:p>
          <a:p>
            <a:r>
              <a:rPr lang="en-US" dirty="0">
                <a:latin typeface="Consolas" panose="020B0609020204030204" pitchFamily="49" charset="0"/>
              </a:rPr>
              <a:t>Padding: </a:t>
            </a:r>
            <a:r>
              <a:rPr lang="en-US" dirty="0" err="1">
                <a:latin typeface="Consolas" panose="020B0609020204030204" pitchFamily="49" charset="0"/>
              </a:rPr>
              <a:t>EdgeInsert.only</a:t>
            </a:r>
            <a:r>
              <a:rPr lang="en-US" dirty="0">
                <a:latin typeface="Consolas" panose="020B0609020204030204" pitchFamily="49" charset="0"/>
              </a:rPr>
              <a:t>(left:!0)</a:t>
            </a:r>
          </a:p>
          <a:p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85837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35F1E-9AFF-4D7B-8AC5-AA865432C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CircleAvatar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F744A-4E69-49FF-9691-B2A995BD4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circle that represents a user.</a:t>
            </a:r>
          </a:p>
          <a:p>
            <a:r>
              <a:rPr lang="en-US" dirty="0"/>
              <a:t>Typically used with a user's profile image, or, in the absence of such an image, the user's initials</a:t>
            </a:r>
          </a:p>
          <a:p>
            <a:endParaRPr lang="en-US" dirty="0"/>
          </a:p>
          <a:p>
            <a:r>
              <a:rPr lang="en-US" dirty="0" err="1">
                <a:latin typeface="Consolas" panose="020B0609020204030204" pitchFamily="49" charset="0"/>
              </a:rPr>
              <a:t>CircleAvatar</a:t>
            </a:r>
            <a:r>
              <a:rPr lang="en-US" dirty="0">
                <a:latin typeface="Consolas" panose="020B0609020204030204" pitchFamily="49" charset="0"/>
              </a:rPr>
              <a:t>(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backgroundImage</a:t>
            </a:r>
            <a:r>
              <a:rPr lang="en-US" dirty="0">
                <a:latin typeface="Consolas" panose="020B0609020204030204" pitchFamily="49" charset="0"/>
              </a:rPr>
              <a:t>: </a:t>
            </a:r>
            <a:r>
              <a:rPr lang="en-US" dirty="0" err="1">
                <a:latin typeface="Consolas" panose="020B0609020204030204" pitchFamily="49" charset="0"/>
              </a:rPr>
              <a:t>NetworkImage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userAvatarUrl</a:t>
            </a:r>
            <a:r>
              <a:rPr lang="en-US" dirty="0">
                <a:latin typeface="Consolas" panose="020B0609020204030204" pitchFamily="49" charset="0"/>
              </a:rPr>
              <a:t>),</a:t>
            </a:r>
          </a:p>
          <a:p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endParaRPr lang="en-US" dirty="0"/>
          </a:p>
          <a:p>
            <a:r>
              <a:rPr lang="en-US" dirty="0" err="1">
                <a:hlinkClick r:id="rId2"/>
              </a:rPr>
              <a:t>CircleAvatar</a:t>
            </a:r>
            <a:r>
              <a:rPr lang="en-US" dirty="0">
                <a:hlinkClick r:id="rId2"/>
              </a:rPr>
              <a:t> class - material library - Dart API (</a:t>
            </a:r>
            <a:r>
              <a:rPr lang="en-US" dirty="0" err="1">
                <a:hlinkClick r:id="rId2"/>
              </a:rPr>
              <a:t>flutter.dev</a:t>
            </a:r>
            <a:r>
              <a:rPr lang="en-US" dirty="0">
                <a:hlinkClick r:id="rId2"/>
              </a:rPr>
              <a:t>)</a:t>
            </a:r>
            <a:endParaRPr lang="en-US" dirty="0"/>
          </a:p>
        </p:txBody>
      </p:sp>
      <p:pic>
        <p:nvPicPr>
          <p:cNvPr id="2052" name="Picture 4" descr="Flutter - CircleAvatar - radius">
            <a:extLst>
              <a:ext uri="{FF2B5EF4-FFF2-40B4-BE49-F238E27FC236}">
                <a16:creationId xmlns:a16="http://schemas.microsoft.com/office/drawing/2014/main" id="{3F7D6DA2-61CC-458A-B061-40B8C5FB75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66131" y="1939196"/>
            <a:ext cx="2231645" cy="2231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11853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80545-BE90-4B2D-8934-2EAD41F9D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Card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3961A-5373-48EA-ABD6-58FFCF733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A material design card: a panel with slightly rounded corners and an elevation shadow.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Card(  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child: Column(  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  </a:t>
            </a:r>
            <a:r>
              <a:rPr lang="en-US" b="1" dirty="0" err="1">
                <a:latin typeface="Consolas" panose="020B0609020204030204" pitchFamily="49" charset="0"/>
              </a:rPr>
              <a:t>mainAxisSize</a:t>
            </a:r>
            <a:r>
              <a:rPr lang="en-US" b="1" dirty="0">
                <a:latin typeface="Consolas" panose="020B0609020204030204" pitchFamily="49" charset="0"/>
              </a:rPr>
              <a:t>: </a:t>
            </a:r>
            <a:r>
              <a:rPr lang="en-US" b="1" dirty="0" err="1">
                <a:latin typeface="Consolas" panose="020B0609020204030204" pitchFamily="49" charset="0"/>
              </a:rPr>
              <a:t>MainAxisSize.min</a:t>
            </a:r>
            <a:r>
              <a:rPr lang="en-US" b="1" dirty="0">
                <a:latin typeface="Consolas" panose="020B0609020204030204" pitchFamily="49" charset="0"/>
              </a:rPr>
              <a:t>,  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  children: &lt;Widget&gt;[  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    const </a:t>
            </a:r>
            <a:r>
              <a:rPr lang="en-US" b="1" dirty="0" err="1">
                <a:latin typeface="Consolas" panose="020B0609020204030204" pitchFamily="49" charset="0"/>
              </a:rPr>
              <a:t>ListTile</a:t>
            </a:r>
            <a:r>
              <a:rPr lang="en-US" b="1" dirty="0">
                <a:latin typeface="Consolas" panose="020B0609020204030204" pitchFamily="49" charset="0"/>
              </a:rPr>
              <a:t>(  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      leading: Icon(</a:t>
            </a:r>
            <a:r>
              <a:rPr lang="en-US" b="1" dirty="0" err="1">
                <a:latin typeface="Consolas" panose="020B0609020204030204" pitchFamily="49" charset="0"/>
              </a:rPr>
              <a:t>Icons.album</a:t>
            </a:r>
            <a:r>
              <a:rPr lang="en-US" b="1" dirty="0">
                <a:latin typeface="Consolas" panose="020B0609020204030204" pitchFamily="49" charset="0"/>
              </a:rPr>
              <a:t>, size: 45),  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      title: Text('</a:t>
            </a:r>
            <a:r>
              <a:rPr lang="en-US" b="1" dirty="0" err="1">
                <a:latin typeface="Consolas" panose="020B0609020204030204" pitchFamily="49" charset="0"/>
              </a:rPr>
              <a:t>Sonu</a:t>
            </a:r>
            <a:r>
              <a:rPr lang="en-US" b="1" dirty="0">
                <a:latin typeface="Consolas" panose="020B0609020204030204" pitchFamily="49" charset="0"/>
              </a:rPr>
              <a:t> Nigam'),  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      subtitle: Text('Best of </a:t>
            </a:r>
            <a:r>
              <a:rPr lang="en-US" b="1" dirty="0" err="1">
                <a:latin typeface="Consolas" panose="020B0609020204030204" pitchFamily="49" charset="0"/>
              </a:rPr>
              <a:t>Sonu</a:t>
            </a:r>
            <a:r>
              <a:rPr lang="en-US" b="1" dirty="0">
                <a:latin typeface="Consolas" panose="020B0609020204030204" pitchFamily="49" charset="0"/>
              </a:rPr>
              <a:t> Nigam Song'),  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    ),  ],  ),  ); </a:t>
            </a:r>
            <a:endParaRPr lang="en-US" dirty="0"/>
          </a:p>
          <a:p>
            <a:r>
              <a:rPr lang="en-US" dirty="0">
                <a:hlinkClick r:id="rId2"/>
              </a:rPr>
              <a:t>Card class - material library - Dart API (</a:t>
            </a:r>
            <a:r>
              <a:rPr lang="en-US" dirty="0" err="1">
                <a:hlinkClick r:id="rId2"/>
              </a:rPr>
              <a:t>flutter.dev</a:t>
            </a:r>
            <a:r>
              <a:rPr lang="en-US" dirty="0">
                <a:hlinkClick r:id="rId2"/>
              </a:rPr>
              <a:t>)</a:t>
            </a:r>
            <a:endParaRPr lang="en-US" dirty="0"/>
          </a:p>
        </p:txBody>
      </p:sp>
      <p:pic>
        <p:nvPicPr>
          <p:cNvPr id="1026" name="Picture 2" descr="A card with a slight shadow, consisting of two rows, one with an icon and&#10;some text describing a musical, and the other with buttons for buying&#10;tickets or listening to the show.">
            <a:extLst>
              <a:ext uri="{FF2B5EF4-FFF2-40B4-BE49-F238E27FC236}">
                <a16:creationId xmlns:a16="http://schemas.microsoft.com/office/drawing/2014/main" id="{EAC8FD29-F93A-451C-A2C8-70C026A1EF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87702" y="2277657"/>
            <a:ext cx="2990503" cy="1151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59631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4B32F-C76F-4449-9BB2-FDD0C18E7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ListTile</a:t>
            </a:r>
            <a:endParaRPr lang="en-PK"/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9D5CDEBF-F43A-4BFC-8170-F8FF4752F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single fixed-height row that typically contains some text as well as a leading or trailing icon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ListTile</a:t>
            </a:r>
            <a:r>
              <a:rPr lang="en-US" dirty="0"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leading: </a:t>
            </a:r>
            <a:r>
              <a:rPr lang="en-US" dirty="0" err="1">
                <a:latin typeface="Consolas" panose="020B0609020204030204" pitchFamily="49" charset="0"/>
              </a:rPr>
              <a:t>FlutterLogo</a:t>
            </a:r>
            <a:r>
              <a:rPr lang="en-US" dirty="0">
                <a:latin typeface="Consolas" panose="020B0609020204030204" pitchFamily="49" charset="0"/>
              </a:rPr>
              <a:t>(),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title: Text('One-line with'),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)</a:t>
            </a:r>
          </a:p>
          <a:p>
            <a:endParaRPr lang="en-US" dirty="0"/>
          </a:p>
          <a:p>
            <a:r>
              <a:rPr lang="en-US" dirty="0" err="1">
                <a:hlinkClick r:id="rId2"/>
              </a:rPr>
              <a:t>ListTile</a:t>
            </a:r>
            <a:r>
              <a:rPr lang="en-US" dirty="0">
                <a:hlinkClick r:id="rId2"/>
              </a:rPr>
              <a:t> class - material library - Dart API (</a:t>
            </a:r>
            <a:r>
              <a:rPr lang="en-US" dirty="0" err="1">
                <a:hlinkClick r:id="rId2"/>
              </a:rPr>
              <a:t>flutter.dev</a:t>
            </a:r>
            <a:r>
              <a:rPr lang="en-US" dirty="0">
                <a:hlinkClick r:id="rId2"/>
              </a:rPr>
              <a:t>)</a:t>
            </a:r>
            <a:endParaRPr lang="en-US" dirty="0"/>
          </a:p>
        </p:txBody>
      </p:sp>
      <p:pic>
        <p:nvPicPr>
          <p:cNvPr id="1026" name="Picture 2" descr="Different variations of ListTile">
            <a:extLst>
              <a:ext uri="{FF2B5EF4-FFF2-40B4-BE49-F238E27FC236}">
                <a16:creationId xmlns:a16="http://schemas.microsoft.com/office/drawing/2014/main" id="{7D27ECDF-C1AC-434C-B651-E3FD960613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404"/>
          <a:stretch/>
        </p:blipFill>
        <p:spPr bwMode="auto">
          <a:xfrm>
            <a:off x="7552945" y="2300029"/>
            <a:ext cx="3995592" cy="1790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83052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0805B-E43F-4DB4-91E5-532E821BC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Links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23565-B58B-40D2-88CC-5EA69BDC3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Flutter Layout Cheat Sheet. Do you need simple layout samples for… | by Tomek </a:t>
            </a:r>
            <a:r>
              <a:rPr lang="en-US" dirty="0" err="1">
                <a:hlinkClick r:id="rId2"/>
              </a:rPr>
              <a:t>Polański</a:t>
            </a:r>
            <a:r>
              <a:rPr lang="en-US" dirty="0">
                <a:hlinkClick r:id="rId2"/>
              </a:rPr>
              <a:t> | Flutter Community | Medium</a:t>
            </a:r>
            <a:endParaRPr lang="en-US" dirty="0"/>
          </a:p>
          <a:p>
            <a:r>
              <a:rPr lang="en-US" dirty="0">
                <a:hlinkClick r:id="rId3"/>
              </a:rPr>
              <a:t>Material Design Color Palette Generator - Material Palette</a:t>
            </a:r>
            <a:endParaRPr lang="en-US" dirty="0">
              <a:hlinkClick r:id="rId4"/>
            </a:endParaRPr>
          </a:p>
          <a:p>
            <a:r>
              <a:rPr lang="en-US" dirty="0">
                <a:hlinkClick r:id="rId4"/>
              </a:rPr>
              <a:t>Browse Fonts - Google Fonts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285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1AB9E-6705-4C5C-8441-8068AC836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Widget State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981EA-62A6-40E2-A116-682DA9C99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 is information that  </a:t>
            </a:r>
          </a:p>
          <a:p>
            <a:pPr lvl="1"/>
            <a:r>
              <a:rPr lang="en-US" dirty="0"/>
              <a:t>can be read synchronously when the widget is built </a:t>
            </a:r>
          </a:p>
          <a:p>
            <a:pPr lvl="1"/>
            <a:r>
              <a:rPr lang="en-US" dirty="0"/>
              <a:t>might change during the lifetime of the widget</a:t>
            </a:r>
          </a:p>
          <a:p>
            <a:r>
              <a:rPr lang="en-US" dirty="0" err="1"/>
              <a:t>StatefulWidget</a:t>
            </a:r>
            <a:endParaRPr lang="en-US" dirty="0"/>
          </a:p>
          <a:p>
            <a:r>
              <a:rPr lang="en-US" dirty="0" err="1"/>
              <a:t>StatelessWidget</a:t>
            </a:r>
            <a:endParaRPr lang="en-PK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84518C-3500-434F-8E9D-853FB0C13264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4253525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D6859-8259-41EA-979A-B97CFDA75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Stateless Widget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ED7B2-AC51-4B73-9AF3-7656453C4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widget that does not require mutable state.</a:t>
            </a:r>
          </a:p>
          <a:p>
            <a:r>
              <a:rPr lang="en-US" dirty="0"/>
              <a:t>Stateless widget are useful when the part of the user interface you are describing does not depend on anything other than the configuration information in the object itself</a:t>
            </a:r>
          </a:p>
          <a:p>
            <a:r>
              <a:rPr lang="en-US" dirty="0"/>
              <a:t>In simple words, Stateless widgets cannot change their state during the runtime of the app, which means the widgets cannot be redrawn while the app is in action.</a:t>
            </a:r>
          </a:p>
          <a:p>
            <a:r>
              <a:rPr lang="en-US" dirty="0"/>
              <a:t>TIPS: You can quickly build a Stateless Widget in VS Code or Android Studio by using the shortcut “</a:t>
            </a:r>
            <a:r>
              <a:rPr lang="en-US" dirty="0" err="1"/>
              <a:t>stless</a:t>
            </a:r>
            <a:r>
              <a:rPr lang="en-US" dirty="0"/>
              <a:t>”.</a:t>
            </a:r>
          </a:p>
          <a:p>
            <a:endParaRPr lang="en-US" dirty="0"/>
          </a:p>
          <a:p>
            <a:r>
              <a:rPr lang="en-US" dirty="0" err="1">
                <a:hlinkClick r:id="rId2"/>
              </a:rPr>
              <a:t>StatelessWidget</a:t>
            </a:r>
            <a:r>
              <a:rPr lang="en-US" dirty="0">
                <a:hlinkClick r:id="rId2"/>
              </a:rPr>
              <a:t> class - widgets library - Dart API (</a:t>
            </a:r>
            <a:r>
              <a:rPr lang="en-US" dirty="0" err="1">
                <a:hlinkClick r:id="rId2"/>
              </a:rPr>
              <a:t>flutter.dev</a:t>
            </a:r>
            <a:r>
              <a:rPr lang="en-US" dirty="0">
                <a:hlinkClick r:id="rId2"/>
              </a:rPr>
              <a:t>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667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D6859-8259-41EA-979A-B97CFDA75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Stateless Widget - Implementation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ED7B2-AC51-4B73-9AF3-7656453C4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class </a:t>
            </a:r>
            <a:r>
              <a:rPr lang="en-US" dirty="0" err="1">
                <a:latin typeface="Consolas" panose="020B0609020204030204" pitchFamily="49" charset="0"/>
              </a:rPr>
              <a:t>GreenFrog</a:t>
            </a:r>
            <a:r>
              <a:rPr lang="en-US" dirty="0">
                <a:latin typeface="Consolas" panose="020B0609020204030204" pitchFamily="49" charset="0"/>
              </a:rPr>
              <a:t> extends </a:t>
            </a:r>
            <a:r>
              <a:rPr lang="en-US" dirty="0" err="1">
                <a:latin typeface="Consolas" panose="020B0609020204030204" pitchFamily="49" charset="0"/>
              </a:rPr>
              <a:t>StatelessWidget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const </a:t>
            </a:r>
            <a:r>
              <a:rPr lang="en-US" dirty="0" err="1">
                <a:latin typeface="Consolas" panose="020B0609020204030204" pitchFamily="49" charset="0"/>
              </a:rPr>
              <a:t>GreenFrog</a:t>
            </a:r>
            <a:r>
              <a:rPr lang="en-US" dirty="0">
                <a:latin typeface="Consolas" panose="020B0609020204030204" pitchFamily="49" charset="0"/>
              </a:rPr>
              <a:t>({ Key? key }) : super(key: key);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@override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Widget build(</a:t>
            </a:r>
            <a:r>
              <a:rPr lang="en-US" dirty="0" err="1">
                <a:latin typeface="Consolas" panose="020B0609020204030204" pitchFamily="49" charset="0"/>
              </a:rPr>
              <a:t>BuildContext</a:t>
            </a:r>
            <a:r>
              <a:rPr lang="en-US" dirty="0">
                <a:latin typeface="Consolas" panose="020B0609020204030204" pitchFamily="49" charset="0"/>
              </a:rPr>
              <a:t> context)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return Container(color: const Color(0xFF2DBD3A));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692387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A017C-04E0-426D-A9E6-38D8A277A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Stateful widget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AD90C-A2BB-4CAF-A1EA-AFDDF2124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widget that has mutable state.</a:t>
            </a:r>
          </a:p>
          <a:p>
            <a:r>
              <a:rPr lang="en-US" dirty="0"/>
              <a:t>They are the widgets which can change their state multiple times and can be redrawn on to the screen any number of times while the app is in action.</a:t>
            </a:r>
          </a:p>
          <a:p>
            <a:r>
              <a:rPr lang="en-US" dirty="0"/>
              <a:t>Tip: you can quickly build a Stateful Widget in VS Code or Android Studio by using the shortcut “</a:t>
            </a:r>
            <a:r>
              <a:rPr lang="en-US" dirty="0" err="1"/>
              <a:t>stf</a:t>
            </a:r>
            <a:r>
              <a:rPr lang="en-US" dirty="0"/>
              <a:t>”.</a:t>
            </a:r>
          </a:p>
          <a:p>
            <a:r>
              <a:rPr lang="en-US" dirty="0"/>
              <a:t>Stateful widgets are useful when the part of the user interface you are describing can change dynamically, e.g. due to having an internal clock-driven state, or depending on some system state</a:t>
            </a:r>
          </a:p>
          <a:p>
            <a:r>
              <a:rPr lang="en-US" dirty="0" err="1">
                <a:hlinkClick r:id="rId2"/>
              </a:rPr>
              <a:t>StatefulWidget</a:t>
            </a:r>
            <a:r>
              <a:rPr lang="en-US" dirty="0">
                <a:hlinkClick r:id="rId2"/>
              </a:rPr>
              <a:t> class - widgets library - Dart API (</a:t>
            </a:r>
            <a:r>
              <a:rPr lang="en-US" dirty="0" err="1">
                <a:hlinkClick r:id="rId2"/>
              </a:rPr>
              <a:t>flutter.dev</a:t>
            </a:r>
            <a:r>
              <a:rPr lang="en-US" dirty="0">
                <a:hlinkClick r:id="rId2"/>
              </a:rPr>
              <a:t>)</a:t>
            </a:r>
            <a:endParaRPr lang="en-US" dirty="0"/>
          </a:p>
          <a:p>
            <a:r>
              <a:rPr lang="en-US" dirty="0"/>
              <a:t>Implementation due in next week.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773021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39BC9-5739-427B-8C55-E374DA032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Safe Area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EC3FE-842C-4CAB-8B2E-4746B18BD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widget that insets its child by sufficient padding to avoid intrusions by the operating system.</a:t>
            </a:r>
          </a:p>
          <a:p>
            <a:r>
              <a:rPr lang="en-US" dirty="0"/>
              <a:t>For example, this will indent the child by enough to avoid the status bar at the top of the screen.</a:t>
            </a:r>
          </a:p>
          <a:p>
            <a:r>
              <a:rPr lang="en-US" dirty="0" err="1">
                <a:hlinkClick r:id="rId2"/>
              </a:rPr>
              <a:t>SafeArea</a:t>
            </a:r>
            <a:r>
              <a:rPr lang="en-US" dirty="0">
                <a:hlinkClick r:id="rId2"/>
              </a:rPr>
              <a:t> class - widgets library - Dart API (</a:t>
            </a:r>
            <a:r>
              <a:rPr lang="en-US" dirty="0" err="1">
                <a:hlinkClick r:id="rId2"/>
              </a:rPr>
              <a:t>flutter.dev</a:t>
            </a:r>
            <a:r>
              <a:rPr lang="en-US" dirty="0">
                <a:hlinkClick r:id="rId2"/>
              </a:rPr>
              <a:t>)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body: </a:t>
            </a:r>
            <a:r>
              <a:rPr lang="en-US" b="1" dirty="0" err="1">
                <a:latin typeface="Consolas" panose="020B0609020204030204" pitchFamily="49" charset="0"/>
              </a:rPr>
              <a:t>SafeArea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    child: Center(),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))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983656-8D9E-4C12-BA98-0C3825499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5137" y="3585389"/>
            <a:ext cx="3995592" cy="2936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98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8A361-FCF0-4343-846F-FD8947834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9375738-3215-4AA5-8E09-8A15C85C7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One of the most used Widgets — and for good reasons:</a:t>
            </a:r>
          </a:p>
          <a:p>
            <a:r>
              <a:rPr lang="en-US" dirty="0"/>
              <a:t>Container as a layout tool</a:t>
            </a:r>
          </a:p>
          <a:p>
            <a:r>
              <a:rPr lang="en-US" dirty="0"/>
              <a:t>When you don’t specify the height and the width of the Container, it will match its child’s size</a:t>
            </a:r>
          </a:p>
          <a:p>
            <a:r>
              <a:rPr lang="en-US" dirty="0"/>
              <a:t>Code :</a:t>
            </a:r>
            <a:br>
              <a:rPr lang="en-US" dirty="0"/>
            </a:br>
            <a:endParaRPr lang="en-US" dirty="0"/>
          </a:p>
          <a:p>
            <a:r>
              <a:rPr lang="en-US" b="1" dirty="0">
                <a:latin typeface="Consolas" panose="020B0609020204030204" pitchFamily="49" charset="0"/>
              </a:rPr>
              <a:t>Scaffold(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	</a:t>
            </a:r>
            <a:r>
              <a:rPr lang="en-US" b="1" dirty="0" err="1">
                <a:latin typeface="Consolas" panose="020B0609020204030204" pitchFamily="49" charset="0"/>
              </a:rPr>
              <a:t>appBar</a:t>
            </a:r>
            <a:r>
              <a:rPr lang="en-US" b="1" dirty="0">
                <a:latin typeface="Consolas" panose="020B0609020204030204" pitchFamily="49" charset="0"/>
              </a:rPr>
              <a:t>: </a:t>
            </a:r>
            <a:r>
              <a:rPr lang="en-US" b="1" dirty="0" err="1">
                <a:latin typeface="Consolas" panose="020B0609020204030204" pitchFamily="49" charset="0"/>
              </a:rPr>
              <a:t>AppBar</a:t>
            </a:r>
            <a:r>
              <a:rPr lang="en-US" b="1" dirty="0">
                <a:latin typeface="Consolas" panose="020B0609020204030204" pitchFamily="49" charset="0"/>
              </a:rPr>
              <a:t>(title: Text('Container as a layout')),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	body: Container(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		color: </a:t>
            </a:r>
            <a:r>
              <a:rPr lang="en-US" b="1" dirty="0" err="1">
                <a:latin typeface="Consolas" panose="020B0609020204030204" pitchFamily="49" charset="0"/>
              </a:rPr>
              <a:t>Colors.yellowAccent</a:t>
            </a:r>
            <a:r>
              <a:rPr lang="en-US" b="1" dirty="0">
                <a:latin typeface="Consolas" panose="020B0609020204030204" pitchFamily="49" charset="0"/>
              </a:rPr>
              <a:t>,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		child: Text("Hi"),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	),);</a:t>
            </a:r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1FEE999E-B9D9-4BBF-9BC8-1D37051C9B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3895" y="3428999"/>
            <a:ext cx="1926550" cy="288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5332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644B8-E93C-42B6-85C9-1E357C126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Columns and Rows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68BE21-A54C-490E-9AB9-401A2187C1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8765" y="2181225"/>
            <a:ext cx="6134470" cy="3678238"/>
          </a:xfrm>
        </p:spPr>
      </p:pic>
    </p:spTree>
    <p:extLst>
      <p:ext uri="{BB962C8B-B14F-4D97-AF65-F5344CB8AC3E}">
        <p14:creationId xmlns:p14="http://schemas.microsoft.com/office/powerpoint/2010/main" val="275369590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CA3727FEAE1EA4BA709ADDE56669827" ma:contentTypeVersion="14" ma:contentTypeDescription="Create a new document." ma:contentTypeScope="" ma:versionID="68d83897c970078d215df57558967221">
  <xsd:schema xmlns:xsd="http://www.w3.org/2001/XMLSchema" xmlns:xs="http://www.w3.org/2001/XMLSchema" xmlns:p="http://schemas.microsoft.com/office/2006/metadata/properties" xmlns:ns3="f3bb246d-5384-49a5-957b-38d5157b8ae0" xmlns:ns4="56e6d0ec-24c1-41bb-96a5-23e5a768b12e" targetNamespace="http://schemas.microsoft.com/office/2006/metadata/properties" ma:root="true" ma:fieldsID="29f513fd8615cd4ac5e35d5c4ca95835" ns3:_="" ns4:_="">
    <xsd:import namespace="f3bb246d-5384-49a5-957b-38d5157b8ae0"/>
    <xsd:import namespace="56e6d0ec-24c1-41bb-96a5-23e5a768b12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3bb246d-5384-49a5-957b-38d5157b8ae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e6d0ec-24c1-41bb-96a5-23e5a768b12e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B2A76E2-2ED7-4B0E-98E1-5E2D37CD660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3bb246d-5384-49a5-957b-38d5157b8ae0"/>
    <ds:schemaRef ds:uri="56e6d0ec-24c1-41bb-96a5-23e5a768b12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025B51F-BDF6-4FDD-B141-6253A267BF5F}">
  <ds:schemaRefs>
    <ds:schemaRef ds:uri="http://purl.org/dc/terms/"/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56e6d0ec-24c1-41bb-96a5-23e5a768b12e"/>
    <ds:schemaRef ds:uri="http://schemas.openxmlformats.org/package/2006/metadata/core-properties"/>
    <ds:schemaRef ds:uri="http://schemas.microsoft.com/office/2006/metadata/properties"/>
    <ds:schemaRef ds:uri="f3bb246d-5384-49a5-957b-38d5157b8ae0"/>
    <ds:schemaRef ds:uri="http://purl.org/dc/dcmitype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3FE2B0B0-D8AE-4F9D-80E5-7FE8EEF4B66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1561</TotalTime>
  <Words>1027</Words>
  <Application>Microsoft Office PowerPoint</Application>
  <PresentationFormat>Widescreen</PresentationFormat>
  <Paragraphs>115</Paragraphs>
  <Slides>25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Dividend</vt:lpstr>
      <vt:lpstr>CSE-4078 Mobile Application Development</vt:lpstr>
      <vt:lpstr>outline</vt:lpstr>
      <vt:lpstr>Widget State</vt:lpstr>
      <vt:lpstr>Stateless Widget</vt:lpstr>
      <vt:lpstr>Stateless Widget - Implementation</vt:lpstr>
      <vt:lpstr>Stateful widget</vt:lpstr>
      <vt:lpstr>Safe Area</vt:lpstr>
      <vt:lpstr>Container</vt:lpstr>
      <vt:lpstr>Columns and Rows</vt:lpstr>
      <vt:lpstr>COLUMN</vt:lpstr>
      <vt:lpstr>MainAxises</vt:lpstr>
      <vt:lpstr>MainAxises</vt:lpstr>
      <vt:lpstr>Vertical direction / up down</vt:lpstr>
      <vt:lpstr>Cross Axis Alignment</vt:lpstr>
      <vt:lpstr>CrossAxis Alignment</vt:lpstr>
      <vt:lpstr>Column Cross Axis Alignment example 2</vt:lpstr>
      <vt:lpstr>Column CrossAxisAlignment example 2</vt:lpstr>
      <vt:lpstr>Rows Cross Axes Alignment</vt:lpstr>
      <vt:lpstr>Size box</vt:lpstr>
      <vt:lpstr>Margin</vt:lpstr>
      <vt:lpstr>Padding</vt:lpstr>
      <vt:lpstr>CircleAvatar</vt:lpstr>
      <vt:lpstr>Card</vt:lpstr>
      <vt:lpstr>ListTile</vt:lpstr>
      <vt:lpstr>Useful Links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</dc:title>
  <dc:creator>Sara Masood</dc:creator>
  <cp:lastModifiedBy>Shahbaz Sahi</cp:lastModifiedBy>
  <cp:revision>76</cp:revision>
  <dcterms:created xsi:type="dcterms:W3CDTF">2021-10-01T05:55:09Z</dcterms:created>
  <dcterms:modified xsi:type="dcterms:W3CDTF">2022-03-13T11:57:32Z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0x010100ECA3727FEAE1EA4BA709ADDE56669827</vt:lpwstr>
  </property>
</Properties>
</file>