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8"/>
  </p:notesMasterIdLst>
  <p:sldIdLst>
    <p:sldId id="283" r:id="rId5"/>
    <p:sldId id="27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E9A81-D86B-4F46-9F5E-0348C31CC060}" v="22" dt="2021-11-07T12:52:51.67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9DA7-0B73-41DC-85F5-C67CCCED20CB}" type="datetimeFigureOut">
              <a:rPr lang="en-PK" smtClean="0"/>
              <a:t>11/08/2021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5260-CD24-4250-950B-199366B996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22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5260-CD24-4250-950B-199366B9965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67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6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using-pack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7BAD-31F6-41B2-A2BF-0F391C95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CSE-4078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C33F-917B-4CFC-857C-9926D5D2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Lecture 8 and 9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Sara Masood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56AB1A3-B8D0-4CE1-A1FA-91DCCE7E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09EA6-FB9C-4E80-9B63-3BC4C0628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98868-D6DC-40C4-A67A-26D3EF9B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2F41A-5597-495A-BA30-9E1AC3AC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Example – Xylophone app</a:t>
            </a:r>
            <a:endParaRPr lang="en-PK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5597E-AF81-4397-A735-3DE1D96E8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C0180-A18F-4E78-AFAC-B3659BB79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DAF487-E053-4DEB-8D83-094FEDB5F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89CFB-6047-4883-B0F7-85F75022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2" descr="Finished App">
            <a:extLst>
              <a:ext uri="{FF2B5EF4-FFF2-40B4-BE49-F238E27FC236}">
                <a16:creationId xmlns:a16="http://schemas.microsoft.com/office/drawing/2014/main" id="{81225349-183E-4192-A650-DE476DAD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578" y="938173"/>
            <a:ext cx="2472644" cy="49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1635-2160-4205-9EF2-D8E387CE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r>
              <a:rPr lang="en-US" dirty="0"/>
              <a:t>We’re going to make a music app that plays Xylophone sounds. </a:t>
            </a:r>
          </a:p>
          <a:p>
            <a:r>
              <a:rPr lang="en-US" dirty="0"/>
              <a:t>For every Beethoven out there, this will let you unleash your musical talent where ever you are.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65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DFDA4-D685-4EB6-995A-9006B28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Search for packages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CEE5AD-6F42-4557-8AB6-F70A5DF9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Dive into the Likes, PUB Points, popularity, and developer to decide the package. </a:t>
            </a:r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B0476DFF-0CCD-43EA-9521-1570AC53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59" y="702156"/>
            <a:ext cx="453494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9D4D-4F1C-4766-8F82-52102529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dependency and import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B8CA-3273-49B6-8863-13CEDDF7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dependencies: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audioplayers</a:t>
            </a:r>
            <a:r>
              <a:rPr lang="en-US" sz="2000" b="1" dirty="0">
                <a:latin typeface="Consolas" panose="020B0609020204030204" pitchFamily="49" charset="0"/>
              </a:rPr>
              <a:t>: ^0.20.1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import '</a:t>
            </a:r>
            <a:r>
              <a:rPr lang="en-US" sz="2000" b="1" dirty="0" err="1">
                <a:latin typeface="Consolas" panose="020B0609020204030204" pitchFamily="49" charset="0"/>
              </a:rPr>
              <a:t>package:audioplayers</a:t>
            </a:r>
            <a:r>
              <a:rPr lang="en-US" sz="2000" b="1" dirty="0"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latin typeface="Consolas" panose="020B0609020204030204" pitchFamily="49" charset="0"/>
              </a:rPr>
              <a:t>audioplayers.dart</a:t>
            </a:r>
            <a:r>
              <a:rPr lang="en-US" sz="2000" b="1" dirty="0">
                <a:latin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Consolas" panose="020B0609020204030204" pitchFamily="49" charset="0"/>
              </a:rPr>
              <a:t>import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i="0" dirty="0">
                <a:effectLst/>
                <a:latin typeface="Consolas" panose="020B0609020204030204" pitchFamily="49" charset="0"/>
              </a:rPr>
              <a:t>'</a:t>
            </a:r>
            <a:r>
              <a:rPr lang="en-US" sz="2000" b="1" i="0" dirty="0" err="1">
                <a:effectLst/>
                <a:latin typeface="Consolas" panose="020B0609020204030204" pitchFamily="49" charset="0"/>
              </a:rPr>
              <a:t>package:audioplayers</a:t>
            </a:r>
            <a:r>
              <a:rPr lang="en-US" sz="2000" b="1" i="0" dirty="0">
                <a:effectLst/>
                <a:latin typeface="Consolas" panose="020B0609020204030204" pitchFamily="49" charset="0"/>
              </a:rPr>
              <a:t>/</a:t>
            </a:r>
            <a:r>
              <a:rPr lang="en-US" sz="2000" b="1" i="0" dirty="0" err="1">
                <a:effectLst/>
                <a:latin typeface="Consolas" panose="020B0609020204030204" pitchFamily="49" charset="0"/>
              </a:rPr>
              <a:t>audio_cache.dart</a:t>
            </a:r>
            <a:r>
              <a:rPr lang="en-US" sz="2000" b="1" i="0" dirty="0">
                <a:effectLst/>
                <a:latin typeface="Consolas" panose="020B0609020204030204" pitchFamily="49" charset="0"/>
              </a:rPr>
              <a:t>'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481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CA4-A61D-42F4-BEBD-55615379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player object and play files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400B-4383-4EF3-81F5-25DF7A74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final player = </a:t>
            </a:r>
            <a:r>
              <a:rPr lang="en-US" sz="2000" b="1" dirty="0" err="1">
                <a:latin typeface="Consolas" panose="020B0609020204030204" pitchFamily="49" charset="0"/>
              </a:rPr>
              <a:t>AudioCache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player.play</a:t>
            </a:r>
            <a:r>
              <a:rPr lang="en-US" sz="2000" b="1" dirty="0">
                <a:latin typeface="Consolas" panose="020B0609020204030204" pitchFamily="49" charset="0"/>
              </a:rPr>
              <a:t>(‘audio.wav');</a:t>
            </a:r>
            <a:endParaRPr lang="en-PK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7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B709-82DA-40E9-8ABD-03D2865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4B73-15D8-4ABC-80CE-7DD87D8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Stateful Widgets</a:t>
            </a:r>
          </a:p>
          <a:p>
            <a:r>
              <a:rPr lang="en-US" dirty="0"/>
              <a:t>Buttons</a:t>
            </a:r>
          </a:p>
          <a:p>
            <a:pPr lvl="1"/>
            <a:r>
              <a:rPr lang="en-US" dirty="0"/>
              <a:t>Button Pressed</a:t>
            </a:r>
          </a:p>
          <a:p>
            <a:r>
              <a:rPr lang="en-US" dirty="0"/>
              <a:t>Using Git with Android Studio</a:t>
            </a:r>
          </a:p>
          <a:p>
            <a:r>
              <a:rPr lang="en-US" dirty="0"/>
              <a:t>Dart crash course</a:t>
            </a:r>
          </a:p>
          <a:p>
            <a:pPr lvl="1"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0AD1-D500-4C8B-AC02-3FC2E9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77DC-DFA3-4640-BE1E-9CC1E88F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000" dirty="0"/>
              <a:t>Flutter supports using shared packages contributed by other developers to the Flutter and Dart ecosystems</a:t>
            </a:r>
          </a:p>
          <a:p>
            <a:r>
              <a:rPr lang="en-US" sz="2000" dirty="0"/>
              <a:t>Packages</a:t>
            </a:r>
          </a:p>
          <a:p>
            <a:pPr lvl="1"/>
            <a:r>
              <a:rPr lang="en-US" sz="1800" dirty="0"/>
              <a:t>At a minimum, a Dart package is a directory containing a </a:t>
            </a:r>
            <a:r>
              <a:rPr lang="en-US" sz="1800" dirty="0" err="1"/>
              <a:t>pubspec</a:t>
            </a:r>
            <a:r>
              <a:rPr lang="en-US" sz="1800" dirty="0"/>
              <a:t> file. Additionally, a package can contain dependencies (listed in the </a:t>
            </a:r>
            <a:r>
              <a:rPr lang="en-US" sz="1800" dirty="0" err="1"/>
              <a:t>pubspec</a:t>
            </a:r>
            <a:r>
              <a:rPr lang="en-US" sz="1800" dirty="0"/>
              <a:t>), Dart libraries, apps, resources, tests, images, and examples</a:t>
            </a:r>
          </a:p>
          <a:p>
            <a:r>
              <a:rPr lang="en-US" sz="2000" dirty="0"/>
              <a:t>Plugins</a:t>
            </a:r>
          </a:p>
          <a:p>
            <a:pPr lvl="1"/>
            <a:r>
              <a:rPr lang="en-US" sz="1800" dirty="0"/>
              <a:t>A plugin package is a special kind of package that makes platform functionality available to the app.</a:t>
            </a:r>
          </a:p>
          <a:p>
            <a:pPr lvl="1"/>
            <a:r>
              <a:rPr lang="en-US" sz="1800" dirty="0"/>
              <a:t>For example, a plugin might provide Flutter apps with the ability to use a device’s camera.</a:t>
            </a:r>
          </a:p>
          <a:p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packages | Flutter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481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6613-9DCE-44A5-AB30-7A05D8D8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Using packages</a:t>
            </a:r>
            <a:endParaRPr lang="en-PK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DAEF-74F5-4669-AB7C-7FDBA04A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sz="2000" dirty="0"/>
              <a:t>Searching for packages</a:t>
            </a:r>
          </a:p>
          <a:p>
            <a:pPr lvl="1"/>
            <a:r>
              <a:rPr lang="en-US" sz="1800" dirty="0"/>
              <a:t>Packages are published to </a:t>
            </a:r>
            <a:r>
              <a:rPr lang="en-US" sz="1800" dirty="0" err="1"/>
              <a:t>pub.dev</a:t>
            </a:r>
            <a:r>
              <a:rPr lang="en-US" sz="18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 packages (</a:t>
            </a:r>
            <a:r>
              <a:rPr lang="en-US" sz="20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/>
              <a:t>Contain likes, PUB points, and Popularity</a:t>
            </a:r>
          </a:p>
          <a:p>
            <a:pPr lvl="1"/>
            <a:endParaRPr lang="en-PK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44D88A0-3A43-4E8D-9B27-FD12A6F72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075890"/>
            <a:ext cx="6735272" cy="25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1DBD5-414E-4322-BBB9-E34DE092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packages 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F678-EAFD-4508-B505-E7A1A3E9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Depend on it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Install it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Import it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Stop and restart the app, if necessary</a:t>
            </a:r>
            <a:endParaRPr lang="en-PK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0D21F8-3ACF-4374-9914-76B1F4A88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70" y="4253024"/>
            <a:ext cx="7183597" cy="15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673-CD7E-48A9-B462-46016041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dependencies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BEC6-3B41-41BC-BD24-D4819F25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pubspec.yaml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dependencies: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		</a:t>
            </a:r>
            <a:r>
              <a:rPr lang="en-US" b="1" dirty="0" err="1">
                <a:latin typeface="Consolas" panose="020B0609020204030204" pitchFamily="49" charset="0"/>
              </a:rPr>
              <a:t>css_colors</a:t>
            </a:r>
            <a:r>
              <a:rPr lang="en-US" b="1" dirty="0">
                <a:latin typeface="Consolas" panose="020B0609020204030204" pitchFamily="49" charset="0"/>
              </a:rPr>
              <a:t>: ^1.0.0		  # Good, any version &gt;= 1.0.0 but &lt; 2.0.0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</a:rPr>
              <a:t>url_launcher</a:t>
            </a:r>
            <a:r>
              <a:rPr lang="en-US" b="1" dirty="0">
                <a:latin typeface="Consolas" panose="020B0609020204030204" pitchFamily="49" charset="0"/>
              </a:rPr>
              <a:t>: ^5.4.0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		</a:t>
            </a:r>
            <a:r>
              <a:rPr lang="en-US" b="1" dirty="0" err="1">
                <a:latin typeface="Consolas" panose="020B0609020204030204" pitchFamily="49" charset="0"/>
              </a:rPr>
              <a:t>image_picker</a:t>
            </a:r>
            <a:r>
              <a:rPr lang="en-US" b="1" dirty="0">
                <a:latin typeface="Consolas" panose="020B0609020204030204" pitchFamily="49" charset="0"/>
              </a:rPr>
              <a:t>: '5.4.3'   # Not so good, only version 5.4.3 works.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8994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5401-74E6-4271-88FC-2560F9BC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921B-31E1-4427-A0B4-33E473A7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command </a:t>
            </a:r>
            <a:r>
              <a:rPr lang="en-US" b="1" dirty="0">
                <a:latin typeface="Consolas" panose="020B0609020204030204" pitchFamily="49" charset="0"/>
              </a:rPr>
              <a:t>flutter pub get</a:t>
            </a:r>
          </a:p>
          <a:p>
            <a:r>
              <a:rPr lang="en-US" dirty="0">
                <a:latin typeface="Consolas" panose="020B0609020204030204" pitchFamily="49" charset="0"/>
              </a:rPr>
              <a:t>OR</a:t>
            </a:r>
          </a:p>
          <a:p>
            <a:r>
              <a:rPr lang="en-US" dirty="0"/>
              <a:t>From Android Studio/IntelliJ: Click </a:t>
            </a:r>
            <a:r>
              <a:rPr lang="en-US" b="1" dirty="0">
                <a:latin typeface="Consolas" panose="020B0609020204030204" pitchFamily="49" charset="0"/>
              </a:rPr>
              <a:t>Packages get </a:t>
            </a:r>
            <a:r>
              <a:rPr lang="en-US" dirty="0"/>
              <a:t>in the action ribbon at the top of </a:t>
            </a:r>
            <a:r>
              <a:rPr lang="en-US" dirty="0" err="1"/>
              <a:t>pubspec.yaml</a:t>
            </a:r>
            <a:r>
              <a:rPr lang="en-US" dirty="0"/>
              <a:t>.</a:t>
            </a:r>
          </a:p>
          <a:p>
            <a:r>
              <a:rPr lang="en-US" dirty="0"/>
              <a:t>From VS Code: Click </a:t>
            </a:r>
            <a:r>
              <a:rPr lang="en-US" b="1" dirty="0">
                <a:latin typeface="Consolas" panose="020B0609020204030204" pitchFamily="49" charset="0"/>
              </a:rPr>
              <a:t>Get Packages </a:t>
            </a:r>
            <a:r>
              <a:rPr lang="en-US" dirty="0"/>
              <a:t>located in right side of the action ribbon at the top of </a:t>
            </a:r>
            <a:r>
              <a:rPr lang="en-US" dirty="0" err="1"/>
              <a:t>pubspec.yaml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144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C1E-F256-42A7-8790-2EE1F5E2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packages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421F-9CA8-4A74-BC23-AEEFE48C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import statements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</a:rPr>
              <a:t>import '</a:t>
            </a:r>
            <a:r>
              <a:rPr lang="fr-FR" b="1" dirty="0" err="1">
                <a:latin typeface="Consolas" panose="020B0609020204030204" pitchFamily="49" charset="0"/>
              </a:rPr>
              <a:t>package:css_colors</a:t>
            </a:r>
            <a:r>
              <a:rPr lang="fr-FR" b="1" dirty="0">
                <a:latin typeface="Consolas" panose="020B0609020204030204" pitchFamily="49" charset="0"/>
              </a:rPr>
              <a:t>/</a:t>
            </a:r>
            <a:r>
              <a:rPr lang="fr-FR" b="1" dirty="0" err="1">
                <a:latin typeface="Consolas" panose="020B0609020204030204" pitchFamily="49" charset="0"/>
              </a:rPr>
              <a:t>css_colors.dart</a:t>
            </a:r>
            <a:r>
              <a:rPr lang="fr-FR" b="1" dirty="0">
                <a:latin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'</a:t>
            </a:r>
            <a:r>
              <a:rPr lang="en-US" b="1" dirty="0" err="1">
                <a:latin typeface="Consolas" panose="020B0609020204030204" pitchFamily="49" charset="0"/>
              </a:rPr>
              <a:t>package:url_launcher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url_launcher.dart</a:t>
            </a:r>
            <a:r>
              <a:rPr lang="en-US" b="1" dirty="0">
                <a:latin typeface="Consolas" panose="020B0609020204030204" pitchFamily="49" charset="0"/>
              </a:rPr>
              <a:t>';</a:t>
            </a:r>
            <a:endParaRPr lang="en-PK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5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4DE7-C0ED-4BCE-9904-4D50FEA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nsolas" panose="020B0609020204030204" pitchFamily="49" charset="0"/>
              </a:rPr>
              <a:t>url_launcher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package to launch the browser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42D5-0A27-4FBE-8F4F-1C6BEABE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DemoPage</a:t>
            </a:r>
            <a:r>
              <a:rPr lang="en-US" b="1" dirty="0">
                <a:latin typeface="Consolas" panose="020B0609020204030204" pitchFamily="49" charset="0"/>
              </a:rPr>
              <a:t> extends </a:t>
            </a:r>
            <a:r>
              <a:rPr lang="en-US" b="1" dirty="0" err="1">
                <a:latin typeface="Consolas" panose="020B0609020204030204" pitchFamily="49" charset="0"/>
              </a:rPr>
              <a:t>StatelessWidget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launchURL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launch('https://flutter.dev');}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Widget build(</a:t>
            </a:r>
            <a:r>
              <a:rPr lang="en-US" b="1" dirty="0" err="1">
                <a:latin typeface="Consolas" panose="020B0609020204030204" pitchFamily="49" charset="0"/>
              </a:rPr>
              <a:t>BuildContext</a:t>
            </a:r>
            <a:r>
              <a:rPr lang="en-US" b="1" dirty="0">
                <a:latin typeface="Consolas" panose="020B0609020204030204" pitchFamily="49" charset="0"/>
              </a:rPr>
              <a:t> context)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return Scaffold(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body: Center(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child: </a:t>
            </a:r>
            <a:r>
              <a:rPr lang="en-US" b="1" dirty="0" err="1">
                <a:latin typeface="Consolas" panose="020B0609020204030204" pitchFamily="49" charset="0"/>
              </a:rPr>
              <a:t>ElevatedButton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</a:t>
            </a:r>
            <a:r>
              <a:rPr lang="en-US" b="1" dirty="0" err="1">
                <a:latin typeface="Consolas" panose="020B0609020204030204" pitchFamily="49" charset="0"/>
              </a:rPr>
              <a:t>onPressed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launchURL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child: Text('Show Flutter homepage'),),),);}}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9829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3727FEAE1EA4BA709ADDE56669827" ma:contentTypeVersion="14" ma:contentTypeDescription="Create a new document." ma:contentTypeScope="" ma:versionID="68d83897c970078d215df57558967221">
  <xsd:schema xmlns:xsd="http://www.w3.org/2001/XMLSchema" xmlns:xs="http://www.w3.org/2001/XMLSchema" xmlns:p="http://schemas.microsoft.com/office/2006/metadata/properties" xmlns:ns3="f3bb246d-5384-49a5-957b-38d5157b8ae0" xmlns:ns4="56e6d0ec-24c1-41bb-96a5-23e5a768b12e" targetNamespace="http://schemas.microsoft.com/office/2006/metadata/properties" ma:root="true" ma:fieldsID="29f513fd8615cd4ac5e35d5c4ca95835" ns3:_="" ns4:_="">
    <xsd:import namespace="f3bb246d-5384-49a5-957b-38d5157b8ae0"/>
    <xsd:import namespace="56e6d0ec-24c1-41bb-96a5-23e5a768b1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b246d-5384-49a5-957b-38d5157b8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6d0ec-24c1-41bb-96a5-23e5a768b1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2A76E2-2ED7-4B0E-98E1-5E2D37CD6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b246d-5384-49a5-957b-38d5157b8ae0"/>
    <ds:schemaRef ds:uri="56e6d0ec-24c1-41bb-96a5-23e5a768b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E2B0B0-D8AE-4F9D-80E5-7FE8EEF4B6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5B51F-BDF6-4FDD-B141-6253A267BF5F}">
  <ds:schemaRefs>
    <ds:schemaRef ds:uri="http://schemas.microsoft.com/office/2006/documentManagement/types"/>
    <ds:schemaRef ds:uri="56e6d0ec-24c1-41bb-96a5-23e5a768b12e"/>
    <ds:schemaRef ds:uri="f3bb246d-5384-49a5-957b-38d5157b8ae0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484</TotalTime>
  <Words>488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Consolas</vt:lpstr>
      <vt:lpstr>Gill Sans MT</vt:lpstr>
      <vt:lpstr>Wingdings 2</vt:lpstr>
      <vt:lpstr>Dividend</vt:lpstr>
      <vt:lpstr>CSE-4078 Mobile Application Development</vt:lpstr>
      <vt:lpstr>Outline</vt:lpstr>
      <vt:lpstr>packages</vt:lpstr>
      <vt:lpstr>Using packages</vt:lpstr>
      <vt:lpstr>Using packages </vt:lpstr>
      <vt:lpstr>Adding dependencies</vt:lpstr>
      <vt:lpstr>Installing packages</vt:lpstr>
      <vt:lpstr>Import packages</vt:lpstr>
      <vt:lpstr>Using the url_launcher package to launch the browser</vt:lpstr>
      <vt:lpstr>Working Example – Xylophone app</vt:lpstr>
      <vt:lpstr>Search for packages</vt:lpstr>
      <vt:lpstr>Add dependency and import</vt:lpstr>
      <vt:lpstr>Create player object and play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 Masood</dc:creator>
  <cp:lastModifiedBy>Sara Masood</cp:lastModifiedBy>
  <cp:revision>67</cp:revision>
  <dcterms:created xsi:type="dcterms:W3CDTF">2021-10-01T05:55:09Z</dcterms:created>
  <dcterms:modified xsi:type="dcterms:W3CDTF">2021-11-08T10:44:32Z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0x010100ECA3727FEAE1EA4BA709ADDE56669827</vt:lpwstr>
  </property>
</Properties>
</file>