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2" r:id="rId6"/>
    <p:sldId id="260" r:id="rId7"/>
    <p:sldId id="259" r:id="rId8"/>
    <p:sldId id="261" r:id="rId9"/>
    <p:sldId id="263" r:id="rId10"/>
    <p:sldId id="268" r:id="rId11"/>
    <p:sldId id="264" r:id="rId12"/>
    <p:sldId id="265"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19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12/7/2024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12/7/2024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12/7/2024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3967" y="1383741"/>
            <a:ext cx="8825658" cy="2677648"/>
          </a:xfrm>
        </p:spPr>
        <p:txBody>
          <a:bodyPr/>
          <a:lstStyle/>
          <a:p>
            <a:r>
              <a:rPr lang="en-US" dirty="0"/>
              <a:t>PHARMACY POS</a:t>
            </a:r>
          </a:p>
        </p:txBody>
      </p:sp>
      <p:sp>
        <p:nvSpPr>
          <p:cNvPr id="3" name="Subtitle 2"/>
          <p:cNvSpPr>
            <a:spLocks noGrp="1"/>
          </p:cNvSpPr>
          <p:nvPr>
            <p:ph type="subTitle" idx="1"/>
          </p:nvPr>
        </p:nvSpPr>
        <p:spPr/>
        <p:txBody>
          <a:bodyPr>
            <a:normAutofit fontScale="55000" lnSpcReduction="20000"/>
          </a:bodyPr>
          <a:lstStyle/>
          <a:p>
            <a:r>
              <a:rPr lang="en-US" sz="2200" dirty="0"/>
              <a:t>Members</a:t>
            </a:r>
            <a:br>
              <a:rPr lang="en-US" sz="2200" dirty="0"/>
            </a:br>
            <a:br>
              <a:rPr lang="en-US" sz="2200" dirty="0"/>
            </a:br>
            <a:r>
              <a:rPr lang="en-US" sz="2200" dirty="0"/>
              <a:t>Noman </a:t>
            </a:r>
            <a:r>
              <a:rPr lang="en-US" sz="2200" dirty="0" err="1"/>
              <a:t>shoukat</a:t>
            </a:r>
            <a:br>
              <a:rPr lang="en-US" sz="2200" dirty="0"/>
            </a:br>
            <a:br>
              <a:rPr lang="en-US" sz="2200" dirty="0"/>
            </a:br>
            <a:r>
              <a:rPr lang="en-US" sz="2200" dirty="0"/>
              <a:t>Muhammad </a:t>
            </a:r>
            <a:r>
              <a:rPr lang="en-US" sz="2200" dirty="0" err="1"/>
              <a:t>Arif</a:t>
            </a:r>
            <a:endParaRPr lang="en-US" sz="2200" dirty="0"/>
          </a:p>
          <a:p>
            <a:endParaRPr lang="en-US" dirty="0"/>
          </a:p>
        </p:txBody>
      </p:sp>
    </p:spTree>
    <p:extLst>
      <p:ext uri="{BB962C8B-B14F-4D97-AF65-F5344CB8AC3E}">
        <p14:creationId xmlns:p14="http://schemas.microsoft.com/office/powerpoint/2010/main" val="1253129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STATS REPORT</a:t>
            </a:r>
          </a:p>
        </p:txBody>
      </p:sp>
      <p:pic>
        <p:nvPicPr>
          <p:cNvPr id="5" name="Content Placeholder 4"/>
          <p:cNvPicPr>
            <a:picLocks noGrp="1" noChangeAspect="1"/>
          </p:cNvPicPr>
          <p:nvPr>
            <p:ph idx="1"/>
          </p:nvPr>
        </p:nvPicPr>
        <p:blipFill>
          <a:blip r:embed="rId2"/>
          <a:stretch>
            <a:fillRect/>
          </a:stretch>
        </p:blipFill>
        <p:spPr>
          <a:xfrm>
            <a:off x="5781675" y="2476103"/>
            <a:ext cx="5189538" cy="2515393"/>
          </a:xfrm>
          <a:prstGeom prst="rect">
            <a:avLst/>
          </a:prstGeom>
        </p:spPr>
      </p:pic>
      <p:sp>
        <p:nvSpPr>
          <p:cNvPr id="4" name="Text Placeholder 3"/>
          <p:cNvSpPr>
            <a:spLocks noGrp="1"/>
          </p:cNvSpPr>
          <p:nvPr>
            <p:ph type="body" sz="half" idx="2"/>
          </p:nvPr>
        </p:nvSpPr>
        <p:spPr/>
        <p:txBody>
          <a:bodyPr/>
          <a:lstStyle/>
          <a:p>
            <a:r>
              <a:rPr lang="en-US" dirty="0"/>
              <a:t>The Stats Report provides a comprehensive overview of key financial metrics, including expenses, taxes, discounts, purchase amounts, and more, for detailed financial analysis.</a:t>
            </a:r>
          </a:p>
        </p:txBody>
      </p:sp>
    </p:spTree>
    <p:extLst>
      <p:ext uri="{BB962C8B-B14F-4D97-AF65-F5344CB8AC3E}">
        <p14:creationId xmlns:p14="http://schemas.microsoft.com/office/powerpoint/2010/main" val="2364196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LIST</a:t>
            </a:r>
          </a:p>
        </p:txBody>
      </p:sp>
      <p:pic>
        <p:nvPicPr>
          <p:cNvPr id="5" name="Content Placeholder 4"/>
          <p:cNvPicPr>
            <a:picLocks noGrp="1" noChangeAspect="1"/>
          </p:cNvPicPr>
          <p:nvPr>
            <p:ph idx="1"/>
          </p:nvPr>
        </p:nvPicPr>
        <p:blipFill>
          <a:blip r:embed="rId2"/>
          <a:stretch>
            <a:fillRect/>
          </a:stretch>
        </p:blipFill>
        <p:spPr>
          <a:xfrm>
            <a:off x="4991818" y="1975448"/>
            <a:ext cx="6151924" cy="3026063"/>
          </a:xfrm>
          <a:prstGeom prst="rect">
            <a:avLst/>
          </a:prstGeom>
        </p:spPr>
      </p:pic>
      <p:sp>
        <p:nvSpPr>
          <p:cNvPr id="4" name="Text Placeholder 3"/>
          <p:cNvSpPr>
            <a:spLocks noGrp="1"/>
          </p:cNvSpPr>
          <p:nvPr>
            <p:ph type="body" sz="half" idx="2"/>
          </p:nvPr>
        </p:nvSpPr>
        <p:spPr/>
        <p:txBody>
          <a:bodyPr/>
          <a:lstStyle/>
          <a:p>
            <a:r>
              <a:rPr lang="en-US" dirty="0"/>
              <a:t>The User List displays all admin users, allowing administrators to add new users and assign specific roles efficiently.</a:t>
            </a:r>
          </a:p>
        </p:txBody>
      </p:sp>
    </p:spTree>
    <p:extLst>
      <p:ext uri="{BB962C8B-B14F-4D97-AF65-F5344CB8AC3E}">
        <p14:creationId xmlns:p14="http://schemas.microsoft.com/office/powerpoint/2010/main" val="2463195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ROLE	</a:t>
            </a:r>
          </a:p>
        </p:txBody>
      </p:sp>
      <p:pic>
        <p:nvPicPr>
          <p:cNvPr id="6" name="Content Placeholder 5"/>
          <p:cNvPicPr>
            <a:picLocks noGrp="1" noChangeAspect="1"/>
          </p:cNvPicPr>
          <p:nvPr>
            <p:ph idx="1"/>
          </p:nvPr>
        </p:nvPicPr>
        <p:blipFill>
          <a:blip r:embed="rId2"/>
          <a:stretch>
            <a:fillRect/>
          </a:stretch>
        </p:blipFill>
        <p:spPr>
          <a:xfrm>
            <a:off x="4868653" y="2001328"/>
            <a:ext cx="6102560" cy="3014010"/>
          </a:xfrm>
          <a:prstGeom prst="rect">
            <a:avLst/>
          </a:prstGeom>
        </p:spPr>
      </p:pic>
      <p:sp>
        <p:nvSpPr>
          <p:cNvPr id="11" name="Rectangle 5"/>
          <p:cNvSpPr>
            <a:spLocks noGrp="1" noChangeArrowheads="1"/>
          </p:cNvSpPr>
          <p:nvPr>
            <p:ph type="body" sz="half" idx="2"/>
          </p:nvPr>
        </p:nvSpPr>
        <p:spPr bwMode="auto">
          <a:xfrm>
            <a:off x="1154954" y="3422918"/>
            <a:ext cx="356369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mj-lt"/>
              </a:rPr>
              <a:t>The User Role screen provides a comprehensive view of all roles, their associated permissions, and the ability to add new roles, ensuring effective access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55244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THANK YOU</a:t>
            </a:r>
          </a:p>
        </p:txBody>
      </p:sp>
    </p:spTree>
    <p:extLst>
      <p:ext uri="{BB962C8B-B14F-4D97-AF65-F5344CB8AC3E}">
        <p14:creationId xmlns:p14="http://schemas.microsoft.com/office/powerpoint/2010/main" val="915144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LOGIN</a:t>
            </a:r>
          </a:p>
        </p:txBody>
      </p:sp>
      <p:pic>
        <p:nvPicPr>
          <p:cNvPr id="5" name="Picture Placeholder 4"/>
          <p:cNvPicPr>
            <a:picLocks noGrp="1" noChangeAspect="1"/>
          </p:cNvPicPr>
          <p:nvPr>
            <p:ph type="pic" idx="1"/>
          </p:nvPr>
        </p:nvPicPr>
        <p:blipFill>
          <a:blip r:embed="rId2"/>
          <a:srcRect l="33033" r="33033"/>
          <a:stretch>
            <a:fillRect/>
          </a:stretch>
        </p:blipFill>
        <p:spPr>
          <a:prstGeom prst="rect">
            <a:avLst/>
          </a:prstGeom>
        </p:spPr>
      </p:pic>
      <p:sp>
        <p:nvSpPr>
          <p:cNvPr id="4" name="Text Placeholder 3"/>
          <p:cNvSpPr>
            <a:spLocks noGrp="1"/>
          </p:cNvSpPr>
          <p:nvPr>
            <p:ph type="body" sz="half" idx="2"/>
          </p:nvPr>
        </p:nvSpPr>
        <p:spPr/>
        <p:txBody>
          <a:bodyPr/>
          <a:lstStyle/>
          <a:p>
            <a:r>
              <a:rPr lang="en-US" dirty="0"/>
              <a:t>User can login in to Pharmacy POS where they can manage inventory and reporting.</a:t>
            </a:r>
          </a:p>
        </p:txBody>
      </p:sp>
    </p:spTree>
    <p:extLst>
      <p:ext uri="{BB962C8B-B14F-4D97-AF65-F5344CB8AC3E}">
        <p14:creationId xmlns:p14="http://schemas.microsoft.com/office/powerpoint/2010/main" val="842982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a:t>
            </a:r>
          </a:p>
        </p:txBody>
      </p:sp>
      <p:pic>
        <p:nvPicPr>
          <p:cNvPr id="5" name="Content Placeholder 4"/>
          <p:cNvPicPr>
            <a:picLocks noGrp="1" noChangeAspect="1"/>
          </p:cNvPicPr>
          <p:nvPr>
            <p:ph idx="1"/>
          </p:nvPr>
        </p:nvPicPr>
        <p:blipFill>
          <a:blip r:embed="rId2"/>
          <a:stretch>
            <a:fillRect/>
          </a:stretch>
        </p:blipFill>
        <p:spPr>
          <a:xfrm>
            <a:off x="4923312" y="2001329"/>
            <a:ext cx="6047901" cy="3502324"/>
          </a:xfrm>
          <a:prstGeom prst="rect">
            <a:avLst/>
          </a:prstGeom>
        </p:spPr>
      </p:pic>
      <p:sp>
        <p:nvSpPr>
          <p:cNvPr id="4" name="Text Placeholder 3"/>
          <p:cNvSpPr>
            <a:spLocks noGrp="1"/>
          </p:cNvSpPr>
          <p:nvPr>
            <p:ph type="body" sz="half" idx="2"/>
          </p:nvPr>
        </p:nvSpPr>
        <p:spPr/>
        <p:txBody>
          <a:bodyPr/>
          <a:lstStyle/>
          <a:p>
            <a:r>
              <a:rPr lang="en-US" dirty="0"/>
              <a:t>User can create customers and view all the customer listing and also search on the bases of there status, gender and created date </a:t>
            </a:r>
            <a:r>
              <a:rPr lang="en-US" dirty="0" err="1"/>
              <a:t>etc</a:t>
            </a:r>
            <a:r>
              <a:rPr lang="en-US" dirty="0"/>
              <a:t>…</a:t>
            </a:r>
          </a:p>
        </p:txBody>
      </p:sp>
    </p:spTree>
    <p:extLst>
      <p:ext uri="{BB962C8B-B14F-4D97-AF65-F5344CB8AC3E}">
        <p14:creationId xmlns:p14="http://schemas.microsoft.com/office/powerpoint/2010/main" val="407870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SETTINGS</a:t>
            </a:r>
          </a:p>
        </p:txBody>
      </p:sp>
      <p:sp>
        <p:nvSpPr>
          <p:cNvPr id="3" name="Text Placeholder 2"/>
          <p:cNvSpPr>
            <a:spLocks noGrp="1"/>
          </p:cNvSpPr>
          <p:nvPr>
            <p:ph type="body" idx="1"/>
          </p:nvPr>
        </p:nvSpPr>
        <p:spPr>
          <a:xfrm>
            <a:off x="1252343" y="6128916"/>
            <a:ext cx="9162238" cy="576262"/>
          </a:xfrm>
        </p:spPr>
        <p:txBody>
          <a:bodyPr/>
          <a:lstStyle/>
          <a:p>
            <a:r>
              <a:rPr lang="en-US" sz="1600" dirty="0"/>
              <a:t>The Settings screen offers options to manage and view supplier details, payment methods, and medicine categories, with the ability to add new entries. It also includes system information settings, allowing users to update the POS system logo and customize system details.</a:t>
            </a:r>
          </a:p>
        </p:txBody>
      </p:sp>
      <p:pic>
        <p:nvPicPr>
          <p:cNvPr id="7" name="Content Placeholder 6"/>
          <p:cNvPicPr>
            <a:picLocks noGrp="1" noChangeAspect="1"/>
          </p:cNvPicPr>
          <p:nvPr>
            <p:ph sz="half" idx="2"/>
          </p:nvPr>
        </p:nvPicPr>
        <p:blipFill>
          <a:blip r:embed="rId2"/>
          <a:stretch>
            <a:fillRect/>
          </a:stretch>
        </p:blipFill>
        <p:spPr>
          <a:xfrm>
            <a:off x="1009049" y="2528164"/>
            <a:ext cx="4824413" cy="2159160"/>
          </a:xfrm>
          <a:prstGeom prst="rect">
            <a:avLst/>
          </a:prstGeom>
        </p:spPr>
      </p:pic>
      <p:sp>
        <p:nvSpPr>
          <p:cNvPr id="5" name="Text Placeholder 4"/>
          <p:cNvSpPr>
            <a:spLocks noGrp="1"/>
          </p:cNvSpPr>
          <p:nvPr>
            <p:ph type="body" sz="quarter" idx="3"/>
          </p:nvPr>
        </p:nvSpPr>
        <p:spPr/>
        <p:txBody>
          <a:bodyPr/>
          <a:lstStyle/>
          <a:p>
            <a:r>
              <a:rPr lang="en-US" dirty="0"/>
              <a:t>Supplier</a:t>
            </a:r>
          </a:p>
        </p:txBody>
      </p:sp>
      <p:pic>
        <p:nvPicPr>
          <p:cNvPr id="8" name="Content Placeholder 7"/>
          <p:cNvPicPr>
            <a:picLocks noGrp="1" noChangeAspect="1"/>
          </p:cNvPicPr>
          <p:nvPr>
            <p:ph sz="quarter" idx="4"/>
          </p:nvPr>
        </p:nvPicPr>
        <p:blipFill>
          <a:blip r:embed="rId3"/>
          <a:stretch>
            <a:fillRect/>
          </a:stretch>
        </p:blipFill>
        <p:spPr>
          <a:xfrm>
            <a:off x="6209459" y="2465120"/>
            <a:ext cx="4824412" cy="2285247"/>
          </a:xfrm>
          <a:prstGeom prst="rect">
            <a:avLst/>
          </a:prstGeom>
        </p:spPr>
      </p:pic>
    </p:spTree>
    <p:extLst>
      <p:ext uri="{BB962C8B-B14F-4D97-AF65-F5344CB8AC3E}">
        <p14:creationId xmlns:p14="http://schemas.microsoft.com/office/powerpoint/2010/main" val="1808274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MEDICINE</a:t>
            </a:r>
          </a:p>
        </p:txBody>
      </p:sp>
      <p:pic>
        <p:nvPicPr>
          <p:cNvPr id="6" name="Content Placeholder 5"/>
          <p:cNvPicPr>
            <a:picLocks noGrp="1" noChangeAspect="1"/>
          </p:cNvPicPr>
          <p:nvPr>
            <p:ph idx="1"/>
          </p:nvPr>
        </p:nvPicPr>
        <p:blipFill>
          <a:blip r:embed="rId2"/>
          <a:stretch>
            <a:fillRect/>
          </a:stretch>
        </p:blipFill>
        <p:spPr>
          <a:xfrm>
            <a:off x="5116922" y="2165231"/>
            <a:ext cx="5854291" cy="2817242"/>
          </a:xfrm>
          <a:prstGeom prst="rect">
            <a:avLst/>
          </a:prstGeom>
        </p:spPr>
      </p:pic>
      <p:sp>
        <p:nvSpPr>
          <p:cNvPr id="4" name="Text Placeholder 3"/>
          <p:cNvSpPr>
            <a:spLocks noGrp="1"/>
          </p:cNvSpPr>
          <p:nvPr>
            <p:ph type="body" sz="half" idx="2"/>
          </p:nvPr>
        </p:nvSpPr>
        <p:spPr/>
        <p:txBody>
          <a:bodyPr/>
          <a:lstStyle/>
          <a:p>
            <a:r>
              <a:rPr lang="en-US" dirty="0"/>
              <a:t>Users can view all medicines along with their live stock status and unit quantities, and also add new medicines directly from this interface for streamlined inventory management.</a:t>
            </a:r>
          </a:p>
        </p:txBody>
      </p:sp>
    </p:spTree>
    <p:extLst>
      <p:ext uri="{BB962C8B-B14F-4D97-AF65-F5344CB8AC3E}">
        <p14:creationId xmlns:p14="http://schemas.microsoft.com/office/powerpoint/2010/main" val="536080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PURCHASE </a:t>
            </a:r>
          </a:p>
        </p:txBody>
      </p:sp>
      <p:sp>
        <p:nvSpPr>
          <p:cNvPr id="4" name="Text Placeholder 3"/>
          <p:cNvSpPr>
            <a:spLocks noGrp="1"/>
          </p:cNvSpPr>
          <p:nvPr>
            <p:ph type="body" sz="half" idx="2"/>
          </p:nvPr>
        </p:nvSpPr>
        <p:spPr/>
        <p:txBody>
          <a:bodyPr>
            <a:noAutofit/>
          </a:bodyPr>
          <a:lstStyle/>
          <a:p>
            <a:r>
              <a:rPr lang="en-US" dirty="0"/>
              <a:t>Users can manage inventory purchases by tracking supplier details, total cost, and selling price, as well as creating new purchase records. Advanced filtering options enable streamlined searches and analysis for efficient inventory management.</a:t>
            </a:r>
          </a:p>
        </p:txBody>
      </p:sp>
      <p:sp>
        <p:nvSpPr>
          <p:cNvPr id="6" name="Picture Placeholder 5"/>
          <p:cNvSpPr>
            <a:spLocks noGrp="1"/>
          </p:cNvSpPr>
          <p:nvPr>
            <p:ph type="pic" idx="1"/>
          </p:nvPr>
        </p:nvSpPr>
        <p:spPr/>
      </p:sp>
      <p:pic>
        <p:nvPicPr>
          <p:cNvPr id="7" name="Picture 6"/>
          <p:cNvPicPr>
            <a:picLocks noChangeAspect="1"/>
          </p:cNvPicPr>
          <p:nvPr/>
        </p:nvPicPr>
        <p:blipFill>
          <a:blip r:embed="rId2"/>
          <a:stretch>
            <a:fillRect/>
          </a:stretch>
        </p:blipFill>
        <p:spPr>
          <a:xfrm>
            <a:off x="1242203" y="287251"/>
            <a:ext cx="8405004" cy="4058200"/>
          </a:xfrm>
          <a:prstGeom prst="rect">
            <a:avLst/>
          </a:prstGeom>
        </p:spPr>
      </p:pic>
    </p:spTree>
    <p:extLst>
      <p:ext uri="{BB962C8B-B14F-4D97-AF65-F5344CB8AC3E}">
        <p14:creationId xmlns:p14="http://schemas.microsoft.com/office/powerpoint/2010/main" val="3909054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 BILL </a:t>
            </a:r>
          </a:p>
        </p:txBody>
      </p:sp>
      <p:sp>
        <p:nvSpPr>
          <p:cNvPr id="3" name="Picture Placeholder 2"/>
          <p:cNvSpPr>
            <a:spLocks noGrp="1"/>
          </p:cNvSpPr>
          <p:nvPr>
            <p:ph type="pic" idx="1"/>
          </p:nvPr>
        </p:nvSpPr>
        <p:spPr/>
      </p:sp>
      <p:sp>
        <p:nvSpPr>
          <p:cNvPr id="4" name="Text Placeholder 3"/>
          <p:cNvSpPr>
            <a:spLocks noGrp="1"/>
          </p:cNvSpPr>
          <p:nvPr>
            <p:ph type="body" sz="half" idx="2"/>
          </p:nvPr>
        </p:nvSpPr>
        <p:spPr/>
        <p:txBody>
          <a:bodyPr/>
          <a:lstStyle/>
          <a:p>
            <a:r>
              <a:rPr lang="en-US" dirty="0"/>
              <a:t>Users can efficiently manage their medical expenses by creating bills and tracking them, with advanced filtering options like date ranges (e.g., the past week, last 30 days, etc.), ensuring seamless record management.</a:t>
            </a:r>
          </a:p>
        </p:txBody>
      </p:sp>
      <p:pic>
        <p:nvPicPr>
          <p:cNvPr id="10" name="Picture 9"/>
          <p:cNvPicPr>
            <a:picLocks noChangeAspect="1"/>
          </p:cNvPicPr>
          <p:nvPr/>
        </p:nvPicPr>
        <p:blipFill>
          <a:blip r:embed="rId2"/>
          <a:stretch>
            <a:fillRect/>
          </a:stretch>
        </p:blipFill>
        <p:spPr>
          <a:xfrm>
            <a:off x="2035834" y="290599"/>
            <a:ext cx="8042694" cy="3824201"/>
          </a:xfrm>
          <a:prstGeom prst="rect">
            <a:avLst/>
          </a:prstGeom>
        </p:spPr>
      </p:pic>
    </p:spTree>
    <p:extLst>
      <p:ext uri="{BB962C8B-B14F-4D97-AF65-F5344CB8AC3E}">
        <p14:creationId xmlns:p14="http://schemas.microsoft.com/office/powerpoint/2010/main" val="1517858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STOCK INFO</a:t>
            </a:r>
            <a:endParaRPr lang="en-US" dirty="0"/>
          </a:p>
        </p:txBody>
      </p:sp>
      <p:sp>
        <p:nvSpPr>
          <p:cNvPr id="4" name="Text Placeholder 3"/>
          <p:cNvSpPr>
            <a:spLocks noGrp="1"/>
          </p:cNvSpPr>
          <p:nvPr>
            <p:ph type="body" sz="half" idx="2"/>
          </p:nvPr>
        </p:nvSpPr>
        <p:spPr/>
        <p:txBody>
          <a:bodyPr/>
          <a:lstStyle/>
          <a:p>
            <a:r>
              <a:rPr lang="en-US" dirty="0"/>
              <a:t>Users can monitor live stock levels and track expired inventory with ease, while utilizing advanced search functionality for specific items to ensure efficient stock management.</a:t>
            </a:r>
          </a:p>
        </p:txBody>
      </p:sp>
      <p:sp>
        <p:nvSpPr>
          <p:cNvPr id="6" name="Content Placeholder 5"/>
          <p:cNvSpPr>
            <a:spLocks noGrp="1"/>
          </p:cNvSpPr>
          <p:nvPr>
            <p:ph idx="1"/>
          </p:nvPr>
        </p:nvSpPr>
        <p:spPr/>
        <p:txBody>
          <a:bodyPr/>
          <a:lstStyle/>
          <a:p>
            <a:endParaRPr lang="en-US"/>
          </a:p>
        </p:txBody>
      </p:sp>
      <p:pic>
        <p:nvPicPr>
          <p:cNvPr id="7" name="Picture 6"/>
          <p:cNvPicPr>
            <a:picLocks noChangeAspect="1"/>
          </p:cNvPicPr>
          <p:nvPr/>
        </p:nvPicPr>
        <p:blipFill>
          <a:blip r:embed="rId2"/>
          <a:stretch>
            <a:fillRect/>
          </a:stretch>
        </p:blipFill>
        <p:spPr>
          <a:xfrm>
            <a:off x="4934309" y="1768415"/>
            <a:ext cx="6883476" cy="3881887"/>
          </a:xfrm>
          <a:prstGeom prst="rect">
            <a:avLst/>
          </a:prstGeom>
        </p:spPr>
      </p:pic>
    </p:spTree>
    <p:extLst>
      <p:ext uri="{BB962C8B-B14F-4D97-AF65-F5344CB8AC3E}">
        <p14:creationId xmlns:p14="http://schemas.microsoft.com/office/powerpoint/2010/main" val="757386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REPORT</a:t>
            </a:r>
          </a:p>
        </p:txBody>
      </p:sp>
      <p:sp>
        <p:nvSpPr>
          <p:cNvPr id="4" name="Text Placeholder 3"/>
          <p:cNvSpPr>
            <a:spLocks noGrp="1"/>
          </p:cNvSpPr>
          <p:nvPr>
            <p:ph type="body" sz="half" idx="2"/>
          </p:nvPr>
        </p:nvSpPr>
        <p:spPr/>
        <p:txBody>
          <a:bodyPr/>
          <a:lstStyle/>
          <a:p>
            <a:r>
              <a:rPr lang="en-US" dirty="0"/>
              <a:t>The Reports screen provides users with a comprehensive overview of all reports. POS bill reports and other options seamlessly redirect to their respective screens. Additionally, the Expenses and Income section offers a detailed summary of financial transactions.</a:t>
            </a:r>
          </a:p>
        </p:txBody>
      </p:sp>
      <p:pic>
        <p:nvPicPr>
          <p:cNvPr id="7" name="Content Placeholder 6"/>
          <p:cNvPicPr>
            <a:picLocks noGrp="1" noChangeAspect="1"/>
          </p:cNvPicPr>
          <p:nvPr>
            <p:ph idx="1"/>
          </p:nvPr>
        </p:nvPicPr>
        <p:blipFill>
          <a:blip r:embed="rId2"/>
          <a:stretch>
            <a:fillRect/>
          </a:stretch>
        </p:blipFill>
        <p:spPr>
          <a:xfrm>
            <a:off x="5370812" y="1173192"/>
            <a:ext cx="5988590" cy="2813495"/>
          </a:xfrm>
          <a:prstGeom prst="rect">
            <a:avLst/>
          </a:prstGeom>
        </p:spPr>
      </p:pic>
    </p:spTree>
    <p:extLst>
      <p:ext uri="{BB962C8B-B14F-4D97-AF65-F5344CB8AC3E}">
        <p14:creationId xmlns:p14="http://schemas.microsoft.com/office/powerpoint/2010/main" val="36174791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66</TotalTime>
  <Words>374</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PHARMACY POS</vt:lpstr>
      <vt:lpstr>LOGIN</vt:lpstr>
      <vt:lpstr>CUSTOMER</vt:lpstr>
      <vt:lpstr>SETTINGS</vt:lpstr>
      <vt:lpstr>MEDICINE</vt:lpstr>
      <vt:lpstr>PURCHASE </vt:lpstr>
      <vt:lpstr>POS BILL </vt:lpstr>
      <vt:lpstr>STOCK INFO</vt:lpstr>
      <vt:lpstr>REPORT</vt:lpstr>
      <vt:lpstr>STATS REPORT</vt:lpstr>
      <vt:lpstr>USER LIST</vt:lpstr>
      <vt:lpstr>USER ROLE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PHARMACY POS</dc:title>
  <dc:creator>HP</dc:creator>
  <cp:lastModifiedBy>HP</cp:lastModifiedBy>
  <cp:revision>9</cp:revision>
  <dcterms:created xsi:type="dcterms:W3CDTF">2024-12-07T21:21:54Z</dcterms:created>
  <dcterms:modified xsi:type="dcterms:W3CDTF">2024-12-08T04:19:44Z</dcterms:modified>
</cp:coreProperties>
</file>