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544" autoAdjust="0"/>
    <p:restoredTop sz="94660"/>
  </p:normalViewPr>
  <p:slideViewPr>
    <p:cSldViewPr snapToGrid="0">
      <p:cViewPr>
        <p:scale>
          <a:sx n="41" d="100"/>
          <a:sy n="41" d="100"/>
        </p:scale>
        <p:origin x="42" y="-5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204A0D-8474-4D74-8CBB-D0C9AFF4AF32}"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73B10-73D9-4FD7-9BEF-93B3185CB552}" type="slidenum">
              <a:rPr lang="en-US" smtClean="0"/>
              <a:t>‹#›</a:t>
            </a:fld>
            <a:endParaRPr lang="en-US"/>
          </a:p>
        </p:txBody>
      </p:sp>
    </p:spTree>
    <p:extLst>
      <p:ext uri="{BB962C8B-B14F-4D97-AF65-F5344CB8AC3E}">
        <p14:creationId xmlns:p14="http://schemas.microsoft.com/office/powerpoint/2010/main" val="142013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04A0D-8474-4D74-8CBB-D0C9AFF4AF32}"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73B10-73D9-4FD7-9BEF-93B3185CB552}" type="slidenum">
              <a:rPr lang="en-US" smtClean="0"/>
              <a:t>‹#›</a:t>
            </a:fld>
            <a:endParaRPr lang="en-US"/>
          </a:p>
        </p:txBody>
      </p:sp>
    </p:spTree>
    <p:extLst>
      <p:ext uri="{BB962C8B-B14F-4D97-AF65-F5344CB8AC3E}">
        <p14:creationId xmlns:p14="http://schemas.microsoft.com/office/powerpoint/2010/main" val="58529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04A0D-8474-4D74-8CBB-D0C9AFF4AF32}"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73B10-73D9-4FD7-9BEF-93B3185CB552}" type="slidenum">
              <a:rPr lang="en-US" smtClean="0"/>
              <a:t>‹#›</a:t>
            </a:fld>
            <a:endParaRPr lang="en-US"/>
          </a:p>
        </p:txBody>
      </p:sp>
    </p:spTree>
    <p:extLst>
      <p:ext uri="{BB962C8B-B14F-4D97-AF65-F5344CB8AC3E}">
        <p14:creationId xmlns:p14="http://schemas.microsoft.com/office/powerpoint/2010/main" val="269404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204A0D-8474-4D74-8CBB-D0C9AFF4AF32}"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73B10-73D9-4FD7-9BEF-93B3185CB552}" type="slidenum">
              <a:rPr lang="en-US" smtClean="0"/>
              <a:t>‹#›</a:t>
            </a:fld>
            <a:endParaRPr lang="en-US"/>
          </a:p>
        </p:txBody>
      </p:sp>
    </p:spTree>
    <p:extLst>
      <p:ext uri="{BB962C8B-B14F-4D97-AF65-F5344CB8AC3E}">
        <p14:creationId xmlns:p14="http://schemas.microsoft.com/office/powerpoint/2010/main" val="12221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204A0D-8474-4D74-8CBB-D0C9AFF4AF32}"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73B10-73D9-4FD7-9BEF-93B3185CB552}" type="slidenum">
              <a:rPr lang="en-US" smtClean="0"/>
              <a:t>‹#›</a:t>
            </a:fld>
            <a:endParaRPr lang="en-US"/>
          </a:p>
        </p:txBody>
      </p:sp>
    </p:spTree>
    <p:extLst>
      <p:ext uri="{BB962C8B-B14F-4D97-AF65-F5344CB8AC3E}">
        <p14:creationId xmlns:p14="http://schemas.microsoft.com/office/powerpoint/2010/main" val="31819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204A0D-8474-4D74-8CBB-D0C9AFF4AF32}"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73B10-73D9-4FD7-9BEF-93B3185CB552}" type="slidenum">
              <a:rPr lang="en-US" smtClean="0"/>
              <a:t>‹#›</a:t>
            </a:fld>
            <a:endParaRPr lang="en-US"/>
          </a:p>
        </p:txBody>
      </p:sp>
    </p:spTree>
    <p:extLst>
      <p:ext uri="{BB962C8B-B14F-4D97-AF65-F5344CB8AC3E}">
        <p14:creationId xmlns:p14="http://schemas.microsoft.com/office/powerpoint/2010/main" val="149240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204A0D-8474-4D74-8CBB-D0C9AFF4AF32}"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C73B10-73D9-4FD7-9BEF-93B3185CB552}" type="slidenum">
              <a:rPr lang="en-US" smtClean="0"/>
              <a:t>‹#›</a:t>
            </a:fld>
            <a:endParaRPr lang="en-US"/>
          </a:p>
        </p:txBody>
      </p:sp>
    </p:spTree>
    <p:extLst>
      <p:ext uri="{BB962C8B-B14F-4D97-AF65-F5344CB8AC3E}">
        <p14:creationId xmlns:p14="http://schemas.microsoft.com/office/powerpoint/2010/main" val="237747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204A0D-8474-4D74-8CBB-D0C9AFF4AF32}"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73B10-73D9-4FD7-9BEF-93B3185CB552}" type="slidenum">
              <a:rPr lang="en-US" smtClean="0"/>
              <a:t>‹#›</a:t>
            </a:fld>
            <a:endParaRPr lang="en-US"/>
          </a:p>
        </p:txBody>
      </p:sp>
    </p:spTree>
    <p:extLst>
      <p:ext uri="{BB962C8B-B14F-4D97-AF65-F5344CB8AC3E}">
        <p14:creationId xmlns:p14="http://schemas.microsoft.com/office/powerpoint/2010/main" val="105214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04A0D-8474-4D74-8CBB-D0C9AFF4AF32}"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C73B10-73D9-4FD7-9BEF-93B3185CB552}" type="slidenum">
              <a:rPr lang="en-US" smtClean="0"/>
              <a:t>‹#›</a:t>
            </a:fld>
            <a:endParaRPr lang="en-US"/>
          </a:p>
        </p:txBody>
      </p:sp>
    </p:spTree>
    <p:extLst>
      <p:ext uri="{BB962C8B-B14F-4D97-AF65-F5344CB8AC3E}">
        <p14:creationId xmlns:p14="http://schemas.microsoft.com/office/powerpoint/2010/main" val="125790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04A0D-8474-4D74-8CBB-D0C9AFF4AF32}"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73B10-73D9-4FD7-9BEF-93B3185CB552}" type="slidenum">
              <a:rPr lang="en-US" smtClean="0"/>
              <a:t>‹#›</a:t>
            </a:fld>
            <a:endParaRPr lang="en-US"/>
          </a:p>
        </p:txBody>
      </p:sp>
    </p:spTree>
    <p:extLst>
      <p:ext uri="{BB962C8B-B14F-4D97-AF65-F5344CB8AC3E}">
        <p14:creationId xmlns:p14="http://schemas.microsoft.com/office/powerpoint/2010/main" val="340820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04A0D-8474-4D74-8CBB-D0C9AFF4AF32}"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73B10-73D9-4FD7-9BEF-93B3185CB552}" type="slidenum">
              <a:rPr lang="en-US" smtClean="0"/>
              <a:t>‹#›</a:t>
            </a:fld>
            <a:endParaRPr lang="en-US"/>
          </a:p>
        </p:txBody>
      </p:sp>
    </p:spTree>
    <p:extLst>
      <p:ext uri="{BB962C8B-B14F-4D97-AF65-F5344CB8AC3E}">
        <p14:creationId xmlns:p14="http://schemas.microsoft.com/office/powerpoint/2010/main" val="364035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6E204A0D-8474-4D74-8CBB-D0C9AFF4AF32}" type="datetimeFigureOut">
              <a:rPr lang="en-US" smtClean="0"/>
              <a:t>5/11/2023</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52C73B10-73D9-4FD7-9BEF-93B3185CB552}" type="slidenum">
              <a:rPr lang="en-US" smtClean="0"/>
              <a:t>‹#›</a:t>
            </a:fld>
            <a:endParaRPr lang="en-US"/>
          </a:p>
        </p:txBody>
      </p:sp>
    </p:spTree>
    <p:extLst>
      <p:ext uri="{BB962C8B-B14F-4D97-AF65-F5344CB8AC3E}">
        <p14:creationId xmlns:p14="http://schemas.microsoft.com/office/powerpoint/2010/main" val="1604113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30275213" cy="54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Subject: </a:t>
            </a:r>
            <a:r>
              <a:rPr lang="en-US" dirty="0" smtClean="0"/>
              <a:t>7PAM2000 Applied Data Science 1 </a:t>
            </a:r>
          </a:p>
          <a:p>
            <a:pPr algn="ctr"/>
            <a:r>
              <a:rPr lang="en-US" b="1" dirty="0" smtClean="0"/>
              <a:t>Assignment 3: </a:t>
            </a:r>
            <a:r>
              <a:rPr lang="en-US" dirty="0" smtClean="0"/>
              <a:t>Clustering and fitting</a:t>
            </a:r>
          </a:p>
          <a:p>
            <a:pPr algn="ctr"/>
            <a:r>
              <a:rPr lang="en-US" b="1" dirty="0" smtClean="0"/>
              <a:t>Name:</a:t>
            </a:r>
            <a:r>
              <a:rPr lang="en-US" dirty="0" smtClean="0"/>
              <a:t> Noman Amin</a:t>
            </a:r>
          </a:p>
          <a:p>
            <a:pPr algn="ctr"/>
            <a:r>
              <a:rPr lang="en-US" b="1" dirty="0" smtClean="0"/>
              <a:t>ID:</a:t>
            </a:r>
            <a:r>
              <a:rPr lang="en-US" dirty="0" smtClean="0"/>
              <a:t> 22017418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4705" y="3431604"/>
            <a:ext cx="6503882" cy="1549273"/>
          </a:xfrm>
          <a:prstGeom prst="rect">
            <a:avLst/>
          </a:prstGeom>
        </p:spPr>
      </p:pic>
      <p:sp>
        <p:nvSpPr>
          <p:cNvPr id="6" name="TextBox 5"/>
          <p:cNvSpPr txBox="1"/>
          <p:nvPr/>
        </p:nvSpPr>
        <p:spPr>
          <a:xfrm>
            <a:off x="365760" y="5882640"/>
            <a:ext cx="29545227" cy="2646878"/>
          </a:xfrm>
          <a:prstGeom prst="rect">
            <a:avLst/>
          </a:prstGeom>
          <a:solidFill>
            <a:schemeClr val="bg1">
              <a:lumMod val="95000"/>
            </a:schemeClr>
          </a:solidFill>
          <a:ln>
            <a:solidFill>
              <a:schemeClr val="accent1"/>
            </a:solidFill>
          </a:ln>
        </p:spPr>
        <p:txBody>
          <a:bodyPr wrap="square" lIns="457200" tIns="457200" rIns="457200" bIns="457200" rtlCol="0">
            <a:spAutoFit/>
          </a:bodyPr>
          <a:lstStyle/>
          <a:p>
            <a:r>
              <a:rPr lang="en-US" sz="4800" b="1" dirty="0" smtClean="0"/>
              <a:t>Introduction:</a:t>
            </a:r>
          </a:p>
          <a:p>
            <a:r>
              <a:rPr lang="en-US" sz="3200" dirty="0" smtClean="0"/>
              <a:t>A Total Population and CO2 Emission data from the World Bank website was collected. In the first part we show the relation between two years of Population data and apply the cluster to make the three possible groups of data</a:t>
            </a:r>
            <a:r>
              <a:rPr lang="en-US" sz="3200" dirty="0" smtClean="0"/>
              <a:t>.</a:t>
            </a:r>
            <a:endParaRPr lang="en-US" sz="3200" dirty="0"/>
          </a:p>
        </p:txBody>
      </p:sp>
      <p:sp>
        <p:nvSpPr>
          <p:cNvPr id="7" name="TextBox 6"/>
          <p:cNvSpPr txBox="1"/>
          <p:nvPr/>
        </p:nvSpPr>
        <p:spPr>
          <a:xfrm>
            <a:off x="365759" y="9418200"/>
            <a:ext cx="9417909" cy="10772180"/>
          </a:xfrm>
          <a:prstGeom prst="rect">
            <a:avLst/>
          </a:prstGeom>
          <a:solidFill>
            <a:schemeClr val="bg1">
              <a:lumMod val="95000"/>
            </a:schemeClr>
          </a:solidFill>
          <a:ln>
            <a:solidFill>
              <a:schemeClr val="accent1"/>
            </a:solidFill>
          </a:ln>
        </p:spPr>
        <p:txBody>
          <a:bodyPr wrap="square" lIns="457200" tIns="457200" rIns="457200" bIns="457200" rtlCol="0">
            <a:spAutoFit/>
          </a:bodyPr>
          <a:lstStyle/>
          <a:p>
            <a:r>
              <a:rPr lang="en-US" sz="4800" b="1" dirty="0" smtClean="0"/>
              <a:t>Initial Population Data Plot:</a:t>
            </a:r>
          </a:p>
          <a:p>
            <a:endParaRPr lang="en-US" sz="4800" dirty="0" smtClean="0"/>
          </a:p>
          <a:p>
            <a:endParaRPr lang="en-US" sz="4800" dirty="0"/>
          </a:p>
          <a:p>
            <a:endParaRPr lang="en-US" sz="4800" dirty="0" smtClean="0"/>
          </a:p>
          <a:p>
            <a:endParaRPr lang="en-US" sz="4800" dirty="0" smtClean="0"/>
          </a:p>
          <a:p>
            <a:endParaRPr lang="en-US" sz="4800" dirty="0"/>
          </a:p>
          <a:p>
            <a:endParaRPr lang="en-US" sz="4800" dirty="0" smtClean="0"/>
          </a:p>
          <a:p>
            <a:endParaRPr lang="en-US" sz="4800" dirty="0"/>
          </a:p>
          <a:p>
            <a:endParaRPr lang="en-US" sz="4800" dirty="0" smtClean="0"/>
          </a:p>
          <a:p>
            <a:endParaRPr lang="en-US" sz="4800" dirty="0"/>
          </a:p>
          <a:p>
            <a:endParaRPr lang="en-US" sz="4800" dirty="0" smtClean="0"/>
          </a:p>
          <a:p>
            <a:r>
              <a:rPr lang="en-US" sz="3200" dirty="0" smtClean="0"/>
              <a:t>Above scatter graph shows the relation between Total population of year 1991 and year 2021</a:t>
            </a:r>
            <a:r>
              <a:rPr lang="en-US" sz="3200" dirty="0" smtClean="0"/>
              <a:t>.</a:t>
            </a:r>
          </a:p>
          <a:p>
            <a:endParaRPr lang="en-US" sz="4800" dirty="0" smtClean="0"/>
          </a:p>
        </p:txBody>
      </p:sp>
      <p:sp>
        <p:nvSpPr>
          <p:cNvPr id="8" name="TextBox 7"/>
          <p:cNvSpPr txBox="1"/>
          <p:nvPr/>
        </p:nvSpPr>
        <p:spPr>
          <a:xfrm>
            <a:off x="365759" y="20720445"/>
            <a:ext cx="29545227" cy="9048631"/>
          </a:xfrm>
          <a:prstGeom prst="rect">
            <a:avLst/>
          </a:prstGeom>
          <a:solidFill>
            <a:schemeClr val="bg1">
              <a:lumMod val="95000"/>
            </a:schemeClr>
          </a:solidFill>
          <a:ln>
            <a:solidFill>
              <a:schemeClr val="accent1"/>
            </a:solidFill>
          </a:ln>
        </p:spPr>
        <p:txBody>
          <a:bodyPr wrap="square" lIns="457200" tIns="457200" rIns="457200" bIns="457200" rtlCol="0">
            <a:spAutoFit/>
          </a:bodyPr>
          <a:lstStyle/>
          <a:p>
            <a:endParaRPr lang="en-US" sz="4800" dirty="0" smtClean="0"/>
          </a:p>
          <a:p>
            <a:endParaRPr lang="en-US" sz="4800" dirty="0"/>
          </a:p>
          <a:p>
            <a:endParaRPr lang="en-US" sz="4800" dirty="0" smtClean="0"/>
          </a:p>
          <a:p>
            <a:endParaRPr lang="en-US" sz="4800" dirty="0"/>
          </a:p>
          <a:p>
            <a:endParaRPr lang="en-US" sz="4800" dirty="0" smtClean="0"/>
          </a:p>
          <a:p>
            <a:endParaRPr lang="en-US" sz="4800" dirty="0"/>
          </a:p>
          <a:p>
            <a:endParaRPr lang="en-US" sz="4800" dirty="0" smtClean="0"/>
          </a:p>
          <a:p>
            <a:endParaRPr lang="en-US" sz="4800" dirty="0"/>
          </a:p>
          <a:p>
            <a:r>
              <a:rPr lang="en-US" sz="4800" dirty="0" smtClean="0"/>
              <a:t>A Total Population of China and US shown between the years of 1960 to 2020 and future data for next 20 years. As per the China population which is purple color line is increasing rapidly but slow down from the last decade and as we see the red forecast line which shows us the expected population of </a:t>
            </a:r>
            <a:r>
              <a:rPr lang="en-US" sz="4800" smtClean="0"/>
              <a:t>China until 2040.</a:t>
            </a:r>
            <a:endParaRPr lang="en-US" sz="48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84" y="10927465"/>
            <a:ext cx="8817528" cy="6590514"/>
          </a:xfrm>
          <a:prstGeom prst="rect">
            <a:avLst/>
          </a:prstGeom>
        </p:spPr>
      </p:pic>
      <p:sp>
        <p:nvSpPr>
          <p:cNvPr id="12" name="TextBox 11"/>
          <p:cNvSpPr txBox="1"/>
          <p:nvPr/>
        </p:nvSpPr>
        <p:spPr>
          <a:xfrm>
            <a:off x="10225649" y="9418200"/>
            <a:ext cx="9313635" cy="10772180"/>
          </a:xfrm>
          <a:prstGeom prst="rect">
            <a:avLst/>
          </a:prstGeom>
          <a:solidFill>
            <a:schemeClr val="bg1">
              <a:lumMod val="95000"/>
            </a:schemeClr>
          </a:solidFill>
          <a:ln>
            <a:solidFill>
              <a:schemeClr val="accent1"/>
            </a:solidFill>
          </a:ln>
        </p:spPr>
        <p:txBody>
          <a:bodyPr wrap="square" lIns="457200" tIns="457200" rIns="457200" bIns="457200" rtlCol="0">
            <a:spAutoFit/>
          </a:bodyPr>
          <a:lstStyle/>
          <a:p>
            <a:r>
              <a:rPr lang="en-US" sz="4800" b="1" dirty="0" smtClean="0"/>
              <a:t>Elbow Method Plot:</a:t>
            </a:r>
          </a:p>
          <a:p>
            <a:endParaRPr lang="en-US" sz="4800" dirty="0" smtClean="0"/>
          </a:p>
          <a:p>
            <a:endParaRPr lang="en-US" sz="4800" dirty="0"/>
          </a:p>
          <a:p>
            <a:endParaRPr lang="en-US" sz="4800" dirty="0" smtClean="0"/>
          </a:p>
          <a:p>
            <a:endParaRPr lang="en-US" sz="4800" dirty="0"/>
          </a:p>
          <a:p>
            <a:endParaRPr lang="en-US" sz="4800" dirty="0" smtClean="0"/>
          </a:p>
          <a:p>
            <a:endParaRPr lang="en-US" sz="4800" dirty="0"/>
          </a:p>
          <a:p>
            <a:endParaRPr lang="en-US" sz="4800" dirty="0" smtClean="0"/>
          </a:p>
          <a:p>
            <a:endParaRPr lang="en-US" sz="4800" dirty="0"/>
          </a:p>
          <a:p>
            <a:endParaRPr lang="en-US" sz="4800" dirty="0" smtClean="0"/>
          </a:p>
          <a:p>
            <a:endParaRPr lang="en-US" sz="4800" dirty="0"/>
          </a:p>
          <a:p>
            <a:r>
              <a:rPr lang="en-US" sz="3200" dirty="0" smtClean="0"/>
              <a:t>The elbow method plot give us a best number of cluster which is 3 according to the above plot.</a:t>
            </a:r>
          </a:p>
          <a:p>
            <a:endParaRPr lang="en-US" sz="4800" dirty="0" smtClean="0"/>
          </a:p>
        </p:txBody>
      </p:sp>
      <p:sp>
        <p:nvSpPr>
          <p:cNvPr id="13" name="TextBox 12"/>
          <p:cNvSpPr txBox="1"/>
          <p:nvPr/>
        </p:nvSpPr>
        <p:spPr>
          <a:xfrm>
            <a:off x="19977714" y="9418200"/>
            <a:ext cx="9933273" cy="10525958"/>
          </a:xfrm>
          <a:prstGeom prst="rect">
            <a:avLst/>
          </a:prstGeom>
          <a:solidFill>
            <a:schemeClr val="bg1">
              <a:lumMod val="95000"/>
            </a:schemeClr>
          </a:solidFill>
          <a:ln>
            <a:solidFill>
              <a:schemeClr val="accent1"/>
            </a:solidFill>
          </a:ln>
        </p:spPr>
        <p:txBody>
          <a:bodyPr wrap="square" lIns="457200" tIns="457200" rIns="457200" bIns="457200" rtlCol="0">
            <a:spAutoFit/>
          </a:bodyPr>
          <a:lstStyle/>
          <a:p>
            <a:r>
              <a:rPr lang="en-US" sz="4800" b="1" dirty="0" smtClean="0"/>
              <a:t>Scatter Plot:</a:t>
            </a:r>
          </a:p>
          <a:p>
            <a:endParaRPr lang="en-US" sz="4800" dirty="0" smtClean="0"/>
          </a:p>
          <a:p>
            <a:endParaRPr lang="en-US" sz="4800" dirty="0"/>
          </a:p>
          <a:p>
            <a:endParaRPr lang="en-US" sz="4800" dirty="0" smtClean="0"/>
          </a:p>
          <a:p>
            <a:endParaRPr lang="en-US" sz="4800" dirty="0" smtClean="0"/>
          </a:p>
          <a:p>
            <a:endParaRPr lang="en-US" sz="4800" dirty="0"/>
          </a:p>
          <a:p>
            <a:endParaRPr lang="en-US" sz="4800" dirty="0" smtClean="0"/>
          </a:p>
          <a:p>
            <a:endParaRPr lang="en-US" sz="4800" dirty="0"/>
          </a:p>
          <a:p>
            <a:endParaRPr lang="en-US" sz="4800" dirty="0" smtClean="0"/>
          </a:p>
          <a:p>
            <a:endParaRPr lang="en-US" sz="4800" dirty="0"/>
          </a:p>
          <a:p>
            <a:endParaRPr lang="en-US" sz="4800" dirty="0" smtClean="0"/>
          </a:p>
          <a:p>
            <a:r>
              <a:rPr lang="en-US" sz="3200" dirty="0" smtClean="0"/>
              <a:t>Three types of groups data shown in  above plot blue, red, and green and also the star marker which is purple identify the center of all three clusters.</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4801" y="11360602"/>
            <a:ext cx="8815329" cy="5724240"/>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36685" y="11360602"/>
            <a:ext cx="8815329" cy="5724240"/>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82154" y="21079062"/>
            <a:ext cx="7551529" cy="5488220"/>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741625" y="21076014"/>
            <a:ext cx="7513080" cy="5463893"/>
          </a:xfrm>
          <a:prstGeom prst="rect">
            <a:avLst/>
          </a:prstGeom>
        </p:spPr>
      </p:pic>
      <p:sp>
        <p:nvSpPr>
          <p:cNvPr id="19" name="TextBox 18"/>
          <p:cNvSpPr txBox="1"/>
          <p:nvPr/>
        </p:nvSpPr>
        <p:spPr>
          <a:xfrm>
            <a:off x="365759" y="31547991"/>
            <a:ext cx="29545227" cy="10525958"/>
          </a:xfrm>
          <a:prstGeom prst="rect">
            <a:avLst/>
          </a:prstGeom>
          <a:solidFill>
            <a:schemeClr val="bg1">
              <a:lumMod val="95000"/>
            </a:schemeClr>
          </a:solidFill>
          <a:ln>
            <a:solidFill>
              <a:schemeClr val="accent1"/>
            </a:solidFill>
          </a:ln>
        </p:spPr>
        <p:txBody>
          <a:bodyPr wrap="square" lIns="457200" tIns="457200" rIns="457200" bIns="457200" rtlCol="0">
            <a:spAutoFit/>
          </a:bodyPr>
          <a:lstStyle/>
          <a:p>
            <a:endParaRPr lang="en-US" sz="4800" dirty="0" smtClean="0"/>
          </a:p>
          <a:p>
            <a:endParaRPr lang="en-US" sz="4800" dirty="0"/>
          </a:p>
          <a:p>
            <a:endParaRPr lang="en-US" sz="4800" dirty="0" smtClean="0"/>
          </a:p>
          <a:p>
            <a:endParaRPr lang="en-US" sz="4800" dirty="0"/>
          </a:p>
          <a:p>
            <a:endParaRPr lang="en-US" sz="4800" dirty="0" smtClean="0"/>
          </a:p>
          <a:p>
            <a:endParaRPr lang="en-US" sz="4800" dirty="0"/>
          </a:p>
          <a:p>
            <a:endParaRPr lang="en-US" sz="4800" dirty="0" smtClean="0"/>
          </a:p>
          <a:p>
            <a:endParaRPr lang="en-US" sz="4800" dirty="0"/>
          </a:p>
          <a:p>
            <a:r>
              <a:rPr lang="en-US" sz="4800" dirty="0" smtClean="0"/>
              <a:t>A Total Population and CO2 Emission data from the World Bank website was collected. Initially we showed the Scatter plot with </a:t>
            </a:r>
            <a:r>
              <a:rPr lang="en-US" sz="4800" dirty="0" smtClean="0"/>
              <a:t>Total Population Data. A Total Population and CO2 Emission data from the World Bank website was collected. Initially we showed the Scatter plot with Total Population Data.</a:t>
            </a:r>
          </a:p>
          <a:p>
            <a:r>
              <a:rPr lang="en-US" sz="4800" dirty="0" smtClean="0"/>
              <a:t>A Total Population and CO2 Emission data from the World Bank website was collected. Initially we showed the Scatter plot with Total Population Data.</a:t>
            </a:r>
            <a:endParaRPr lang="en-US" sz="4800" dirty="0"/>
          </a:p>
        </p:txBody>
      </p:sp>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82154" y="31992929"/>
            <a:ext cx="7551529" cy="5530697"/>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41625" y="32006282"/>
            <a:ext cx="7513080" cy="5502537"/>
          </a:xfrm>
          <a:prstGeom prst="rect">
            <a:avLst/>
          </a:prstGeom>
        </p:spPr>
      </p:pic>
    </p:spTree>
    <p:extLst>
      <p:ext uri="{BB962C8B-B14F-4D97-AF65-F5344CB8AC3E}">
        <p14:creationId xmlns:p14="http://schemas.microsoft.com/office/powerpoint/2010/main" val="3436926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TotalTime>
  <Words>283</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46</cp:revision>
  <dcterms:created xsi:type="dcterms:W3CDTF">2023-05-11T14:29:43Z</dcterms:created>
  <dcterms:modified xsi:type="dcterms:W3CDTF">2023-05-11T20:20:22Z</dcterms:modified>
</cp:coreProperties>
</file>