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0" d="100"/>
          <a:sy n="20" d="100"/>
        </p:scale>
        <p:origin x="804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A0D-8474-4D74-8CBB-D0C9AFF4AF3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3B10-73D9-4FD7-9BEF-93B3185C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3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A0D-8474-4D74-8CBB-D0C9AFF4AF3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3B10-73D9-4FD7-9BEF-93B3185C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92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A0D-8474-4D74-8CBB-D0C9AFF4AF3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3B10-73D9-4FD7-9BEF-93B3185C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4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A0D-8474-4D74-8CBB-D0C9AFF4AF3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3B10-73D9-4FD7-9BEF-93B3185C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A0D-8474-4D74-8CBB-D0C9AFF4AF3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3B10-73D9-4FD7-9BEF-93B3185C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A0D-8474-4D74-8CBB-D0C9AFF4AF3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3B10-73D9-4FD7-9BEF-93B3185C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0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A0D-8474-4D74-8CBB-D0C9AFF4AF3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3B10-73D9-4FD7-9BEF-93B3185C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7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A0D-8474-4D74-8CBB-D0C9AFF4AF3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3B10-73D9-4FD7-9BEF-93B3185C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4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A0D-8474-4D74-8CBB-D0C9AFF4AF3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3B10-73D9-4FD7-9BEF-93B3185C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0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A0D-8474-4D74-8CBB-D0C9AFF4AF3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3B10-73D9-4FD7-9BEF-93B3185C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0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A0D-8474-4D74-8CBB-D0C9AFF4AF3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3B10-73D9-4FD7-9BEF-93B3185C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5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04A0D-8474-4D74-8CBB-D0C9AFF4AF3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73B10-73D9-4FD7-9BEF-93B3185C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1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30275213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Subject: </a:t>
            </a:r>
            <a:r>
              <a:rPr lang="en-US" dirty="0" smtClean="0"/>
              <a:t>7PAM2000 Applied Data Science 1 </a:t>
            </a:r>
          </a:p>
          <a:p>
            <a:pPr algn="ctr"/>
            <a:r>
              <a:rPr lang="en-US" b="1" dirty="0" smtClean="0"/>
              <a:t>Assignment 3: </a:t>
            </a:r>
            <a:r>
              <a:rPr lang="en-US" dirty="0" smtClean="0"/>
              <a:t>Clustering and fitting</a:t>
            </a:r>
          </a:p>
          <a:p>
            <a:pPr algn="ctr"/>
            <a:r>
              <a:rPr lang="en-US" b="1" dirty="0" smtClean="0"/>
              <a:t>Name:</a:t>
            </a:r>
            <a:r>
              <a:rPr lang="en-US" dirty="0" smtClean="0"/>
              <a:t> Noman Amin</a:t>
            </a:r>
          </a:p>
          <a:p>
            <a:pPr algn="ctr"/>
            <a:r>
              <a:rPr lang="en-US" b="1" dirty="0" smtClean="0"/>
              <a:t>ID:</a:t>
            </a:r>
            <a:r>
              <a:rPr lang="en-US" dirty="0" smtClean="0"/>
              <a:t> 22017418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4705" y="3431604"/>
            <a:ext cx="6503882" cy="15492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5882640"/>
            <a:ext cx="2954522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Introduction:</a:t>
            </a:r>
          </a:p>
          <a:p>
            <a:r>
              <a:rPr lang="en-US" sz="4800" dirty="0" smtClean="0"/>
              <a:t>A Total Population and CO2 Emission data from the World Bank website was collected. Initially we showed the Scatter plot with </a:t>
            </a:r>
            <a:r>
              <a:rPr lang="en-US" sz="4800" dirty="0" smtClean="0"/>
              <a:t>Total Population </a:t>
            </a:r>
            <a:r>
              <a:rPr lang="en-US" sz="4800" smtClean="0"/>
              <a:t>Data.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36926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48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8</cp:revision>
  <dcterms:created xsi:type="dcterms:W3CDTF">2023-05-11T14:29:43Z</dcterms:created>
  <dcterms:modified xsi:type="dcterms:W3CDTF">2023-05-11T14:58:30Z</dcterms:modified>
</cp:coreProperties>
</file>