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80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4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0275213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Subject: </a:t>
            </a:r>
            <a:r>
              <a:rPr lang="en-US" dirty="0" smtClean="0"/>
              <a:t>7PAM2000 Applied Data Science 1 </a:t>
            </a:r>
          </a:p>
          <a:p>
            <a:pPr algn="ctr"/>
            <a:r>
              <a:rPr lang="en-US" b="1" dirty="0" smtClean="0"/>
              <a:t>Assignment 3: </a:t>
            </a:r>
            <a:r>
              <a:rPr lang="en-US" dirty="0" smtClean="0"/>
              <a:t>Clustering and fitting</a:t>
            </a:r>
          </a:p>
          <a:p>
            <a:pPr algn="ctr"/>
            <a:r>
              <a:rPr lang="en-US" b="1" dirty="0" smtClean="0"/>
              <a:t>Name:</a:t>
            </a:r>
            <a:r>
              <a:rPr lang="en-US" dirty="0" smtClean="0"/>
              <a:t> Noman Amin</a:t>
            </a:r>
          </a:p>
          <a:p>
            <a:pPr algn="ctr"/>
            <a:r>
              <a:rPr lang="en-US" b="1" dirty="0" smtClean="0"/>
              <a:t>ID:</a:t>
            </a:r>
            <a:r>
              <a:rPr lang="en-US" dirty="0" smtClean="0"/>
              <a:t> 22017418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705" y="3431604"/>
            <a:ext cx="6503882" cy="1549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5882640"/>
            <a:ext cx="2954522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4800" b="1" dirty="0" smtClean="0"/>
              <a:t>Introduction:</a:t>
            </a:r>
          </a:p>
          <a:p>
            <a:r>
              <a:rPr lang="en-US" sz="4800" dirty="0" smtClean="0"/>
              <a:t>A Total Population and CO2 Emission data from the World Bank website was collected. Initially we showed the Scatter plot with </a:t>
            </a:r>
            <a:r>
              <a:rPr lang="en-US" sz="4800" dirty="0" smtClean="0"/>
              <a:t>Total Population Data.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65759" y="9418200"/>
            <a:ext cx="14360893" cy="1421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4800" b="1" dirty="0" smtClean="0"/>
              <a:t>Initial Population Data Plot:</a:t>
            </a:r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Above scatter graph shows Total population </a:t>
            </a:r>
            <a:r>
              <a:rPr lang="en-US" sz="4800" smtClean="0"/>
              <a:t>of year 1991 and 2021</a:t>
            </a:r>
            <a:r>
              <a:rPr lang="en-US" sz="4800" smtClean="0"/>
              <a:t>.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5496674" y="9418200"/>
            <a:ext cx="14261913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4800" b="1" dirty="0" smtClean="0"/>
              <a:t>Introduction:</a:t>
            </a:r>
          </a:p>
          <a:p>
            <a:r>
              <a:rPr lang="en-US" sz="4800" dirty="0" smtClean="0"/>
              <a:t>A Total Population and CO2 Emission data from the World Bank website was collected. Initially we showed the Scatter plot with </a:t>
            </a:r>
            <a:r>
              <a:rPr lang="en-US" sz="4800" dirty="0" smtClean="0"/>
              <a:t>Total Population Data.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9" y="10927464"/>
            <a:ext cx="12201920" cy="90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2023-05-11T14:29:43Z</dcterms:created>
  <dcterms:modified xsi:type="dcterms:W3CDTF">2023-05-11T15:09:44Z</dcterms:modified>
</cp:coreProperties>
</file>