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3" r:id="rId6"/>
  </p:sldMasterIdLst>
  <p:notesMasterIdLst>
    <p:notesMasterId r:id="rId16"/>
  </p:notesMasterIdLst>
  <p:sldIdLst>
    <p:sldId id="293" r:id="rId7"/>
    <p:sldId id="343" r:id="rId8"/>
    <p:sldId id="310" r:id="rId9"/>
    <p:sldId id="344" r:id="rId10"/>
    <p:sldId id="345" r:id="rId11"/>
    <p:sldId id="346" r:id="rId12"/>
    <p:sldId id="347" r:id="rId13"/>
    <p:sldId id="348" r:id="rId14"/>
    <p:sldId id="349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99"/>
    <a:srgbClr val="A31D27"/>
    <a:srgbClr val="8D6D9F"/>
    <a:srgbClr val="1A7B9E"/>
    <a:srgbClr val="DE8F45"/>
    <a:srgbClr val="D93B47"/>
    <a:srgbClr val="2E6CA4"/>
    <a:srgbClr val="E9E9E6"/>
    <a:srgbClr val="7D9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94"/>
  </p:normalViewPr>
  <p:slideViewPr>
    <p:cSldViewPr snapToGrid="0">
      <p:cViewPr varScale="1">
        <p:scale>
          <a:sx n="110" d="100"/>
          <a:sy n="110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5374-D808-4EAB-B241-AE29BF842794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C193-7655-4556-ABEC-FB27439A6C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28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What is the most significant change you have made that has made</a:t>
            </a:r>
            <a:r>
              <a:rPr lang="en-IE" baseline="0"/>
              <a:t> the most impact? The Passport</a:t>
            </a:r>
          </a:p>
          <a:p>
            <a:r>
              <a:rPr lang="en-IE" baseline="0"/>
              <a:t>Major impact, monumental change.. More planning involved.</a:t>
            </a:r>
          </a:p>
          <a:p>
            <a:r>
              <a:rPr lang="en-IE" baseline="0"/>
              <a:t>Is there a particular student you can see has made a major improvement from your help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1C193-7655-4556-ABEC-FB27439A6C0C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3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00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23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40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88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062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282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437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377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254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67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03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9898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1050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847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0157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1795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25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563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3381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25645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6171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9960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1447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2339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4634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023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8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1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1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78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896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270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18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 userDrawn="1"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 userDrawn="1"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/>
              <a:t>      </a:t>
            </a:r>
          </a:p>
        </p:txBody>
      </p:sp>
      <p:sp>
        <p:nvSpPr>
          <p:cNvPr id="9" name="Parallelogram 8"/>
          <p:cNvSpPr/>
          <p:nvPr userDrawn="1"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87882" y="365124"/>
            <a:ext cx="936881" cy="7406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/>
          <a:srcRect l="3535" t="15190" r="1237" b="11650"/>
          <a:stretch/>
        </p:blipFill>
        <p:spPr>
          <a:xfrm>
            <a:off x="10472588" y="160338"/>
            <a:ext cx="1524812" cy="925033"/>
          </a:xfrm>
          <a:prstGeom prst="rect">
            <a:avLst/>
          </a:prstGeom>
        </p:spPr>
      </p:pic>
      <p:sp>
        <p:nvSpPr>
          <p:cNvPr id="12" name="Flowchart: Manual Input 11"/>
          <p:cNvSpPr/>
          <p:nvPr userDrawn="1"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2461" y="636845"/>
            <a:ext cx="10515600" cy="299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095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313B-E513-456C-B44B-7B83D8B872DA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3CEF-0C5F-45C0-8A62-47CDED978A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28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1352-4EDD-4E25-9F43-1094390CCB27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9046-8FD5-4053-9721-80ECD109BF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 rot="5400000">
            <a:off x="731874" y="-730676"/>
            <a:ext cx="1584251" cy="3045600"/>
          </a:xfrm>
          <a:prstGeom prst="corner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35" t="15190" r="1237" b="11650"/>
          <a:stretch/>
        </p:blipFill>
        <p:spPr>
          <a:xfrm>
            <a:off x="10363701" y="268145"/>
            <a:ext cx="1392231" cy="844602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848600" y="2256940"/>
            <a:ext cx="10344381" cy="138089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B19100"/>
                </a:solidFill>
              </a:rPr>
              <a:t>DePause</a:t>
            </a:r>
            <a:r>
              <a:rPr lang="en-US" sz="4800" b="1" dirty="0">
                <a:solidFill>
                  <a:srgbClr val="B19100"/>
                </a:solidFill>
              </a:rPr>
              <a:t> </a:t>
            </a:r>
            <a:endParaRPr lang="en-IE" sz="4800" dirty="0">
              <a:solidFill>
                <a:srgbClr val="B19100"/>
              </a:solidFill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911F57E8-EDF0-4671-ABEF-25EC81861994}"/>
              </a:ext>
            </a:extLst>
          </p:cNvPr>
          <p:cNvSpPr txBox="1">
            <a:spLocks/>
          </p:cNvSpPr>
          <p:nvPr/>
        </p:nvSpPr>
        <p:spPr>
          <a:xfrm>
            <a:off x="319596" y="4782026"/>
            <a:ext cx="11436335" cy="1380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2"/>
                </a:solidFill>
              </a:rPr>
              <a:t>Student name: 							Student ID:  </a:t>
            </a:r>
            <a:endParaRPr lang="en-IE" sz="2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51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IE" dirty="0" err="1"/>
              <a:t>utline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79737" y="1522244"/>
            <a:ext cx="1068725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Project overview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Requirement specification migration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Use case design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Technical specifications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Gantt Chart analysis</a:t>
            </a:r>
          </a:p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Challenges encountered</a:t>
            </a: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400" dirty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07474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Requirement specification migration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9AA3B-8BCF-DCF7-1D09-AE9D448618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2037" y="1897063"/>
            <a:ext cx="7387839" cy="435133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0C25F-6DEE-4CBF-BFE8-BFE7857A78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1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design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4EE47-79EE-792C-1AF1-1F3EFABDE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26" y="640080"/>
            <a:ext cx="5175755" cy="5550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90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specifications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17722E-823B-6D33-60D4-73C4D93C1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5336" y="467208"/>
            <a:ext cx="6059932" cy="5923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2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Gantt Chart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EADAA2-5D48-C6CA-3536-D54B2C3E1B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3388" y="2244498"/>
            <a:ext cx="8085137" cy="365646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0C25F-6DEE-4CBF-BFE8-BFE7857A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1876" y="1348569"/>
            <a:ext cx="4939496" cy="4160862"/>
          </a:xfrm>
        </p:spPr>
        <p:txBody>
          <a:bodyPr>
            <a:normAutofit/>
          </a:bodyPr>
          <a:lstStyle/>
          <a:p>
            <a:pPr algn="r"/>
            <a:r>
              <a:rPr lang="en-IE" sz="3600" dirty="0"/>
              <a:t>When I was planning it, it seemed to me that everything was going according to plan</a:t>
            </a:r>
          </a:p>
        </p:txBody>
      </p:sp>
      <p:pic>
        <p:nvPicPr>
          <p:cNvPr id="2054" name="Picture 6" descr="Emoji, смайлик, эмоция, юмор, шутка, радость, смех, улыбка, смешной, лицо,  png | PNGEgg">
            <a:extLst>
              <a:ext uri="{FF2B5EF4-FFF2-40B4-BE49-F238E27FC236}">
                <a16:creationId xmlns:a16="http://schemas.microsoft.com/office/drawing/2014/main" id="{21081EFB-2CF3-B371-8C5D-0086F92F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94" y="3429000"/>
            <a:ext cx="781131" cy="77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4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Challenges encountered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/>
              <a:t>Dependencies, </a:t>
            </a:r>
          </a:p>
          <a:p>
            <a:pPr marL="0"/>
            <a:r>
              <a:rPr lang="en-US" sz="2200"/>
              <a:t>React, </a:t>
            </a:r>
          </a:p>
          <a:p>
            <a:pPr marL="0"/>
            <a:r>
              <a:rPr lang="en-US" sz="2200"/>
              <a:t>Refactoring, </a:t>
            </a:r>
          </a:p>
          <a:p>
            <a:pPr marL="0"/>
            <a:r>
              <a:rPr lang="en-US" sz="2200"/>
              <a:t>Dreaming</a:t>
            </a:r>
          </a:p>
        </p:txBody>
      </p:sp>
      <p:pic>
        <p:nvPicPr>
          <p:cNvPr id="3074" name="Picture 2" descr="Cloudysky - векторные изображения, Cloudysky картинки | Depositphotos">
            <a:extLst>
              <a:ext uri="{FF2B5EF4-FFF2-40B4-BE49-F238E27FC236}">
                <a16:creationId xmlns:a16="http://schemas.microsoft.com/office/drawing/2014/main" id="{210F6F3D-1973-B3C6-CAA4-4E1FE6ED05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352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939" y="1897737"/>
            <a:ext cx="8084232" cy="4350054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0000"/>
                </a:solidFill>
                <a:effectLst/>
                <a:uFill>
                  <a:solidFill>
                    <a:srgbClr val="345A8A"/>
                  </a:solidFill>
                </a:uFill>
                <a:latin typeface="Helvetica" pitchFamily="2" charset="0"/>
                <a:ea typeface="Cambria" panose="02040503050406030204" pitchFamily="18" charset="0"/>
                <a:cs typeface="Cambria" panose="02040503050406030204" pitchFamily="18" charset="0"/>
              </a:rPr>
              <a:t>Plan to rework some backend logic and fully integrate the remaining endpoints into the frontend. Additionally, I aim to implement messaging integrations with WhatsApp and Telegram to improve communication between psychologists and clients</a:t>
            </a:r>
            <a:endParaRPr lang="en-US" sz="3600" b="1" dirty="0">
              <a:solidFill>
                <a:srgbClr val="345A8A"/>
              </a:solidFill>
              <a:effectLst/>
              <a:uFill>
                <a:solidFill>
                  <a:srgbClr val="345A8A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 descr="What Is a REST API? Examples, Uses &amp; Challenges | Postman Blog">
            <a:extLst>
              <a:ext uri="{FF2B5EF4-FFF2-40B4-BE49-F238E27FC236}">
                <a16:creationId xmlns:a16="http://schemas.microsoft.com/office/drawing/2014/main" id="{787C00C6-C157-ED72-9FA2-37079BFD09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95" y="2421467"/>
            <a:ext cx="3807063" cy="20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63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IE" dirty="0" err="1"/>
              <a:t>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939" y="1897737"/>
            <a:ext cx="8084232" cy="435005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https://</a:t>
            </a:r>
            <a:r>
              <a:rPr lang="en-IE" dirty="0" err="1"/>
              <a:t>www.linkedin.com</a:t>
            </a:r>
            <a:r>
              <a:rPr lang="en-IE" dirty="0"/>
              <a:t>/in/</a:t>
            </a:r>
            <a:r>
              <a:rPr lang="en-IE" dirty="0" err="1"/>
              <a:t>nomany</a:t>
            </a:r>
            <a:r>
              <a:rPr lang="en-IE" dirty="0"/>
              <a:t>/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0C25F-6DEE-4CBF-BFE8-BFE7857A78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406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5EC96498406747AC870D46FE98456F" ma:contentTypeVersion="4" ma:contentTypeDescription="Create a new document." ma:contentTypeScope="" ma:versionID="1c211387b3912691bcfb76e6b2bedcfc">
  <xsd:schema xmlns:xsd="http://www.w3.org/2001/XMLSchema" xmlns:xs="http://www.w3.org/2001/XMLSchema" xmlns:p="http://schemas.microsoft.com/office/2006/metadata/properties" xmlns:ns2="2d3243f7-6c19-4845-80dd-0242ef8bf747" targetNamespace="http://schemas.microsoft.com/office/2006/metadata/properties" ma:root="true" ma:fieldsID="e5c184cb02d68a94817e1761c98410a6" ns2:_="">
    <xsd:import namespace="2d3243f7-6c19-4845-80dd-0242ef8bf7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243f7-6c19-4845-80dd-0242ef8bf7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0107AC-AA93-4A6D-BF91-40717C85B584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2d3243f7-6c19-4845-80dd-0242ef8bf747"/>
  </ds:schemaRefs>
</ds:datastoreItem>
</file>

<file path=customXml/itemProps2.xml><?xml version="1.0" encoding="utf-8"?>
<ds:datastoreItem xmlns:ds="http://schemas.openxmlformats.org/officeDocument/2006/customXml" ds:itemID="{53FDE279-B22A-4EF5-AAA6-BC24B1EED2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8FEF7-9ECD-4327-A957-80CFB8A1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243f7-6c19-4845-80dd-0242ef8bf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170</Words>
  <Application>Microsoft Macintosh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Custom Design</vt:lpstr>
      <vt:lpstr>1_Office Theme</vt:lpstr>
      <vt:lpstr>DePause </vt:lpstr>
      <vt:lpstr>Outline</vt:lpstr>
      <vt:lpstr>Requirement specification migration</vt:lpstr>
      <vt:lpstr>Use case design</vt:lpstr>
      <vt:lpstr>Technical specifications</vt:lpstr>
      <vt:lpstr>Gantt Chart analysis</vt:lpstr>
      <vt:lpstr>Challenges encountered</vt:lpstr>
      <vt:lpstr>Conclusions and future work</vt:lpstr>
      <vt:lpstr>References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Murphy</dc:creator>
  <cp:lastModifiedBy>Volodymyr Rosinskyi</cp:lastModifiedBy>
  <cp:revision>42</cp:revision>
  <dcterms:created xsi:type="dcterms:W3CDTF">2017-05-04T13:25:25Z</dcterms:created>
  <dcterms:modified xsi:type="dcterms:W3CDTF">2024-12-17T00:26:39Z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33D4CE16-4E6B-44C2-A484-19BEFF62F117</vt:lpwstr>
  </property>
  <property fmtid="{D5CDD505-2E9C-101B-9397-08002B2CF9AE}" pid="3" name="ArticulatePath">
    <vt:lpwstr>School of Computing Faculty Support Network v1 16-5-2018</vt:lpwstr>
  </property>
  <property fmtid="{D5CDD505-2E9C-101B-9397-08002B2CF9AE}" pid="4" name="ContentTypeId">
    <vt:lpwstr>0x010100185EC96498406747AC870D46FE98456F</vt:lpwstr>
  </property>
</Properties>
</file>