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76" r:id="rId8"/>
    <p:sldId id="265" r:id="rId9"/>
    <p:sldId id="266" r:id="rId10"/>
    <p:sldId id="274" r:id="rId11"/>
    <p:sldId id="275" r:id="rId12"/>
    <p:sldId id="262" r:id="rId13"/>
    <p:sldId id="267"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380237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RAICHU API</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fontScale="90000"/>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TotalTime>
  <Words>895</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Slide 1</vt:lpstr>
      <vt:lpstr>The Inspiration</vt:lpstr>
      <vt:lpstr>The Inspiration – cont.</vt:lpstr>
      <vt:lpstr>RAICHU DEVICES</vt:lpstr>
      <vt:lpstr>THE IDEA</vt:lpstr>
      <vt:lpstr>The impact</vt:lpstr>
      <vt:lpstr>The RAICHU API</vt:lpstr>
      <vt:lpstr>Mobile and web Applications</vt:lpstr>
      <vt:lpstr>Client control flow</vt:lpstr>
      <vt:lpstr>Hardware Applications</vt:lpstr>
      <vt:lpstr>Hardware Applications</vt:lpstr>
      <vt:lpstr>Team Dynamic</vt:lpstr>
      <vt:lpstr>Individual responisbilities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9</cp:revision>
  <dcterms:created xsi:type="dcterms:W3CDTF">2012-11-29T04:50:22Z</dcterms:created>
  <dcterms:modified xsi:type="dcterms:W3CDTF">2012-11-29T09:34:37Z</dcterms:modified>
</cp:coreProperties>
</file>