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7" r:id="rId8"/>
    <p:sldId id="262"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11/29/12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11/29/12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11/29/12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11/29/12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Server Architecture</a:t>
            </a:r>
            <a:endParaRPr lang="en-US" dirty="0"/>
          </a:p>
        </p:txBody>
      </p:sp>
      <p:pic>
        <p:nvPicPr>
          <p:cNvPr id="6" name="Picture 5" descr="CMPE146_195 Pro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val="111892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custom server application to handle clients and devices</a:t>
            </a:r>
          </a:p>
          <a:p>
            <a:r>
              <a:rPr lang="en-US" dirty="0" smtClean="0"/>
              <a:t>- Apache HTTP web server to web clients</a:t>
            </a:r>
          </a:p>
          <a:p>
            <a:r>
              <a:rPr lang="en-US" dirty="0" smtClean="0"/>
              <a:t>- MySQL 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308467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r>
              <a:rPr lang="en-US" dirty="0" smtClean="0"/>
              <a:t>Server Architecture</a:t>
            </a:r>
            <a:endParaRPr lang="en-US" dirty="0"/>
          </a:p>
        </p:txBody>
      </p:sp>
    </p:spTree>
    <p:extLst>
      <p:ext uri="{BB962C8B-B14F-4D97-AF65-F5344CB8AC3E}">
        <p14:creationId xmlns:p14="http://schemas.microsoft.com/office/powerpoint/2010/main" val="311104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r>
              <a:rPr lang="en-US" dirty="0" smtClean="0"/>
              <a:t>Software Requirements</a:t>
            </a:r>
            <a:endParaRPr lang="en-US" dirty="0"/>
          </a:p>
        </p:txBody>
      </p:sp>
    </p:spTree>
    <p:extLst>
      <p:ext uri="{BB962C8B-B14F-4D97-AF65-F5344CB8AC3E}">
        <p14:creationId xmlns:p14="http://schemas.microsoft.com/office/powerpoint/2010/main" val="131086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Software Requirements</a:t>
            </a:r>
            <a:endParaRPr lang="en-US" dirty="0"/>
          </a:p>
        </p:txBody>
      </p:sp>
    </p:spTree>
    <p:extLst>
      <p:ext uri="{BB962C8B-B14F-4D97-AF65-F5344CB8AC3E}">
        <p14:creationId xmlns:p14="http://schemas.microsoft.com/office/powerpoint/2010/main" val="248797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r>
              <a:rPr lang="en-US" dirty="0" smtClean="0"/>
              <a:t>Server Implementation</a:t>
            </a:r>
            <a:endParaRPr lang="en-US" dirty="0"/>
          </a:p>
        </p:txBody>
      </p:sp>
    </p:spTree>
    <p:extLst>
      <p:ext uri="{BB962C8B-B14F-4D97-AF65-F5344CB8AC3E}">
        <p14:creationId xmlns:p14="http://schemas.microsoft.com/office/powerpoint/2010/main" val="204716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r>
              <a:rPr lang="en-US" dirty="0"/>
              <a:t>Server Implementation</a:t>
            </a:r>
          </a:p>
        </p:txBody>
      </p:sp>
    </p:spTree>
    <p:extLst>
      <p:ext uri="{BB962C8B-B14F-4D97-AF65-F5344CB8AC3E}">
        <p14:creationId xmlns:p14="http://schemas.microsoft.com/office/powerpoint/2010/main" val="248329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r>
              <a:rPr lang="en-US" dirty="0" smtClean="0"/>
              <a:t>Server Issues</a:t>
            </a:r>
            <a:endParaRPr lang="en-US" dirty="0"/>
          </a:p>
        </p:txBody>
      </p:sp>
    </p:spTree>
    <p:extLst>
      <p:ext uri="{BB962C8B-B14F-4D97-AF65-F5344CB8AC3E}">
        <p14:creationId xmlns:p14="http://schemas.microsoft.com/office/powerpoint/2010/main" val="16214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endParaRPr lang="en-US" sz="2800" noProof="0" dirty="0" smtClean="0"/>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endParaRPr kumimoji="0" lang="en-US" sz="2800" b="0" i="0" strike="noStrike" kern="1200" cap="none" spc="0" normalizeH="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t>
            </a:r>
            <a:r>
              <a:rPr kumimoji="0" lang="en-US" sz="2800" b="0" i="0" strike="noStrike" kern="1200" cap="none" spc="0" normalizeH="0" baseline="0" noProof="0" dirty="0" smtClean="0">
                <a:ln>
                  <a:noFill/>
                </a:ln>
                <a:solidFill>
                  <a:schemeClr val="tx1"/>
                </a:solidFill>
                <a:effectLst/>
                <a:uLnTx/>
                <a:uFillTx/>
                <a:latin typeface="+mn-lt"/>
                <a:ea typeface="+mn-ea"/>
                <a:cs typeface="+mn-cs"/>
              </a:rPr>
              <a:t>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802375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236</TotalTime>
  <Words>955</Words>
  <Application>Microsoft Macintosh PowerPoint</Application>
  <PresentationFormat>On-screen Show (4:3)</PresentationFormat>
  <Paragraphs>88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PowerPoint Presentation</vt:lpstr>
      <vt:lpstr>The Inspiration</vt:lpstr>
      <vt:lpstr>The Inspiration – cont.</vt:lpstr>
      <vt:lpstr>RAICHU DEVICES</vt:lpstr>
      <vt:lpstr>THE IDEA</vt:lpstr>
      <vt:lpstr>The impact</vt:lpstr>
      <vt:lpstr>Individual responisbilities</vt:lpstr>
      <vt:lpstr>Team Dynamic</vt:lpstr>
      <vt:lpstr>Future work</vt:lpstr>
      <vt:lpstr>Mobile and web Applications</vt:lpstr>
      <vt:lpstr>Client control flow</vt:lpstr>
      <vt:lpstr>Server Architecture</vt:lpstr>
      <vt:lpstr>Server Architecture</vt:lpstr>
      <vt:lpstr>Server Architecture</vt:lpstr>
      <vt:lpstr>Software Requirements</vt:lpstr>
      <vt:lpstr>Software Requirements</vt:lpstr>
      <vt:lpstr>Server Implementation</vt:lpstr>
      <vt:lpstr>Server Implementation</vt:lpstr>
      <vt:lpstr>Server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Thomas Tsang</cp:lastModifiedBy>
  <cp:revision>8</cp:revision>
  <dcterms:created xsi:type="dcterms:W3CDTF">2012-11-29T04:50:22Z</dcterms:created>
  <dcterms:modified xsi:type="dcterms:W3CDTF">2012-11-29T08:53:44Z</dcterms:modified>
</cp:coreProperties>
</file>