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58" r:id="rId6"/>
    <p:sldId id="261" r:id="rId7"/>
    <p:sldId id="262" r:id="rId8"/>
    <p:sldId id="263" r:id="rId9"/>
    <p:sldId id="265" r:id="rId10"/>
    <p:sldId id="266" r:id="rId11"/>
    <p:sldId id="268" r:id="rId12"/>
    <p:sldId id="267"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t>11/28/12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t>11/28/12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t>11/28/12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t>11/28/12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 client or device connects to the server, a new thread is spawn to handle and process any data sent</a:t>
            </a:r>
          </a:p>
          <a:p>
            <a:r>
              <a:rPr lang="en-US" dirty="0" smtClean="0"/>
              <a:t>Once determined if it’s a client or device, the information is logged into a list, which is constantly updated locally and periodically updated on the database </a:t>
            </a:r>
          </a:p>
          <a:p>
            <a:r>
              <a:rPr lang="en-US" dirty="0" smtClean="0"/>
              <a:t>Client asks the server to assign it a device, once assigned, the server will relay any data from the client to the device</a:t>
            </a:r>
            <a:endParaRPr lang="en-US" dirty="0"/>
          </a:p>
        </p:txBody>
      </p:sp>
      <p:sp>
        <p:nvSpPr>
          <p:cNvPr id="3" name="Title 2"/>
          <p:cNvSpPr>
            <a:spLocks noGrp="1"/>
          </p:cNvSpPr>
          <p:nvPr>
            <p:ph type="title"/>
          </p:nvPr>
        </p:nvSpPr>
        <p:spPr/>
        <p:txBody>
          <a:bodyPr>
            <a:normAutofit/>
          </a:bodyPr>
          <a:lstStyle/>
          <a:p>
            <a:r>
              <a:rPr lang="en-US" dirty="0" smtClean="0"/>
              <a:t>Server Implementation</a:t>
            </a:r>
            <a:endParaRPr lang="en-US" dirty="0"/>
          </a:p>
        </p:txBody>
      </p:sp>
    </p:spTree>
    <p:extLst>
      <p:ext uri="{BB962C8B-B14F-4D97-AF65-F5344CB8AC3E}">
        <p14:creationId xmlns:p14="http://schemas.microsoft.com/office/powerpoint/2010/main" val="371788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Server keeps a cached list of available devices and clients</a:t>
            </a:r>
          </a:p>
          <a:p>
            <a:r>
              <a:rPr lang="en-US" dirty="0" smtClean="0"/>
              <a:t>Makes periodic database writes for web and mobile client access</a:t>
            </a:r>
          </a:p>
          <a:p>
            <a:r>
              <a:rPr lang="en-US" dirty="0" smtClean="0"/>
              <a:t>Database writes can be expensive so only done periodically</a:t>
            </a:r>
          </a:p>
          <a:p>
            <a:r>
              <a:rPr lang="en-US" dirty="0" smtClean="0"/>
              <a:t>Internal list needs to be updated in real time so devices aren’t mistakenly claimed</a:t>
            </a:r>
            <a:endParaRPr lang="en-US" dirty="0"/>
          </a:p>
        </p:txBody>
      </p:sp>
      <p:sp>
        <p:nvSpPr>
          <p:cNvPr id="3" name="Title 2"/>
          <p:cNvSpPr>
            <a:spLocks noGrp="1"/>
          </p:cNvSpPr>
          <p:nvPr>
            <p:ph type="title"/>
          </p:nvPr>
        </p:nvSpPr>
        <p:spPr/>
        <p:txBody>
          <a:bodyPr/>
          <a:lstStyle/>
          <a:p>
            <a:r>
              <a:rPr lang="en-US" dirty="0"/>
              <a:t>Server Implementation</a:t>
            </a:r>
          </a:p>
        </p:txBody>
      </p:sp>
    </p:spTree>
    <p:extLst>
      <p:ext uri="{BB962C8B-B14F-4D97-AF65-F5344CB8AC3E}">
        <p14:creationId xmlns:p14="http://schemas.microsoft.com/office/powerpoint/2010/main" val="133441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Expanding and extending the functionality of the API can be difficult, server can store what available commands exist for a certain device, but the user interface cannot dynamically translate commands into a </a:t>
            </a:r>
            <a:r>
              <a:rPr lang="en-US" smtClean="0"/>
              <a:t>practical layout </a:t>
            </a:r>
            <a:endParaRPr lang="en-US" dirty="0"/>
          </a:p>
        </p:txBody>
      </p:sp>
      <p:sp>
        <p:nvSpPr>
          <p:cNvPr id="3" name="Title 2"/>
          <p:cNvSpPr>
            <a:spLocks noGrp="1"/>
          </p:cNvSpPr>
          <p:nvPr>
            <p:ph type="title"/>
          </p:nvPr>
        </p:nvSpPr>
        <p:spPr/>
        <p:txBody>
          <a:bodyPr/>
          <a:lstStyle/>
          <a:p>
            <a:r>
              <a:rPr lang="en-US" dirty="0" smtClean="0"/>
              <a:t>Server Issues</a:t>
            </a:r>
            <a:endParaRPr lang="en-US" dirty="0"/>
          </a:p>
        </p:txBody>
      </p:sp>
    </p:spTree>
    <p:extLst>
      <p:ext uri="{BB962C8B-B14F-4D97-AF65-F5344CB8AC3E}">
        <p14:creationId xmlns:p14="http://schemas.microsoft.com/office/powerpoint/2010/main" val="480705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Individual </a:t>
            </a:r>
            <a:r>
              <a:rPr lang="en-US" b="0" u="sng" dirty="0" err="1" smtClean="0">
                <a:latin typeface="Alien Encounters Solid" pitchFamily="2" charset="0"/>
              </a:rPr>
              <a:t>responisbilities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endParaRPr lang="en-US" sz="2800" noProof="0" dirty="0" smtClean="0"/>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endParaRPr kumimoji="0" lang="en-US" sz="2800" b="0" i="0" strike="noStrike" kern="1200" cap="none" spc="0" normalizeH="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t>
            </a:r>
            <a:r>
              <a:rPr kumimoji="0" lang="en-US" sz="2800" b="0" i="0" strike="noStrike" kern="1200" cap="none" spc="0" normalizeH="0" baseline="0" noProof="0" dirty="0" smtClean="0">
                <a:ln>
                  <a:noFill/>
                </a:ln>
                <a:solidFill>
                  <a:schemeClr val="tx1"/>
                </a:solidFill>
                <a:effectLst/>
                <a:uLnTx/>
                <a:uFillTx/>
                <a:latin typeface="+mn-lt"/>
                <a:ea typeface="+mn-ea"/>
                <a:cs typeface="+mn-cs"/>
              </a:rPr>
              <a:t>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8839234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p>
          <a:p>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953000" y="3581400"/>
            <a:ext cx="3433763" cy="3044300"/>
          </a:xfrm>
          <a:prstGeom prst="rect">
            <a:avLst/>
          </a:prstGeom>
          <a:noFill/>
          <a:ln w="9525">
            <a:noFill/>
            <a:miter lim="800000"/>
            <a:headEnd/>
            <a:tailEnd/>
          </a:ln>
        </p:spPr>
      </p:pic>
      <p:sp>
        <p:nvSpPr>
          <p:cNvPr id="2" name="Content Placeholder 1"/>
          <p:cNvSpPr>
            <a:spLocks noGrp="1"/>
          </p:cNvSpPr>
          <p:nvPr>
            <p:ph idx="1"/>
          </p:nvPr>
        </p:nvSpPr>
        <p:spPr>
          <a:xfrm>
            <a:off x="457200" y="1481329"/>
            <a:ext cx="8229600" cy="1795272"/>
          </a:xfrm>
        </p:spPr>
        <p:txBody>
          <a:bodyPr>
            <a:normAutofit fontScale="77500" lnSpcReduction="20000"/>
          </a:bodyPr>
          <a:lstStyle/>
          <a:p>
            <a:r>
              <a:rPr lang="en-US" dirty="0" smtClean="0"/>
              <a:t>It is now possible to pay bills, watch/rent movies, and even order your groceries. </a:t>
            </a:r>
          </a:p>
          <a:p>
            <a:endParaRPr lang="en-US" dirty="0" smtClean="0"/>
          </a:p>
          <a:p>
            <a:r>
              <a:rPr lang="en-US" dirty="0" smtClean="0"/>
              <a:t>RAICHU seeks to take this ever growing online community and extend its reaches to places that were also unreachable.</a:t>
            </a:r>
            <a:endParaRPr lang="en-US" dirty="0"/>
          </a:p>
        </p:txBody>
      </p:sp>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109728" indent="0">
              <a:buNone/>
            </a:pPr>
            <a:endParaRPr lang="en-US" dirty="0"/>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a:t>
            </a:r>
            <a:r>
              <a:rPr lang="en-US" smtClean="0"/>
              <a:t>source code.</a:t>
            </a:r>
            <a:endParaRPr lang="en-US" dirty="0"/>
          </a:p>
        </p:txBody>
      </p:sp>
      <p:sp>
        <p:nvSpPr>
          <p:cNvPr id="3" name="Title 2"/>
          <p:cNvSpPr>
            <a:spLocks noGrp="1"/>
          </p:cNvSpPr>
          <p:nvPr>
            <p:ph type="title"/>
          </p:nvPr>
        </p:nvSpPr>
        <p:spPr/>
        <p:txBody>
          <a:bodyPr/>
          <a:lstStyle/>
          <a:p>
            <a:pPr algn="ctr"/>
            <a:r>
              <a:rPr lang="en-US" u="sng" dirty="0" smtClean="0"/>
              <a:t>THE IDEA</a:t>
            </a:r>
            <a:endParaRPr lang="en-US" u="sng"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than can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Server Architecture</a:t>
            </a:r>
            <a:endParaRPr lang="en-US" dirty="0"/>
          </a:p>
        </p:txBody>
      </p:sp>
      <p:pic>
        <p:nvPicPr>
          <p:cNvPr id="6" name="Picture 5" descr="CMPE146_195 Proje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8305800" cy="5106318"/>
          </a:xfrm>
          <a:prstGeom prst="rect">
            <a:avLst/>
          </a:prstGeom>
        </p:spPr>
      </p:pic>
    </p:spTree>
    <p:extLst>
      <p:ext uri="{BB962C8B-B14F-4D97-AF65-F5344CB8AC3E}">
        <p14:creationId xmlns:p14="http://schemas.microsoft.com/office/powerpoint/2010/main" val="100932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custom server application to handle clients and devices</a:t>
            </a:r>
          </a:p>
          <a:p>
            <a:r>
              <a:rPr lang="en-US" dirty="0" smtClean="0"/>
              <a:t>- Apache HTTP web server to web clients</a:t>
            </a:r>
          </a:p>
          <a:p>
            <a:r>
              <a:rPr lang="en-US" dirty="0" smtClean="0"/>
              <a:t>- MySQL for database	</a:t>
            </a:r>
          </a:p>
          <a:p>
            <a:pPr lvl="1"/>
            <a:r>
              <a:rPr lang="en-US" dirty="0" smtClean="0"/>
              <a:t>Using </a:t>
            </a:r>
            <a:r>
              <a:rPr lang="en-US" dirty="0" err="1" smtClean="0"/>
              <a:t>InnoDB</a:t>
            </a:r>
            <a:r>
              <a:rPr lang="en-US" dirty="0" smtClean="0"/>
              <a:t> for database engine since it supports foreign keys, and we don’t need full text indexing</a:t>
            </a:r>
          </a:p>
        </p:txBody>
      </p:sp>
      <p:sp>
        <p:nvSpPr>
          <p:cNvPr id="3" name="Title 2"/>
          <p:cNvSpPr>
            <a:spLocks noGrp="1"/>
          </p:cNvSpPr>
          <p:nvPr>
            <p:ph type="title"/>
          </p:nvPr>
        </p:nvSpPr>
        <p:spPr/>
        <p:txBody>
          <a:bodyPr>
            <a:normAutofit/>
          </a:bodyPr>
          <a:lstStyle/>
          <a:p>
            <a:r>
              <a:rPr lang="en-US" dirty="0" smtClean="0"/>
              <a:t>Server Architecture</a:t>
            </a:r>
            <a:endParaRPr lang="en-US" dirty="0"/>
          </a:p>
        </p:txBody>
      </p:sp>
    </p:spTree>
    <p:extLst>
      <p:ext uri="{BB962C8B-B14F-4D97-AF65-F5344CB8AC3E}">
        <p14:creationId xmlns:p14="http://schemas.microsoft.com/office/powerpoint/2010/main" val="175193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Design:</a:t>
            </a:r>
          </a:p>
          <a:p>
            <a:pPr lvl="1"/>
            <a:r>
              <a:rPr lang="en-US" dirty="0" smtClean="0"/>
              <a:t>Server application based off classical thread model</a:t>
            </a:r>
          </a:p>
          <a:p>
            <a:pPr lvl="1"/>
            <a:r>
              <a:rPr lang="en-US" dirty="0" smtClean="0"/>
              <a:t>While it does not scale as well compared to asynchronous, it’s better suited to demonstrate a prototype</a:t>
            </a:r>
          </a:p>
          <a:p>
            <a:r>
              <a:rPr lang="en-US" dirty="0" smtClean="0"/>
              <a:t>Design trade off:</a:t>
            </a:r>
          </a:p>
          <a:p>
            <a:pPr lvl="1"/>
            <a:r>
              <a:rPr lang="en-US" dirty="0" smtClean="0"/>
              <a:t>Server was planned to utilize asynchronous framework to improve scalability and efficiency</a:t>
            </a:r>
          </a:p>
          <a:p>
            <a:pPr lvl="1"/>
            <a:r>
              <a:rPr lang="en-US" dirty="0" smtClean="0"/>
              <a:t>However we decided the time and effort required to design, implement, and test the system would be beyond the demand of the project</a:t>
            </a:r>
          </a:p>
          <a:p>
            <a:pPr marL="109728" indent="0">
              <a:buNone/>
            </a:pPr>
            <a:endParaRPr lang="en-US" dirty="0" smtClean="0"/>
          </a:p>
        </p:txBody>
      </p:sp>
      <p:sp>
        <p:nvSpPr>
          <p:cNvPr id="3" name="Title 2"/>
          <p:cNvSpPr>
            <a:spLocks noGrp="1"/>
          </p:cNvSpPr>
          <p:nvPr>
            <p:ph type="title"/>
          </p:nvPr>
        </p:nvSpPr>
        <p:spPr/>
        <p:txBody>
          <a:bodyPr>
            <a:normAutofit/>
          </a:bodyPr>
          <a:lstStyle/>
          <a:p>
            <a:r>
              <a:rPr lang="en-US" dirty="0" smtClean="0"/>
              <a:t>Server Architecture</a:t>
            </a:r>
            <a:endParaRPr lang="en-US" dirty="0"/>
          </a:p>
        </p:txBody>
      </p:sp>
    </p:spTree>
    <p:extLst>
      <p:ext uri="{BB962C8B-B14F-4D97-AF65-F5344CB8AC3E}">
        <p14:creationId xmlns:p14="http://schemas.microsoft.com/office/powerpoint/2010/main" val="411968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180</TotalTime>
  <Words>535</Words>
  <Application>Microsoft Macintosh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PowerPoint Presentation</vt:lpstr>
      <vt:lpstr>The Inspiration</vt:lpstr>
      <vt:lpstr>The Inspiration – cont.</vt:lpstr>
      <vt:lpstr>RAICHU DEVICES</vt:lpstr>
      <vt:lpstr>THE IDEA</vt:lpstr>
      <vt:lpstr>The impact</vt:lpstr>
      <vt:lpstr>Server Architecture</vt:lpstr>
      <vt:lpstr>Server Architecture</vt:lpstr>
      <vt:lpstr>Server Architecture</vt:lpstr>
      <vt:lpstr>Server Implementation</vt:lpstr>
      <vt:lpstr>Server Implementation</vt:lpstr>
      <vt:lpstr>Server Issues</vt:lpstr>
      <vt:lpstr>Individual responisbilities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Thomas Tsang</cp:lastModifiedBy>
  <cp:revision>10</cp:revision>
  <dcterms:created xsi:type="dcterms:W3CDTF">2012-11-29T04:50:22Z</dcterms:created>
  <dcterms:modified xsi:type="dcterms:W3CDTF">2012-11-29T08:17:33Z</dcterms:modified>
</cp:coreProperties>
</file>