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5DD8AD-C494-4B9A-9348-233566F768E2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A42A51-9A24-4653-99A9-FA7FEEC5E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DD8AD-C494-4B9A-9348-233566F768E2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42A51-9A24-4653-99A9-FA7FEEC5E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DD8AD-C494-4B9A-9348-233566F768E2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42A51-9A24-4653-99A9-FA7FEEC5E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DD8AD-C494-4B9A-9348-233566F768E2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42A51-9A24-4653-99A9-FA7FEEC5E3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DD8AD-C494-4B9A-9348-233566F768E2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42A51-9A24-4653-99A9-FA7FEEC5E3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DD8AD-C494-4B9A-9348-233566F768E2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42A51-9A24-4653-99A9-FA7FEEC5E3F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DD8AD-C494-4B9A-9348-233566F768E2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42A51-9A24-4653-99A9-FA7FEEC5E3F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DD8AD-C494-4B9A-9348-233566F768E2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42A51-9A24-4653-99A9-FA7FEEC5E3F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DD8AD-C494-4B9A-9348-233566F768E2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42A51-9A24-4653-99A9-FA7FEEC5E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5DD8AD-C494-4B9A-9348-233566F768E2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42A51-9A24-4653-99A9-FA7FEEC5E3F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5DD8AD-C494-4B9A-9348-233566F768E2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A42A51-9A24-4653-99A9-FA7FEEC5E3F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85DD8AD-C494-4B9A-9348-233566F768E2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8A42A51-9A24-4653-99A9-FA7FEEC5E3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905000"/>
            <a:ext cx="4114800" cy="119970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lien Encounters Solid" pitchFamily="2" charset="0"/>
              </a:rPr>
              <a:t>r</a:t>
            </a:r>
            <a:r>
              <a:rPr lang="en-US" sz="2000" dirty="0" smtClean="0">
                <a:latin typeface="Alien Encounters Solid" pitchFamily="2" charset="0"/>
              </a:rPr>
              <a:t>emote access infrastructure for </a:t>
            </a:r>
          </a:p>
          <a:p>
            <a:r>
              <a:rPr lang="en-US" sz="2000" dirty="0" smtClean="0">
                <a:latin typeface="Alien Encounters Solid" pitchFamily="2" charset="0"/>
              </a:rPr>
              <a:t>controlled hardware units</a:t>
            </a:r>
            <a:endParaRPr lang="en-US" sz="2000" dirty="0">
              <a:latin typeface="Alien Encounters Solid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200" y="381000"/>
            <a:ext cx="66294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9600" b="1" i="1" u="sng" cap="none" spc="10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lien Encounters Solid" pitchFamily="2" charset="0"/>
              </a:rPr>
              <a:t>RAICHU</a:t>
            </a:r>
            <a:endParaRPr lang="en-US" sz="9600" b="1" i="1" u="sng" cap="none" spc="1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lien Encounters Solid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5943600"/>
            <a:ext cx="1869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Ben Tankersley</a:t>
            </a:r>
          </a:p>
          <a:p>
            <a:r>
              <a:rPr lang="en-US" b="1" dirty="0" smtClean="0"/>
              <a:t>Thomas Tsang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19600" y="5867400"/>
            <a:ext cx="45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Cmpe</a:t>
            </a:r>
            <a:r>
              <a:rPr lang="en-US" b="1" dirty="0" smtClean="0"/>
              <a:t> 195B – Final Project Presentation</a:t>
            </a: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The internet is </a:t>
            </a:r>
            <a:r>
              <a:rPr lang="en-US" sz="2800" dirty="0" smtClean="0"/>
              <a:t>almost </a:t>
            </a:r>
            <a:r>
              <a:rPr lang="en-US" sz="2800" dirty="0" smtClean="0"/>
              <a:t>everywhere we go, whether it be via Smartphone, PC or other </a:t>
            </a:r>
            <a:r>
              <a:rPr lang="en-US" sz="2800" dirty="0" smtClean="0"/>
              <a:t>internet connected devices, we rarely find ourselves more than an arms length away from our next status update, bill payment or shoe purchase. </a:t>
            </a:r>
          </a:p>
          <a:p>
            <a:endParaRPr lang="en-US" dirty="0" smtClean="0"/>
          </a:p>
          <a:p>
            <a:r>
              <a:rPr lang="en-US" dirty="0" smtClean="0"/>
              <a:t>Many companies have realized this change in American culture and have capitalized by allowing internet users to control many things that were traditionally not possible over the web.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u="sng" dirty="0" smtClean="0">
                <a:latin typeface="Alien Encounters Solid" pitchFamily="2" charset="0"/>
              </a:rPr>
              <a:t>The Inspiration</a:t>
            </a:r>
            <a:endParaRPr lang="en-US" b="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u="sng" dirty="0" smtClean="0">
                <a:latin typeface="Alien Encounters Solid" pitchFamily="2" charset="0"/>
              </a:rPr>
              <a:t>The Inspiration – cont.</a:t>
            </a:r>
            <a:endParaRPr lang="en-US" b="0" dirty="0">
              <a:latin typeface="Lucida Console" pitchFamily="49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3581400"/>
            <a:ext cx="3433763" cy="304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7952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It is now possible to pay bills, watch/rent movies, and even order your groceries. </a:t>
            </a:r>
          </a:p>
          <a:p>
            <a:endParaRPr lang="en-US" dirty="0" smtClean="0"/>
          </a:p>
          <a:p>
            <a:r>
              <a:rPr lang="en-US" dirty="0" smtClean="0"/>
              <a:t>RAICHU seeks to take this ever growing online community and extend its reaches to places that were also unreachable.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505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14" descr="https://encrypted-tbn0.google.com/images?q=tbn:ANd9GcSM4NeRE5oNk12t-ZCUJXMNdn3lh_xRejd87Yfm_PVjfmI_K2y_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667000"/>
            <a:ext cx="2019300" cy="2019301"/>
          </a:xfrm>
          <a:prstGeom prst="rect">
            <a:avLst/>
          </a:prstGeom>
          <a:noFill/>
        </p:spPr>
      </p:pic>
      <p:pic>
        <p:nvPicPr>
          <p:cNvPr id="8" name="Picture 12" descr="https://encrypted-tbn1.google.com/images?q=tbn:ANd9GcRVHyE0y-lT02MBNrj6PQavrirgCWz6Xe5Ct-Y14Qg0BMWPsuLQ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143000"/>
            <a:ext cx="2571750" cy="1771651"/>
          </a:xfrm>
          <a:prstGeom prst="rect">
            <a:avLst/>
          </a:prstGeom>
          <a:noFill/>
        </p:spPr>
      </p:pic>
      <p:pic>
        <p:nvPicPr>
          <p:cNvPr id="10" name="Picture 2" descr="https://encrypted-tbn0.google.com/images?q=tbn:ANd9GcRtt2bbOB3q8nfSq6gejcfU4AXEPX2z59xHQYJB0uVnwu6BJi3wp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133474"/>
            <a:ext cx="1809750" cy="2524126"/>
          </a:xfrm>
          <a:prstGeom prst="rect">
            <a:avLst/>
          </a:prstGeom>
          <a:noFill/>
        </p:spPr>
      </p:pic>
      <p:pic>
        <p:nvPicPr>
          <p:cNvPr id="11" name="Picture 4" descr="https://encrypted-tbn3.google.com/images?q=tbn:ANd9GcRYbIR43gGDCmaSxoKvtSlXXbe9IpMOvFFR2h1f_yCOYpi3bTR1zQ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2743200"/>
            <a:ext cx="2286000" cy="2000251"/>
          </a:xfrm>
          <a:prstGeom prst="rect">
            <a:avLst/>
          </a:prstGeom>
          <a:noFill/>
        </p:spPr>
      </p:pic>
      <p:pic>
        <p:nvPicPr>
          <p:cNvPr id="12" name="Picture 6" descr="https://encrypted-tbn0.google.com/images?q=tbn:ANd9GcRPsD2BY5OUM2BJZnHKNRbUhEFkQnBT6UkHn7JEfVDKNbcWz03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43200" y="1143000"/>
            <a:ext cx="2562225" cy="1781176"/>
          </a:xfrm>
          <a:prstGeom prst="rect">
            <a:avLst/>
          </a:prstGeom>
          <a:noFill/>
        </p:spPr>
      </p:pic>
      <p:pic>
        <p:nvPicPr>
          <p:cNvPr id="13" name="Picture 8" descr="https://encrypted-tbn1.google.com/images?q=tbn:ANd9GcTwvX0ShpyJWADQhWQfDnozaeHnnteaxg7HPGZ5ZMVX1XCbTlKmKw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4572000"/>
            <a:ext cx="2619375" cy="1743076"/>
          </a:xfrm>
          <a:prstGeom prst="rect">
            <a:avLst/>
          </a:prstGeom>
          <a:noFill/>
        </p:spPr>
      </p:pic>
      <p:pic>
        <p:nvPicPr>
          <p:cNvPr id="14" name="Picture 10" descr="https://encrypted-tbn1.google.com/images?q=tbn:ANd9GcTSL-9ot3rY6cGiXdcSacDXwV5Wf9fTgSl82XJLi16KyUmAZX5_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57600" y="4495800"/>
            <a:ext cx="2438400" cy="1828800"/>
          </a:xfrm>
          <a:prstGeom prst="rect">
            <a:avLst/>
          </a:prstGeom>
          <a:noFill/>
        </p:spPr>
      </p:pic>
      <p:pic>
        <p:nvPicPr>
          <p:cNvPr id="15" name="Picture 16" descr="https://encrypted-tbn0.google.com/images?q=tbn:ANd9GcQkgM4LUK6b6rSbHXYdM9m5bo0gzOi6Mta151zOvdirsEFrSMQUt24sKdH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81800" y="4343399"/>
            <a:ext cx="1981200" cy="1981201"/>
          </a:xfrm>
          <a:prstGeom prst="rect">
            <a:avLst/>
          </a:prstGeom>
          <a:noFill/>
        </p:spPr>
      </p:pic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b="0" u="sng" dirty="0" smtClean="0">
                <a:latin typeface="Alien Encounters Solid" pitchFamily="2" charset="0"/>
              </a:rPr>
              <a:t>RAICHU DEVICES</a:t>
            </a:r>
            <a:endParaRPr lang="en-US" b="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implementing a small amount of code in a device, developers can enable their products to be controlled remotely with little set up and backend development. </a:t>
            </a:r>
          </a:p>
          <a:p>
            <a:r>
              <a:rPr lang="en-US" dirty="0" smtClean="0"/>
              <a:t>The RAICHU API will allow developers to easily implement the cloud services to new projects as well inject the capabilities into existing source code.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latin typeface="Alien Encounters Solid" pitchFamily="2" charset="0"/>
              </a:rPr>
              <a:t>THE IDEA</a:t>
            </a:r>
            <a:endParaRPr lang="en-US" u="sng" dirty="0">
              <a:latin typeface="Alien Encounters Solid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With RAICHU enabled devices users will be able to access and control their devices from any where they can access the web. </a:t>
            </a:r>
          </a:p>
          <a:p>
            <a:r>
              <a:rPr lang="en-US" sz="2800" dirty="0" smtClean="0"/>
              <a:t>Whether is a lock, light, safe, stereo, microwave or camera, Every device </a:t>
            </a:r>
            <a:r>
              <a:rPr lang="en-US" sz="2800" smtClean="0"/>
              <a:t>that needs to </a:t>
            </a:r>
            <a:r>
              <a:rPr lang="en-US" sz="2800" dirty="0" smtClean="0"/>
              <a:t>be controlled is right for RAICHU.</a:t>
            </a:r>
          </a:p>
          <a:p>
            <a:r>
              <a:rPr lang="en-US" sz="2800" dirty="0" smtClean="0"/>
              <a:t>RAIHCU gives you the capability to control ‘</a:t>
            </a:r>
            <a:r>
              <a:rPr lang="en-US" sz="2800" dirty="0" err="1" smtClean="0"/>
              <a:t>em</a:t>
            </a:r>
            <a:r>
              <a:rPr lang="en-US" sz="2800" dirty="0" smtClean="0"/>
              <a:t> all.</a:t>
            </a:r>
            <a:endParaRPr lang="en-US" dirty="0" smtClean="0"/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u="sng" dirty="0" smtClean="0">
                <a:latin typeface="Alien Encounters Solid" pitchFamily="2" charset="0"/>
              </a:rPr>
              <a:t>The impact</a:t>
            </a:r>
            <a:endParaRPr lang="en-US" b="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107</TotalTime>
  <Words>254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Slide 1</vt:lpstr>
      <vt:lpstr>The Inspiration</vt:lpstr>
      <vt:lpstr>The Inspiration – cont.</vt:lpstr>
      <vt:lpstr>RAICHU DEVICES</vt:lpstr>
      <vt:lpstr>THE IDEA</vt:lpstr>
      <vt:lpstr>The impact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</dc:creator>
  <cp:lastModifiedBy>Ben</cp:lastModifiedBy>
  <cp:revision>2</cp:revision>
  <dcterms:created xsi:type="dcterms:W3CDTF">2012-11-29T04:50:22Z</dcterms:created>
  <dcterms:modified xsi:type="dcterms:W3CDTF">2012-11-29T06:37:48Z</dcterms:modified>
</cp:coreProperties>
</file>