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7" r:id="rId2"/>
    <p:sldId id="258" r:id="rId3"/>
    <p:sldId id="259" r:id="rId4"/>
    <p:sldId id="260" r:id="rId5"/>
    <p:sldId id="261" r:id="rId6"/>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3" d="100"/>
          <a:sy n="93" d="100"/>
        </p:scale>
        <p:origin x="-6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6D5288-1711-894E-96C7-094693E6B174}" type="datetimeFigureOut">
              <a:rPr lang="en-US" smtClean="0"/>
              <a:t>11/29/12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9B5BF-8D33-8D4C-BBFA-D2487A3BB635}"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6D5288-1711-894E-96C7-094693E6B174}" type="datetimeFigureOut">
              <a:rPr lang="en-US" smtClean="0"/>
              <a:t>11/29/12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9B5BF-8D33-8D4C-BBFA-D2487A3BB635}"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6D5288-1711-894E-96C7-094693E6B174}" type="datetimeFigureOut">
              <a:rPr lang="en-US" smtClean="0"/>
              <a:t>11/29/12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9B5BF-8D33-8D4C-BBFA-D2487A3BB635}"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6D5288-1711-894E-96C7-094693E6B174}" type="datetimeFigureOut">
              <a:rPr lang="en-US" smtClean="0"/>
              <a:t>11/29/12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9B5BF-8D33-8D4C-BBFA-D2487A3BB635}"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6D5288-1711-894E-96C7-094693E6B174}" type="datetimeFigureOut">
              <a:rPr lang="en-US" smtClean="0"/>
              <a:t>11/29/12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9B5BF-8D33-8D4C-BBFA-D2487A3BB635}"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6D5288-1711-894E-96C7-094693E6B174}" type="datetimeFigureOut">
              <a:rPr lang="en-US" smtClean="0"/>
              <a:t>11/29/12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9B5BF-8D33-8D4C-BBFA-D2487A3BB635}"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6D5288-1711-894E-96C7-094693E6B174}" type="datetimeFigureOut">
              <a:rPr lang="en-US" smtClean="0"/>
              <a:t>11/29/12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E9B5BF-8D33-8D4C-BBFA-D2487A3BB635}"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6D5288-1711-894E-96C7-094693E6B174}" type="datetimeFigureOut">
              <a:rPr lang="en-US" smtClean="0"/>
              <a:t>11/29/12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E9B5BF-8D33-8D4C-BBFA-D2487A3BB635}"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6D5288-1711-894E-96C7-094693E6B174}" type="datetimeFigureOut">
              <a:rPr lang="en-US" smtClean="0"/>
              <a:t>11/29/12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E9B5BF-8D33-8D4C-BBFA-D2487A3BB635}"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6D5288-1711-894E-96C7-094693E6B174}" type="datetimeFigureOut">
              <a:rPr lang="en-US" smtClean="0"/>
              <a:t>11/29/12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9B5BF-8D33-8D4C-BBFA-D2487A3BB635}"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6D5288-1711-894E-96C7-094693E6B174}" type="datetimeFigureOut">
              <a:rPr lang="en-US" smtClean="0"/>
              <a:t>11/29/12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9B5BF-8D33-8D4C-BBFA-D2487A3BB635}"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6D5288-1711-894E-96C7-094693E6B174}" type="datetimeFigureOut">
              <a:rPr lang="en-US" smtClean="0"/>
              <a:t>11/29/12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E9B5BF-8D33-8D4C-BBFA-D2487A3BB635}"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0" y="1905000"/>
            <a:ext cx="4114800" cy="1199704"/>
          </a:xfrm>
        </p:spPr>
        <p:txBody>
          <a:bodyPr>
            <a:normAutofit/>
          </a:bodyPr>
          <a:lstStyle/>
          <a:p>
            <a:r>
              <a:rPr lang="en-US" sz="2000" dirty="0" smtClean="0">
                <a:latin typeface="Alien Encounters Solid" pitchFamily="2" charset="0"/>
              </a:rPr>
              <a:t>remote access infrastructure for </a:t>
            </a:r>
          </a:p>
          <a:p>
            <a:r>
              <a:rPr lang="en-US" sz="2000" dirty="0" smtClean="0">
                <a:latin typeface="Alien Encounters Solid" pitchFamily="2" charset="0"/>
              </a:rPr>
              <a:t>controlled hardware units</a:t>
            </a:r>
            <a:endParaRPr lang="en-US" sz="2000" dirty="0">
              <a:latin typeface="Alien Encounters Solid" pitchFamily="2" charset="0"/>
            </a:endParaRPr>
          </a:p>
        </p:txBody>
      </p:sp>
      <p:sp>
        <p:nvSpPr>
          <p:cNvPr id="4" name="Rectangle 3"/>
          <p:cNvSpPr/>
          <p:nvPr/>
        </p:nvSpPr>
        <p:spPr>
          <a:xfrm>
            <a:off x="2362200" y="381000"/>
            <a:ext cx="6629400" cy="156966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9600" b="1" i="1" u="sng" cap="none" spc="10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rPr>
              <a:t>RAICHU</a:t>
            </a:r>
            <a:endParaRPr lang="en-US" sz="9600" b="1" i="1" u="sng" cap="none" spc="1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endParaRPr>
          </a:p>
        </p:txBody>
      </p:sp>
      <p:sp>
        <p:nvSpPr>
          <p:cNvPr id="5" name="TextBox 4"/>
          <p:cNvSpPr txBox="1"/>
          <p:nvPr/>
        </p:nvSpPr>
        <p:spPr>
          <a:xfrm>
            <a:off x="228600" y="5943600"/>
            <a:ext cx="1869423" cy="646331"/>
          </a:xfrm>
          <a:prstGeom prst="rect">
            <a:avLst/>
          </a:prstGeom>
          <a:noFill/>
        </p:spPr>
        <p:txBody>
          <a:bodyPr wrap="none" rtlCol="0">
            <a:spAutoFit/>
          </a:bodyPr>
          <a:lstStyle/>
          <a:p>
            <a:r>
              <a:rPr lang="en-US" b="1" dirty="0" smtClean="0"/>
              <a:t>Ben Tankersley</a:t>
            </a:r>
          </a:p>
          <a:p>
            <a:r>
              <a:rPr lang="en-US" b="1" dirty="0" smtClean="0"/>
              <a:t>Thomas Tsang</a:t>
            </a:r>
            <a:endParaRPr lang="en-US" b="1" dirty="0"/>
          </a:p>
        </p:txBody>
      </p:sp>
      <p:sp>
        <p:nvSpPr>
          <p:cNvPr id="6" name="TextBox 5"/>
          <p:cNvSpPr txBox="1"/>
          <p:nvPr/>
        </p:nvSpPr>
        <p:spPr>
          <a:xfrm>
            <a:off x="4419600" y="5867400"/>
            <a:ext cx="4576894" cy="369332"/>
          </a:xfrm>
          <a:prstGeom prst="rect">
            <a:avLst/>
          </a:prstGeom>
          <a:noFill/>
        </p:spPr>
        <p:txBody>
          <a:bodyPr wrap="none" rtlCol="0">
            <a:spAutoFit/>
          </a:bodyPr>
          <a:lstStyle/>
          <a:p>
            <a:r>
              <a:rPr lang="en-US" b="1" dirty="0" err="1" smtClean="0"/>
              <a:t>Cmpe</a:t>
            </a:r>
            <a:r>
              <a:rPr lang="en-US" b="1" dirty="0" smtClean="0"/>
              <a:t> 195B – Final Project Presentation</a:t>
            </a:r>
            <a:endParaRPr lang="en-US" b="1" dirty="0"/>
          </a:p>
        </p:txBody>
      </p:sp>
    </p:spTree>
    <p:extLst>
      <p:ext uri="{BB962C8B-B14F-4D97-AF65-F5344CB8AC3E}">
        <p14:creationId xmlns:p14="http://schemas.microsoft.com/office/powerpoint/2010/main" val="3379584495"/>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u="sng" dirty="0" smtClean="0">
                <a:latin typeface="Alien Encounters Solid" pitchFamily="2" charset="0"/>
              </a:rPr>
              <a:t>The Inspiration</a:t>
            </a:r>
            <a:endParaRPr lang="en-US" b="0" dirty="0">
              <a:latin typeface="Lucida Console" pitchFamily="49" charset="0"/>
            </a:endParaRPr>
          </a:p>
        </p:txBody>
      </p:sp>
      <p:sp>
        <p:nvSpPr>
          <p:cNvPr id="2" name="Content Placeholder 1"/>
          <p:cNvSpPr>
            <a:spLocks noGrp="1"/>
          </p:cNvSpPr>
          <p:nvPr>
            <p:ph idx="1"/>
          </p:nvPr>
        </p:nvSpPr>
        <p:spPr/>
        <p:txBody>
          <a:bodyPr>
            <a:normAutofit lnSpcReduction="10000"/>
          </a:bodyPr>
          <a:lstStyle/>
          <a:p>
            <a:r>
              <a:rPr lang="en-US" sz="2800" dirty="0" smtClean="0"/>
              <a:t>The internet is almost everywhere we go, whether it be via Smartphone, PC or other internet connected devices, we rarely find ourselves more than an arms length away from our next status update, bill payment or shoe purchase. </a:t>
            </a:r>
            <a:endParaRPr lang="en-US" dirty="0" smtClean="0"/>
          </a:p>
          <a:p>
            <a:r>
              <a:rPr lang="en-US" dirty="0" smtClean="0"/>
              <a:t>Many companies have realized this change in American culture and have capitalized by allowing internet users to control many things that were traditionally not possible over the web.</a:t>
            </a:r>
            <a:endParaRPr lang="en-US" dirty="0"/>
          </a:p>
        </p:txBody>
      </p:sp>
    </p:spTree>
    <p:extLst>
      <p:ext uri="{BB962C8B-B14F-4D97-AF65-F5344CB8AC3E}">
        <p14:creationId xmlns:p14="http://schemas.microsoft.com/office/powerpoint/2010/main" val="363923098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u="sng" dirty="0" smtClean="0">
                <a:latin typeface="Alien Encounters Solid" pitchFamily="2" charset="0"/>
              </a:rPr>
              <a:t>THE IDEA</a:t>
            </a:r>
            <a:endParaRPr lang="en-US" u="sng" dirty="0">
              <a:latin typeface="Alien Encounters Solid" pitchFamily="2" charset="0"/>
            </a:endParaRPr>
          </a:p>
        </p:txBody>
      </p:sp>
      <p:sp>
        <p:nvSpPr>
          <p:cNvPr id="2" name="Content Placeholder 1"/>
          <p:cNvSpPr>
            <a:spLocks noGrp="1"/>
          </p:cNvSpPr>
          <p:nvPr>
            <p:ph idx="1"/>
          </p:nvPr>
        </p:nvSpPr>
        <p:spPr/>
        <p:txBody>
          <a:bodyPr/>
          <a:lstStyle/>
          <a:p>
            <a:r>
              <a:rPr lang="en-US" dirty="0" smtClean="0"/>
              <a:t>By implementing a small amount of code in a device, developers can enable their products to be controlled remotely with little set up and backend development. </a:t>
            </a:r>
          </a:p>
          <a:p>
            <a:r>
              <a:rPr lang="en-US" dirty="0" smtClean="0"/>
              <a:t>The RAICHU API will allow developers to easily implement the cloud services to new projects as well inject the capabilities into existing source code.</a:t>
            </a:r>
            <a:endParaRPr lang="en-US" dirty="0"/>
          </a:p>
        </p:txBody>
      </p:sp>
    </p:spTree>
    <p:extLst>
      <p:ext uri="{BB962C8B-B14F-4D97-AF65-F5344CB8AC3E}">
        <p14:creationId xmlns:p14="http://schemas.microsoft.com/office/powerpoint/2010/main" val="28519433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u="sng" dirty="0" smtClean="0">
                <a:latin typeface="Alien Encounters Solid" pitchFamily="2" charset="0"/>
              </a:rPr>
              <a:t>The RAICHU API</a:t>
            </a:r>
            <a:endParaRPr lang="en-US" b="0" dirty="0">
              <a:latin typeface="Lucida Console" pitchFamily="49" charset="0"/>
            </a:endParaRPr>
          </a:p>
        </p:txBody>
      </p:sp>
      <p:sp>
        <p:nvSpPr>
          <p:cNvPr id="2" name="Content Placeholder 1"/>
          <p:cNvSpPr>
            <a:spLocks noGrp="1"/>
          </p:cNvSpPr>
          <p:nvPr>
            <p:ph idx="1"/>
          </p:nvPr>
        </p:nvSpPr>
        <p:spPr/>
        <p:txBody>
          <a:bodyPr>
            <a:normAutofit fontScale="92500" lnSpcReduction="20000"/>
          </a:bodyPr>
          <a:lstStyle/>
          <a:p>
            <a:r>
              <a:rPr lang="en-US" sz="2800" dirty="0" smtClean="0"/>
              <a:t>A key aspect to RAICHU is a simple to use API that will allow for developers to integrate our system as either an initial building block in their code or inject into a living code source.</a:t>
            </a:r>
          </a:p>
          <a:p>
            <a:r>
              <a:rPr lang="en-US" sz="2800" dirty="0" smtClean="0"/>
              <a:t>Function naming schemes and common API conventions make the API easy to navigate:</a:t>
            </a:r>
          </a:p>
          <a:p>
            <a:pPr lvl="1"/>
            <a:r>
              <a:rPr lang="en-US" sz="2400" dirty="0" err="1" smtClean="0"/>
              <a:t>Raichu_setDeviceName</a:t>
            </a:r>
            <a:r>
              <a:rPr lang="en-US" sz="2400" dirty="0" smtClean="0"/>
              <a:t>();</a:t>
            </a:r>
          </a:p>
          <a:p>
            <a:pPr lvl="1"/>
            <a:r>
              <a:rPr lang="en-US" sz="2400" dirty="0" err="1" smtClean="0"/>
              <a:t>Raichu_setDeviceCommands</a:t>
            </a:r>
            <a:r>
              <a:rPr lang="en-US" sz="2400" dirty="0" smtClean="0"/>
              <a:t>();</a:t>
            </a:r>
          </a:p>
          <a:p>
            <a:pPr lvl="1"/>
            <a:r>
              <a:rPr lang="en-US" sz="2400" dirty="0" err="1" smtClean="0"/>
              <a:t>Riachu_setStatusParameters</a:t>
            </a:r>
            <a:r>
              <a:rPr lang="en-US" sz="2400" dirty="0" smtClean="0"/>
              <a:t>();</a:t>
            </a:r>
          </a:p>
          <a:p>
            <a:pPr lvl="1"/>
            <a:r>
              <a:rPr lang="en-US" sz="2400" dirty="0" err="1" smtClean="0"/>
              <a:t>Riachu_getConnectedClient</a:t>
            </a:r>
            <a:r>
              <a:rPr lang="en-US" sz="2400" dirty="0" smtClean="0"/>
              <a:t>();</a:t>
            </a:r>
          </a:p>
          <a:p>
            <a:pPr lvl="1"/>
            <a:r>
              <a:rPr lang="en-US" sz="2400" dirty="0" err="1" smtClean="0"/>
              <a:t>Riachu_getServerStatus</a:t>
            </a:r>
            <a:r>
              <a:rPr lang="en-US" sz="2400" dirty="0" smtClean="0"/>
              <a:t>();</a:t>
            </a:r>
          </a:p>
          <a:p>
            <a:r>
              <a:rPr lang="en-US" sz="2800" dirty="0" smtClean="0"/>
              <a:t>API documentation provides users with detailed information on RAICHU methods and variables.</a:t>
            </a:r>
          </a:p>
        </p:txBody>
      </p:sp>
    </p:spTree>
    <p:extLst>
      <p:ext uri="{BB962C8B-B14F-4D97-AF65-F5344CB8AC3E}">
        <p14:creationId xmlns:p14="http://schemas.microsoft.com/office/powerpoint/2010/main" val="26730297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u="sng" dirty="0" smtClean="0">
                <a:latin typeface="Alien Encounters Solid" pitchFamily="2" charset="0"/>
              </a:rPr>
              <a:t>Server Architecture</a:t>
            </a:r>
            <a:endParaRPr lang="en-US" u="sng" dirty="0">
              <a:latin typeface="Alien Encounters Solid" pitchFamily="2" charset="0"/>
            </a:endParaRPr>
          </a:p>
        </p:txBody>
      </p:sp>
      <p:pic>
        <p:nvPicPr>
          <p:cNvPr id="6" name="Picture 5" descr="CMPE146_195 Projec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1219200"/>
            <a:ext cx="8305800" cy="5106318"/>
          </a:xfrm>
          <a:prstGeom prst="rect">
            <a:avLst/>
          </a:prstGeom>
        </p:spPr>
      </p:pic>
    </p:spTree>
    <p:extLst>
      <p:ext uri="{BB962C8B-B14F-4D97-AF65-F5344CB8AC3E}">
        <p14:creationId xmlns:p14="http://schemas.microsoft.com/office/powerpoint/2010/main" val="103548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Q&amp;A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9526632"/>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TotalTime>
  <Words>239</Words>
  <Application>Microsoft Macintosh PowerPoint</Application>
  <PresentationFormat>On-screen Show (4:3)</PresentationFormat>
  <Paragraphs>23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Black</vt:lpstr>
      <vt:lpstr>PowerPoint Presentation</vt:lpstr>
      <vt:lpstr>The Inspiration</vt:lpstr>
      <vt:lpstr>THE IDEA</vt:lpstr>
      <vt:lpstr>The RAICHU API</vt:lpstr>
      <vt:lpstr>Server Architecture</vt:lpstr>
      <vt:lpstr>Q&amp;A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Tsang</dc:creator>
  <cp:lastModifiedBy>Thomas Tsang</cp:lastModifiedBy>
  <cp:revision>1</cp:revision>
  <dcterms:created xsi:type="dcterms:W3CDTF">2012-11-29T09:56:28Z</dcterms:created>
  <dcterms:modified xsi:type="dcterms:W3CDTF">2012-11-29T09:59:18Z</dcterms:modified>
</cp:coreProperties>
</file>