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9" r:id="rId5"/>
    <p:sldId id="258" r:id="rId6"/>
    <p:sldId id="261" r:id="rId7"/>
    <p:sldId id="263"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t>11/28/2012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t>11/28/2012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t>11/28/2012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t>11/28/2012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a:t>
            </a:r>
            <a:r>
              <a:rPr lang="en-US" sz="2000" dirty="0" smtClean="0">
                <a:latin typeface="Alien Encounters Solid" pitchFamily="2" charset="0"/>
              </a:rPr>
              <a:t>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fontScale="90000"/>
          </a:bodyPr>
          <a:lstStyle/>
          <a:p>
            <a:pPr algn="ctr"/>
            <a:r>
              <a:rPr lang="en-US" b="0" u="sng" dirty="0" smtClean="0">
                <a:latin typeface="Alien Encounters Solid" pitchFamily="2" charset="0"/>
              </a:rPr>
              <a:t>Mobile and web Applications</a:t>
            </a:r>
            <a:endParaRPr lang="en-US" b="0" u="sng" dirty="0">
              <a:latin typeface="Lucida Console" pitchFamily="49"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Client control flow</a:t>
            </a:r>
            <a:endParaRPr lang="en-US" b="0" u="sng" dirty="0">
              <a:latin typeface="Lucida Console"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t>
            </a:r>
            <a:r>
              <a:rPr lang="en-US" sz="2800" dirty="0" smtClean="0"/>
              <a:t>almost </a:t>
            </a:r>
            <a:r>
              <a:rPr lang="en-US" sz="2800" dirty="0" smtClean="0"/>
              <a:t>everywhere we go, whether it be via Smartphone, PC or other </a:t>
            </a:r>
            <a:r>
              <a:rPr lang="en-US" sz="2800" dirty="0" smtClean="0"/>
              <a:t>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953000" y="3581400"/>
            <a:ext cx="3433763" cy="3044300"/>
          </a:xfrm>
          <a:prstGeom prst="rect">
            <a:avLst/>
          </a:prstGeom>
          <a:noFill/>
          <a:ln w="9525">
            <a:noFill/>
            <a:miter lim="800000"/>
            <a:headEnd/>
            <a:tailEnd/>
          </a:ln>
        </p:spPr>
      </p:pic>
      <p:sp>
        <p:nvSpPr>
          <p:cNvPr id="2" name="Content Placeholder 1"/>
          <p:cNvSpPr>
            <a:spLocks noGrp="1"/>
          </p:cNvSpPr>
          <p:nvPr>
            <p:ph idx="1"/>
          </p:nvPr>
        </p:nvSpPr>
        <p:spPr>
          <a:xfrm>
            <a:off x="457200" y="1481329"/>
            <a:ext cx="8229600" cy="1795272"/>
          </a:xfrm>
        </p:spPr>
        <p:txBody>
          <a:bodyPr>
            <a:normAutofit fontScale="77500" lnSpcReduction="20000"/>
          </a:bodyPr>
          <a:lstStyle/>
          <a:p>
            <a:r>
              <a:rPr lang="en-US" dirty="0" smtClean="0"/>
              <a:t>It is now possible to pay bills, watch/rent movies, and even order your groceries. </a:t>
            </a:r>
          </a:p>
          <a:p>
            <a:endParaRPr lang="en-US" dirty="0" smtClean="0"/>
          </a:p>
          <a:p>
            <a:r>
              <a:rPr lang="en-US" dirty="0" smtClean="0"/>
              <a:t>RAICHU seeks to take this ever growing online community and extend its reaches to places that were also unreachable.</a:t>
            </a:r>
            <a:endParaRPr lang="en-US" dirty="0"/>
          </a:p>
        </p:txBody>
      </p:sp>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endParaRPr lang="en-US" sz="2800" u="sng" dirty="0" smtClean="0"/>
          </a:p>
          <a:p>
            <a:pPr lvl="0">
              <a:buFont typeface="Wingdings" pitchFamily="2" charset="2"/>
              <a:buChar char="§"/>
              <a:defRPr/>
            </a:pPr>
            <a:r>
              <a:rPr lang="en-US" sz="2800" dirty="0" smtClean="0"/>
              <a:t>Device Design</a:t>
            </a:r>
            <a:endParaRPr lang="en-US" sz="2800" dirty="0" smtClean="0"/>
          </a:p>
          <a:p>
            <a:pPr lvl="0">
              <a:buFont typeface="Wingdings" pitchFamily="2" charset="2"/>
              <a:buChar char="§"/>
              <a:defRPr/>
            </a:pPr>
            <a:r>
              <a:rPr lang="en-US" sz="2800" dirty="0" smtClean="0"/>
              <a:t>API </a:t>
            </a:r>
            <a:endParaRPr lang="en-US" sz="2800" dirty="0" smtClean="0"/>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Individual </a:t>
            </a:r>
            <a:r>
              <a:rPr lang="en-US" b="0" u="sng" dirty="0" err="1" smtClean="0">
                <a:latin typeface="Alien Encounters Solid" pitchFamily="2" charset="0"/>
              </a:rPr>
              <a:t>responisbilities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dirty="0"/>
              <a:t>M</a:t>
            </a:r>
            <a:r>
              <a:rPr lang="en-US" sz="2800" noProof="0" dirty="0" err="1" smtClean="0"/>
              <a:t>ain</a:t>
            </a:r>
            <a:r>
              <a:rPr lang="en-US" sz="2800" noProof="0" dirty="0" smtClean="0"/>
              <a:t> server code </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Database</a:t>
            </a:r>
            <a:r>
              <a:rPr kumimoji="0" lang="en-US" sz="2800" b="0" i="0" strike="noStrike" kern="1200" cap="none" spc="0" normalizeH="0" dirty="0" smtClean="0">
                <a:ln>
                  <a:noFill/>
                </a:ln>
                <a:solidFill>
                  <a:schemeClr val="tx1"/>
                </a:solidFill>
                <a:effectLst/>
                <a:uLnTx/>
                <a:uFillTx/>
                <a:latin typeface="+mn-lt"/>
                <a:ea typeface="+mn-ea"/>
                <a:cs typeface="+mn-cs"/>
              </a:rPr>
              <a:t> creation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endParaRPr lang="en-US" sz="2800" dirty="0" smtClean="0"/>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209</TotalTime>
  <Words>589</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Slide 1</vt:lpstr>
      <vt:lpstr>The Inspiration</vt:lpstr>
      <vt:lpstr>The Inspiration – cont.</vt:lpstr>
      <vt:lpstr>RAICHU DEVICES</vt:lpstr>
      <vt:lpstr>THE IDEA</vt:lpstr>
      <vt:lpstr>The impact</vt:lpstr>
      <vt:lpstr>Individual responisbilities</vt:lpstr>
      <vt:lpstr>Team Dynamic</vt:lpstr>
      <vt:lpstr>Future work</vt:lpstr>
      <vt:lpstr>Mobile and web Applications</vt:lpstr>
      <vt:lpstr>Client control flow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6</cp:revision>
  <dcterms:created xsi:type="dcterms:W3CDTF">2012-11-29T04:50:22Z</dcterms:created>
  <dcterms:modified xsi:type="dcterms:W3CDTF">2012-11-29T08:19:52Z</dcterms:modified>
</cp:coreProperties>
</file>