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9" r:id="rId5"/>
    <p:sldId id="258" r:id="rId6"/>
    <p:sldId id="261" r:id="rId7"/>
    <p:sldId id="265" r:id="rId8"/>
    <p:sldId id="266" r:id="rId9"/>
    <p:sldId id="274" r:id="rId10"/>
    <p:sldId id="275" r:id="rId11"/>
    <p:sldId id="280" r:id="rId12"/>
    <p:sldId id="287" r:id="rId13"/>
    <p:sldId id="276" r:id="rId14"/>
    <p:sldId id="277" r:id="rId15"/>
    <p:sldId id="278" r:id="rId16"/>
    <p:sldId id="279" r:id="rId17"/>
    <p:sldId id="286" r:id="rId18"/>
    <p:sldId id="281" r:id="rId19"/>
    <p:sldId id="282" r:id="rId20"/>
    <p:sldId id="283" r:id="rId21"/>
    <p:sldId id="284" r:id="rId22"/>
    <p:sldId id="262" r:id="rId23"/>
    <p:sldId id="267" r:id="rId24"/>
    <p:sldId id="285"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Hardware device should integrate into RAICHU system</a:t>
            </a:r>
          </a:p>
          <a:p>
            <a:pPr lvl="1"/>
            <a:r>
              <a:rPr lang="en-US" dirty="0" smtClean="0"/>
              <a:t>Hardware should detect and acknowledge RAICHU server</a:t>
            </a:r>
          </a:p>
          <a:p>
            <a:pPr lvl="1"/>
            <a:r>
              <a:rPr lang="en-US" dirty="0" smtClean="0"/>
              <a:t>Device malfunction should not effect server or client software/hardware</a:t>
            </a:r>
          </a:p>
          <a:p>
            <a:pPr lvl="1"/>
            <a:r>
              <a:rPr lang="en-US" dirty="0" smtClean="0"/>
              <a:t>Hardware should be </a:t>
            </a:r>
            <a:r>
              <a:rPr lang="en-US" dirty="0" err="1" smtClean="0"/>
              <a:t>WiFi</a:t>
            </a:r>
            <a:r>
              <a:rPr lang="en-US" dirty="0" smtClean="0"/>
              <a:t>-capable</a:t>
            </a:r>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Requirements</a:t>
            </a:r>
            <a:endParaRPr lang="en-US" u="sng" dirty="0">
              <a:latin typeface="Alien Encounters Solid" pitchFamily="2" charset="0"/>
            </a:endParaRPr>
          </a:p>
        </p:txBody>
      </p:sp>
    </p:spTree>
    <p:extLst>
      <p:ext uri="{BB962C8B-B14F-4D97-AF65-F5344CB8AC3E}">
        <p14:creationId xmlns="" xmlns:p14="http://schemas.microsoft.com/office/powerpoint/2010/main" val="131086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Device hardware should be capable of interacting with servers and clients in near real time</a:t>
            </a:r>
          </a:p>
          <a:p>
            <a:pPr lvl="1"/>
            <a:r>
              <a:rPr lang="en-US" dirty="0" smtClean="0"/>
              <a:t>Device hardware should have robust design that allows for long idle periods and fast wakeup times.</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Requirements</a:t>
            </a:r>
            <a:endParaRPr lang="en-US" u="sng" dirty="0">
              <a:latin typeface="Alien Encounters Solid" pitchFamily="2" charset="0"/>
            </a:endParaRPr>
          </a:p>
        </p:txBody>
      </p:sp>
    </p:spTree>
    <p:extLst>
      <p:ext uri="{BB962C8B-B14F-4D97-AF65-F5344CB8AC3E}">
        <p14:creationId xmlns="" xmlns:p14="http://schemas.microsoft.com/office/powerpoint/2010/main" val="248797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Raichu_setStatusParameters</a:t>
            </a:r>
            <a:r>
              <a:rPr lang="en-US" sz="2400" dirty="0" smtClean="0"/>
              <a:t>();</a:t>
            </a:r>
          </a:p>
          <a:p>
            <a:pPr lvl="1"/>
            <a:r>
              <a:rPr lang="en-US" sz="2400" dirty="0" err="1" smtClean="0"/>
              <a:t>Raichu_getConnectedClient</a:t>
            </a:r>
            <a:r>
              <a:rPr lang="en-US" sz="2400" dirty="0" smtClean="0"/>
              <a:t>();</a:t>
            </a:r>
          </a:p>
          <a:p>
            <a:pPr lvl="1"/>
            <a:r>
              <a:rPr lang="en-US" sz="2400" smtClean="0"/>
              <a:t>Raichu_getServerStatus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RAICHU API</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b="0" u="sng" dirty="0">
              <a:latin typeface="Times New Roman" pitchFamily="18" charset="0"/>
              <a:cs typeface="Times New Roman" pitchFamily="18" charset="0"/>
            </a:endParaRPr>
          </a:p>
        </p:txBody>
      </p:sp>
      <p:pic>
        <p:nvPicPr>
          <p:cNvPr id="6" name="Picture 5" descr="CMPE146_195 Project.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 xmlns:p14="http://schemas.microsoft.com/office/powerpoint/2010/main" val="111892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Custom server application to handle clients and devices</a:t>
            </a:r>
          </a:p>
          <a:p>
            <a:r>
              <a:rPr lang="en-US" dirty="0" smtClean="0"/>
              <a:t>Apache HTTP web server to web clients</a:t>
            </a:r>
          </a:p>
          <a:p>
            <a:r>
              <a:rPr lang="en-US" dirty="0" err="1" smtClean="0"/>
              <a:t>MySQL</a:t>
            </a:r>
            <a:r>
              <a:rPr lang="en-US" dirty="0" smtClean="0"/>
              <a:t>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Architecture</a:t>
            </a:r>
            <a:endParaRPr lang="en-US" u="sng" dirty="0">
              <a:latin typeface="Alien Encounters Solid" pitchFamily="2" charset="0"/>
            </a:endParaRPr>
          </a:p>
        </p:txBody>
      </p:sp>
    </p:spTree>
    <p:extLst>
      <p:ext uri="{BB962C8B-B14F-4D97-AF65-F5344CB8AC3E}">
        <p14:creationId xmlns="" xmlns:p14="http://schemas.microsoft.com/office/powerpoint/2010/main" val="308467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Architecture</a:t>
            </a:r>
            <a:endParaRPr lang="en-US" i="1" u="sng" dirty="0">
              <a:latin typeface="Alien Encounters Solid" pitchFamily="2" charset="0"/>
            </a:endParaRPr>
          </a:p>
        </p:txBody>
      </p:sp>
    </p:spTree>
    <p:extLst>
      <p:ext uri="{BB962C8B-B14F-4D97-AF65-F5344CB8AC3E}">
        <p14:creationId xmlns="" xmlns:p14="http://schemas.microsoft.com/office/powerpoint/2010/main" val="311104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Architecture</a:t>
            </a:r>
            <a:endParaRPr lang="en-US" u="sng" dirty="0">
              <a:latin typeface="Alien Encounters Solid" pitchFamily="2" charset="0"/>
            </a:endParaRPr>
          </a:p>
        </p:txBody>
      </p:sp>
    </p:spTree>
    <p:extLst>
      <p:ext uri="{BB962C8B-B14F-4D97-AF65-F5344CB8AC3E}">
        <p14:creationId xmlns="" xmlns:p14="http://schemas.microsoft.com/office/powerpoint/2010/main" val="131086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Software Requirements</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24879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Server Implementation</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20471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Inspiration</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pPr algn="ctr"/>
            <a:r>
              <a:rPr lang="en-US" b="0" u="sng" dirty="0">
                <a:latin typeface="Times New Roman" pitchFamily="18" charset="0"/>
                <a:cs typeface="Times New Roman" pitchFamily="18" charset="0"/>
              </a:rPr>
              <a:t>Server Implementation</a:t>
            </a:r>
          </a:p>
        </p:txBody>
      </p:sp>
    </p:spTree>
    <p:extLst>
      <p:ext uri="{BB962C8B-B14F-4D97-AF65-F5344CB8AC3E}">
        <p14:creationId xmlns="" xmlns:p14="http://schemas.microsoft.com/office/powerpoint/2010/main" val="248329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Server Issues</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16214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Team Dynamic</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Individual </a:t>
            </a:r>
            <a:r>
              <a:rPr lang="en-US" b="0" u="sng" dirty="0" smtClean="0">
                <a:latin typeface="Times New Roman" pitchFamily="18" charset="0"/>
                <a:cs typeface="Times New Roman" pitchFamily="18" charset="0"/>
              </a:rPr>
              <a:t>Responsibilities</a:t>
            </a:r>
            <a:endParaRPr lang="en-US" b="0" dirty="0">
              <a:latin typeface="Times New Roman" pitchFamily="18" charset="0"/>
              <a:cs typeface="Times New Roman" pitchFamily="18"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380237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endParaRPr lang="en-US" dirty="0"/>
          </a:p>
          <a:p>
            <a:r>
              <a:rPr lang="en-US" dirty="0" smtClean="0"/>
              <a:t>Sublime Text</a:t>
            </a:r>
          </a:p>
          <a:p>
            <a:r>
              <a:rPr lang="en-US" dirty="0" smtClean="0"/>
              <a:t>Eclipse</a:t>
            </a:r>
          </a:p>
          <a:p>
            <a:r>
              <a:rPr lang="en-US" dirty="0" smtClean="0"/>
              <a:t>Clang</a:t>
            </a:r>
          </a:p>
          <a:p>
            <a:r>
              <a:rPr lang="en-US" smtClean="0"/>
              <a:t>Sequel Pro</a:t>
            </a:r>
            <a:endParaRPr lang="en-US" dirty="0" smtClean="0"/>
          </a:p>
          <a:p>
            <a:r>
              <a:rPr lang="en-US" dirty="0" smtClean="0"/>
              <a:t>Custom tool to simulate multiple devices and clients to connect to server</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Tools Used</a:t>
            </a:r>
            <a:endParaRPr lang="en-US" b="0"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57645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Future work</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91000" cy="3547871"/>
          </a:xfrm>
        </p:spPr>
        <p:txBody>
          <a:bodyPr>
            <a:normAutofit fontScale="92500" lnSpcReduction="20000"/>
          </a:bodyPr>
          <a:lstStyle/>
          <a:p>
            <a:r>
              <a:rPr lang="en-US" dirty="0" smtClean="0"/>
              <a:t>It is now possible to pay bills, watch/rent movies, and even order your groceries. </a:t>
            </a:r>
          </a:p>
          <a:p>
            <a:r>
              <a:rPr lang="en-US" dirty="0" smtClean="0"/>
              <a:t>RAICHU seeks to take this ever growing online community and extend its reaches to places that were also unreachable.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Inspiration – cont.</a:t>
            </a:r>
            <a:endParaRPr lang="en-US" b="0" dirty="0">
              <a:latin typeface="Times New Roman" pitchFamily="18" charset="0"/>
              <a:cs typeface="Times New Roman" pitchFamily="18" charset="0"/>
            </a:endParaRPr>
          </a:p>
        </p:txBody>
      </p:sp>
      <p:pic>
        <p:nvPicPr>
          <p:cNvPr id="4" name="Picture 12"/>
          <p:cNvPicPr>
            <a:picLocks noChangeAspect="1" noChangeArrowheads="1"/>
          </p:cNvPicPr>
          <p:nvPr/>
        </p:nvPicPr>
        <p:blipFill>
          <a:blip r:embed="rId2" cstate="print"/>
          <a:srcRect/>
          <a:stretch>
            <a:fillRect/>
          </a:stretch>
        </p:blipFill>
        <p:spPr bwMode="auto">
          <a:xfrm>
            <a:off x="4572000" y="1752600"/>
            <a:ext cx="4267200" cy="3783207"/>
          </a:xfrm>
          <a:prstGeom prst="rect">
            <a:avLst/>
          </a:prstGeom>
          <a:noFill/>
          <a:ln w="9525">
            <a:noFill/>
            <a:miter lim="800000"/>
            <a:headEnd/>
            <a:tailEnd/>
          </a:ln>
        </p:spPr>
      </p:pic>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16" name="Title 2"/>
          <p:cNvSpPr>
            <a:spLocks noGrp="1"/>
          </p:cNvSpPr>
          <p:nvPr>
            <p:ph type="title"/>
          </p:nvPr>
        </p:nvSpPr>
        <p:spPr>
          <a:xfrm>
            <a:off x="457200" y="152400"/>
            <a:ext cx="8229600" cy="1143000"/>
          </a:xfrm>
        </p:spPr>
        <p:txBody>
          <a:bodyPr/>
          <a:lstStyle/>
          <a:p>
            <a:pPr algn="ctr"/>
            <a:r>
              <a:rPr lang="en-US" b="0" u="sng" dirty="0" smtClean="0">
                <a:latin typeface="Times New Roman" pitchFamily="18" charset="0"/>
                <a:cs typeface="Times New Roman" pitchFamily="18" charset="0"/>
              </a:rPr>
              <a:t>RAICHU </a:t>
            </a:r>
            <a:r>
              <a:rPr lang="en-US" b="0" u="sng" dirty="0" smtClean="0">
                <a:latin typeface="Times New Roman" pitchFamily="18" charset="0"/>
                <a:cs typeface="Times New Roman" pitchFamily="18" charset="0"/>
              </a:rPr>
              <a:t>Devices</a:t>
            </a:r>
            <a:endParaRPr lang="en-US" b="0" dirty="0">
              <a:latin typeface="Times New Roman" pitchFamily="18" charset="0"/>
              <a:cs typeface="Times New Roman" pitchFamily="18" charset="0"/>
            </a:endParaRPr>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Idea</a:t>
            </a:r>
            <a:endParaRPr lang="en-US" b="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a:t>
            </a:r>
            <a:r>
              <a:rPr lang="en-US" sz="2800" dirty="0" smtClean="0"/>
              <a:t>RAICHU </a:t>
            </a:r>
            <a:r>
              <a:rPr lang="en-US" sz="2800" dirty="0" smtClean="0"/>
              <a:t>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RAICHU </a:t>
            </a:r>
            <a:r>
              <a:rPr lang="en-US" sz="2800" dirty="0" smtClean="0"/>
              <a:t>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The </a:t>
            </a:r>
            <a:r>
              <a:rPr lang="en-US" b="0" u="sng" dirty="0" smtClean="0">
                <a:latin typeface="Times New Roman" pitchFamily="18" charset="0"/>
                <a:cs typeface="Times New Roman" pitchFamily="18" charset="0"/>
              </a:rPr>
              <a:t>Impact</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Mobile and </a:t>
            </a:r>
            <a:r>
              <a:rPr lang="en-US" b="0" u="sng" dirty="0" smtClean="0">
                <a:latin typeface="Times New Roman" pitchFamily="18" charset="0"/>
                <a:cs typeface="Times New Roman" pitchFamily="18" charset="0"/>
              </a:rPr>
              <a:t>Web </a:t>
            </a:r>
            <a:r>
              <a:rPr lang="en-US" b="0" u="sng" dirty="0" smtClean="0">
                <a:latin typeface="Times New Roman" pitchFamily="18" charset="0"/>
                <a:cs typeface="Times New Roman" pitchFamily="18" charset="0"/>
              </a:rPr>
              <a:t>Applications</a:t>
            </a:r>
            <a:endParaRPr lang="en-US" b="0" u="sng" dirty="0">
              <a:latin typeface="Times New Roman" pitchFamily="18" charset="0"/>
              <a:cs typeface="Times New Roman" pitchFamily="18"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Times New Roman" pitchFamily="18" charset="0"/>
                <a:cs typeface="Times New Roman" pitchFamily="18" charset="0"/>
              </a:rPr>
              <a:t>Client </a:t>
            </a:r>
            <a:r>
              <a:rPr lang="en-US" b="0" u="sng" dirty="0" smtClean="0">
                <a:latin typeface="Times New Roman" pitchFamily="18" charset="0"/>
                <a:cs typeface="Times New Roman" pitchFamily="18" charset="0"/>
              </a:rPr>
              <a:t>Control </a:t>
            </a:r>
            <a:r>
              <a:rPr lang="en-US" b="0" u="sng" dirty="0" smtClean="0">
                <a:latin typeface="Times New Roman" pitchFamily="18" charset="0"/>
                <a:cs typeface="Times New Roman" pitchFamily="18" charset="0"/>
              </a:rPr>
              <a:t>F</a:t>
            </a:r>
            <a:r>
              <a:rPr lang="en-US" b="0" u="sng" dirty="0" smtClean="0">
                <a:latin typeface="Times New Roman" pitchFamily="18" charset="0"/>
                <a:cs typeface="Times New Roman" pitchFamily="18" charset="0"/>
              </a:rPr>
              <a:t>low</a:t>
            </a:r>
            <a:endParaRPr lang="en-US" b="0" u="sng"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Power bank</a:t>
            </a:r>
          </a:p>
          <a:p>
            <a:pPr lvl="1"/>
            <a:r>
              <a:rPr lang="en-US" sz="2400" dirty="0" smtClean="0"/>
              <a:t>Mp3 player</a:t>
            </a:r>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Times New Roman" pitchFamily="18" charset="0"/>
                <a:cs typeface="Times New Roman" pitchFamily="18" charset="0"/>
              </a:rPr>
              <a:t>Hardware Applications</a:t>
            </a:r>
            <a:endParaRPr lang="en-US"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256</TotalTime>
  <Words>1331</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Slide 1</vt:lpstr>
      <vt:lpstr>The Inspiration</vt:lpstr>
      <vt:lpstr>The Inspiration – cont.</vt:lpstr>
      <vt:lpstr>RAICHU Devices</vt:lpstr>
      <vt:lpstr>The Idea</vt:lpstr>
      <vt:lpstr>The Impact</vt:lpstr>
      <vt:lpstr>Mobile and Web Applications</vt:lpstr>
      <vt:lpstr>Client Control Flow</vt:lpstr>
      <vt:lpstr>Hardware Applications</vt:lpstr>
      <vt:lpstr>Hardware Applications</vt:lpstr>
      <vt:lpstr>HARDWARE Requirements</vt:lpstr>
      <vt:lpstr>Hardware Requirements</vt:lpstr>
      <vt:lpstr>The RAICHU API</vt:lpstr>
      <vt:lpstr>Server Architecture</vt:lpstr>
      <vt:lpstr>Server Architecture</vt:lpstr>
      <vt:lpstr>Server Architecture</vt:lpstr>
      <vt:lpstr>Server Architecture</vt:lpstr>
      <vt:lpstr>Software Requirements</vt:lpstr>
      <vt:lpstr>Server Implementation</vt:lpstr>
      <vt:lpstr>Server Implementation</vt:lpstr>
      <vt:lpstr>Server Issues</vt:lpstr>
      <vt:lpstr>Team Dynamic</vt:lpstr>
      <vt:lpstr>Individual Responsibilities</vt:lpstr>
      <vt:lpstr>Tools Used</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16</cp:revision>
  <dcterms:created xsi:type="dcterms:W3CDTF">2012-11-29T04:50:22Z</dcterms:created>
  <dcterms:modified xsi:type="dcterms:W3CDTF">2012-11-29T10:15:24Z</dcterms:modified>
</cp:coreProperties>
</file>