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76" d="100"/>
          <a:sy n="76" d="100"/>
        </p:scale>
        <p:origin x="-102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B9676-D3F6-43D4-B097-F343233E1E3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C8A8-5017-4C86-A5C1-CB0D7461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C1EFE9-F4CD-4ADB-8B87-19DCBBD858E0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738495A-D122-4C9C-BF3C-06E3BBC60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http://fc03.deviantart.net/fs70/f/2010/229/a/7/Summer_10_10_Raichu_by_PiNkOpHiL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133600"/>
            <a:ext cx="6362700" cy="472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457200"/>
            <a:ext cx="6705600" cy="1219200"/>
          </a:xfrm>
        </p:spPr>
        <p:txBody>
          <a:bodyPr>
            <a:noAutofit/>
          </a:bodyPr>
          <a:lstStyle/>
          <a:p>
            <a:pPr algn="ctr"/>
            <a:r>
              <a:rPr lang="en-US" sz="16600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torwerk" pitchFamily="2" charset="0"/>
              </a:rPr>
              <a:t>RAICHU</a:t>
            </a:r>
            <a:endParaRPr lang="en-US" sz="8800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torwerk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3991" y="6211669"/>
            <a:ext cx="3780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Thomas Tsang and Ben Tankersley</a:t>
            </a:r>
          </a:p>
          <a:p>
            <a:pPr algn="ctr"/>
            <a:r>
              <a:rPr lang="en-US" dirty="0" smtClean="0"/>
              <a:t>Advisor: Frank Lin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internet is  almost everywhere we go, whether it be via Smartphone, PC or other internet connected devices, which enables users to check bank accounts, order dinner, rent a movie..etc.</a:t>
            </a:r>
          </a:p>
          <a:p>
            <a:r>
              <a:rPr lang="en-US" sz="1600" dirty="0" smtClean="0"/>
              <a:t>Why not extend this connectivity more everyday items?</a:t>
            </a:r>
          </a:p>
        </p:txBody>
      </p:sp>
      <p:sp>
        <p:nvSpPr>
          <p:cNvPr id="4" name="Rectangle 3"/>
          <p:cNvSpPr/>
          <p:nvPr/>
        </p:nvSpPr>
        <p:spPr>
          <a:xfrm>
            <a:off x="995068" y="381000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problem…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753859"/>
            <a:ext cx="5486399" cy="395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771775"/>
            <a:ext cx="54864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5955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What is RAICHU?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1066800"/>
            <a:ext cx="9144000" cy="562707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457200"/>
            <a:ext cx="71721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RAICHU system architecture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device will register with the RAICHU database and help RAICHU learn its specific commands. </a:t>
            </a:r>
          </a:p>
          <a:p>
            <a:r>
              <a:rPr lang="en-US" dirty="0" smtClean="0"/>
              <a:t>RAICHU will then allow any user that has access to that device to take control of that device.</a:t>
            </a:r>
          </a:p>
          <a:p>
            <a:r>
              <a:rPr lang="en-US" dirty="0" smtClean="0"/>
              <a:t>New RAICHU enabled devices will have near plug-N-play functionality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6286" y="457200"/>
            <a:ext cx="57967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RAICHU 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Fundamentals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https://encrypted-tbn0.google.com/images?q=tbn:ANd9GcSM4NeRE5oNk12t-ZCUJXMNdn3lh_xRejd87Yfm_PVjfmI_K2y_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667000"/>
            <a:ext cx="2019300" cy="2019301"/>
          </a:xfrm>
          <a:prstGeom prst="rect">
            <a:avLst/>
          </a:prstGeom>
          <a:noFill/>
        </p:spPr>
      </p:pic>
      <p:pic>
        <p:nvPicPr>
          <p:cNvPr id="2060" name="Picture 12" descr="https://encrypted-tbn1.google.com/images?q=tbn:ANd9GcRVHyE0y-lT02MBNrj6PQavrirgCWz6Xe5Ct-Y14Qg0BMWPsuLQ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143000"/>
            <a:ext cx="2571750" cy="177165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703166" y="304800"/>
            <a:ext cx="50786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RAICHU Devices</a:t>
            </a:r>
            <a:endParaRPr 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0" name="Picture 2" descr="https://encrypted-tbn0.google.com/images?q=tbn:ANd9GcRtt2bbOB3q8nfSq6gejcfU4AXEPX2z59xHQYJB0uVnwu6BJi3wp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33474"/>
            <a:ext cx="1809750" cy="2524126"/>
          </a:xfrm>
          <a:prstGeom prst="rect">
            <a:avLst/>
          </a:prstGeom>
          <a:noFill/>
        </p:spPr>
      </p:pic>
      <p:pic>
        <p:nvPicPr>
          <p:cNvPr id="2052" name="Picture 4" descr="https://encrypted-tbn3.google.com/images?q=tbn:ANd9GcRYbIR43gGDCmaSxoKvtSlXXbe9IpMOvFFR2h1f_yCOYpi3bTR1z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743200"/>
            <a:ext cx="2286000" cy="2000251"/>
          </a:xfrm>
          <a:prstGeom prst="rect">
            <a:avLst/>
          </a:prstGeom>
          <a:noFill/>
        </p:spPr>
      </p:pic>
      <p:pic>
        <p:nvPicPr>
          <p:cNvPr id="2054" name="Picture 6" descr="https://encrypted-tbn0.google.com/images?q=tbn:ANd9GcRPsD2BY5OUM2BJZnHKNRbUhEFkQnBT6UkHn7JEfVDKNbcWz03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1143000"/>
            <a:ext cx="2562225" cy="1781176"/>
          </a:xfrm>
          <a:prstGeom prst="rect">
            <a:avLst/>
          </a:prstGeom>
          <a:noFill/>
        </p:spPr>
      </p:pic>
      <p:pic>
        <p:nvPicPr>
          <p:cNvPr id="2056" name="Picture 8" descr="https://encrypted-tbn1.google.com/images?q=tbn:ANd9GcTwvX0ShpyJWADQhWQfDnozaeHnnteaxg7HPGZ5ZMVX1XCbTlKmK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572000"/>
            <a:ext cx="2619375" cy="1743076"/>
          </a:xfrm>
          <a:prstGeom prst="rect">
            <a:avLst/>
          </a:prstGeom>
          <a:noFill/>
        </p:spPr>
      </p:pic>
      <p:pic>
        <p:nvPicPr>
          <p:cNvPr id="2058" name="Picture 10" descr="https://encrypted-tbn1.google.com/images?q=tbn:ANd9GcTSL-9ot3rY6cGiXdcSacDXwV5Wf9fTgSl82XJLi16KyUmAZX5_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495800"/>
            <a:ext cx="2438400" cy="1828800"/>
          </a:xfrm>
          <a:prstGeom prst="rect">
            <a:avLst/>
          </a:prstGeom>
          <a:noFill/>
        </p:spPr>
      </p:pic>
      <p:pic>
        <p:nvPicPr>
          <p:cNvPr id="2064" name="Picture 16" descr="https://encrypted-tbn0.google.com/images?q=tbn:ANd9GcQkgM4LUK6b6rSbHXYdM9m5bo0gzOi6Mta151zOvdirsEFrSMQUt24sKdH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1800" y="4343399"/>
            <a:ext cx="1981200" cy="1981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393</TotalTime>
  <Words>119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RAICHU</vt:lpstr>
      <vt:lpstr>Slide 2</vt:lpstr>
      <vt:lpstr>Slide 3</vt:lpstr>
      <vt:lpstr>Slide 4</vt:lpstr>
      <vt:lpstr>Slide 5</vt:lpstr>
      <vt:lpstr>Slide 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RAICHU</dc:title>
  <dc:creator>Ben</dc:creator>
  <cp:lastModifiedBy>Ben</cp:lastModifiedBy>
  <cp:revision>6</cp:revision>
  <dcterms:created xsi:type="dcterms:W3CDTF">2012-05-10T18:02:04Z</dcterms:created>
  <dcterms:modified xsi:type="dcterms:W3CDTF">2012-11-29T06:14:53Z</dcterms:modified>
</cp:coreProperties>
</file>