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7" r:id="rId2"/>
    <p:sldId id="258" r:id="rId3"/>
    <p:sldId id="259" r:id="rId4"/>
    <p:sldId id="261" r:id="rId5"/>
    <p:sldId id="260" r:id="rId6"/>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5" d="100"/>
          <a:sy n="115" d="100"/>
        </p:scale>
        <p:origin x="-152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C6D5288-1711-894E-96C7-094693E6B174}" type="datetimeFigureOut">
              <a:rPr lang="en-US" smtClean="0"/>
              <a:pPr/>
              <a:t>11/29/2012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1E9B5BF-8D33-8D4C-BBFA-D2487A3BB63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C6D5288-1711-894E-96C7-094693E6B174}" type="datetimeFigureOut">
              <a:rPr lang="en-US" smtClean="0"/>
              <a:pPr/>
              <a:t>11/29/2012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1E9B5BF-8D33-8D4C-BBFA-D2487A3BB63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C6D5288-1711-894E-96C7-094693E6B174}" type="datetimeFigureOut">
              <a:rPr lang="en-US" smtClean="0"/>
              <a:pPr/>
              <a:t>11/29/2012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1E9B5BF-8D33-8D4C-BBFA-D2487A3BB63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C6D5288-1711-894E-96C7-094693E6B174}" type="datetimeFigureOut">
              <a:rPr lang="en-US" smtClean="0"/>
              <a:pPr/>
              <a:t>11/29/2012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1E9B5BF-8D33-8D4C-BBFA-D2487A3BB635}"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C6D5288-1711-894E-96C7-094693E6B174}" type="datetimeFigureOut">
              <a:rPr lang="en-US" smtClean="0"/>
              <a:pPr/>
              <a:t>11/29/2012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1E9B5BF-8D33-8D4C-BBFA-D2487A3BB635}"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C6D5288-1711-894E-96C7-094693E6B174}" type="datetimeFigureOut">
              <a:rPr lang="en-US" smtClean="0"/>
              <a:pPr/>
              <a:t>11/29/2012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1E9B5BF-8D33-8D4C-BBFA-D2487A3BB635}"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C6D5288-1711-894E-96C7-094693E6B174}" type="datetimeFigureOut">
              <a:rPr lang="en-US" smtClean="0"/>
              <a:pPr/>
              <a:t>11/29/2012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1E9B5BF-8D33-8D4C-BBFA-D2487A3BB63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C6D5288-1711-894E-96C7-094693E6B174}" type="datetimeFigureOut">
              <a:rPr lang="en-US" smtClean="0"/>
              <a:pPr/>
              <a:t>11/29/2012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1E9B5BF-8D33-8D4C-BBFA-D2487A3BB635}"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C6D5288-1711-894E-96C7-094693E6B174}" type="datetimeFigureOut">
              <a:rPr lang="en-US" smtClean="0"/>
              <a:pPr/>
              <a:t>11/29/2012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1E9B5BF-8D33-8D4C-BBFA-D2487A3BB63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C6D5288-1711-894E-96C7-094693E6B174}" type="datetimeFigureOut">
              <a:rPr lang="en-US" smtClean="0"/>
              <a:pPr/>
              <a:t>11/29/2012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1E9B5BF-8D33-8D4C-BBFA-D2487A3BB63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C6D5288-1711-894E-96C7-094693E6B174}" type="datetimeFigureOut">
              <a:rPr lang="en-US" smtClean="0"/>
              <a:pPr/>
              <a:t>11/29/2012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1E9B5BF-8D33-8D4C-BBFA-D2487A3BB635}"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C6D5288-1711-894E-96C7-094693E6B174}" type="datetimeFigureOut">
              <a:rPr lang="en-US" smtClean="0"/>
              <a:pPr/>
              <a:t>11/29/2012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1E9B5BF-8D33-8D4C-BBFA-D2487A3BB63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14800" y="1905000"/>
            <a:ext cx="4114800" cy="1199704"/>
          </a:xfrm>
        </p:spPr>
        <p:txBody>
          <a:bodyPr>
            <a:normAutofit/>
          </a:bodyPr>
          <a:lstStyle/>
          <a:p>
            <a:r>
              <a:rPr lang="en-US" sz="2000" dirty="0" smtClean="0">
                <a:latin typeface="Alien Encounters Solid" pitchFamily="2" charset="0"/>
              </a:rPr>
              <a:t>remote access infrastructure for </a:t>
            </a:r>
          </a:p>
          <a:p>
            <a:r>
              <a:rPr lang="en-US" sz="2000" dirty="0" smtClean="0">
                <a:latin typeface="Alien Encounters Solid" pitchFamily="2" charset="0"/>
              </a:rPr>
              <a:t>controlled hardware units</a:t>
            </a:r>
            <a:endParaRPr lang="en-US" sz="2000" dirty="0">
              <a:latin typeface="Alien Encounters Solid" pitchFamily="2" charset="0"/>
            </a:endParaRPr>
          </a:p>
        </p:txBody>
      </p:sp>
      <p:sp>
        <p:nvSpPr>
          <p:cNvPr id="4" name="Rectangle 3"/>
          <p:cNvSpPr/>
          <p:nvPr/>
        </p:nvSpPr>
        <p:spPr>
          <a:xfrm>
            <a:off x="2362200" y="381000"/>
            <a:ext cx="6629400" cy="1569660"/>
          </a:xfrm>
          <a:prstGeom prst="rect">
            <a:avLst/>
          </a:prstGeom>
          <a:noFill/>
        </p:spPr>
        <p:txBody>
          <a:bodyPr wrap="square" lIns="91440" tIns="45720" rIns="91440" bIns="45720">
            <a:spAutoFit/>
            <a:scene3d>
              <a:camera prst="orthographicFront"/>
              <a:lightRig rig="threePt" dir="t"/>
            </a:scene3d>
            <a:sp3d extrusionH="57150">
              <a:bevelT w="38100" h="38100"/>
            </a:sp3d>
          </a:bodyPr>
          <a:lstStyle/>
          <a:p>
            <a:pPr algn="ctr"/>
            <a:r>
              <a:rPr lang="en-US" sz="9600" b="1" i="1" u="sng" cap="none" spc="10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ien Encounters Solid" pitchFamily="2" charset="0"/>
              </a:rPr>
              <a:t>RAICHU</a:t>
            </a:r>
            <a:endParaRPr lang="en-US" sz="9600" b="1" i="1" u="sng" cap="none" spc="10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ien Encounters Solid" pitchFamily="2" charset="0"/>
            </a:endParaRPr>
          </a:p>
        </p:txBody>
      </p:sp>
      <p:sp>
        <p:nvSpPr>
          <p:cNvPr id="5" name="TextBox 4"/>
          <p:cNvSpPr txBox="1"/>
          <p:nvPr/>
        </p:nvSpPr>
        <p:spPr>
          <a:xfrm>
            <a:off x="228600" y="5943600"/>
            <a:ext cx="1869423" cy="646331"/>
          </a:xfrm>
          <a:prstGeom prst="rect">
            <a:avLst/>
          </a:prstGeom>
          <a:noFill/>
        </p:spPr>
        <p:txBody>
          <a:bodyPr wrap="none" rtlCol="0">
            <a:spAutoFit/>
          </a:bodyPr>
          <a:lstStyle/>
          <a:p>
            <a:r>
              <a:rPr lang="en-US" b="1" dirty="0" smtClean="0"/>
              <a:t>Ben Tankersley</a:t>
            </a:r>
          </a:p>
          <a:p>
            <a:r>
              <a:rPr lang="en-US" b="1" dirty="0" smtClean="0"/>
              <a:t>Thomas Tsang</a:t>
            </a:r>
            <a:endParaRPr lang="en-US" b="1" dirty="0"/>
          </a:p>
        </p:txBody>
      </p:sp>
      <p:sp>
        <p:nvSpPr>
          <p:cNvPr id="6" name="TextBox 5"/>
          <p:cNvSpPr txBox="1"/>
          <p:nvPr/>
        </p:nvSpPr>
        <p:spPr>
          <a:xfrm>
            <a:off x="4419600" y="5867400"/>
            <a:ext cx="4576894" cy="369332"/>
          </a:xfrm>
          <a:prstGeom prst="rect">
            <a:avLst/>
          </a:prstGeom>
          <a:noFill/>
        </p:spPr>
        <p:txBody>
          <a:bodyPr wrap="none" rtlCol="0">
            <a:spAutoFit/>
          </a:bodyPr>
          <a:lstStyle/>
          <a:p>
            <a:r>
              <a:rPr lang="en-US" b="1" dirty="0" err="1" smtClean="0"/>
              <a:t>Cmpe</a:t>
            </a:r>
            <a:r>
              <a:rPr lang="en-US" b="1" dirty="0" smtClean="0"/>
              <a:t> 195B – Final Project Presentation</a:t>
            </a:r>
            <a:endParaRPr lang="en-US" b="1" dirty="0"/>
          </a:p>
        </p:txBody>
      </p:sp>
    </p:spTree>
    <p:extLst>
      <p:ext uri="{BB962C8B-B14F-4D97-AF65-F5344CB8AC3E}">
        <p14:creationId xmlns:p14="http://schemas.microsoft.com/office/powerpoint/2010/main" xmlns="" val="3379584495"/>
      </p:ext>
    </p:extLst>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dirty="0" smtClean="0"/>
              <a:t>The internet is almost everywhere we go, whether it be via Smartphone, PC or other internet connected devices, we rarely find ourselves more than an arms length away from our next status update, bill payment or shoe purchase. </a:t>
            </a:r>
            <a:endParaRPr lang="en-US" dirty="0" smtClean="0"/>
          </a:p>
          <a:p>
            <a:r>
              <a:rPr lang="en-US" dirty="0" smtClean="0"/>
              <a:t>Many companies have realized this change in American culture and have capitalized by allowing internet users to control many things that were traditionally not possible over the web.</a:t>
            </a:r>
            <a:endParaRPr lang="en-US" dirty="0"/>
          </a:p>
        </p:txBody>
      </p:sp>
      <p:sp>
        <p:nvSpPr>
          <p:cNvPr id="3" name="Title 2"/>
          <p:cNvSpPr>
            <a:spLocks noGrp="1"/>
          </p:cNvSpPr>
          <p:nvPr>
            <p:ph type="title"/>
          </p:nvPr>
        </p:nvSpPr>
        <p:spPr/>
        <p:txBody>
          <a:bodyPr/>
          <a:lstStyle/>
          <a:p>
            <a:pPr algn="ctr"/>
            <a:r>
              <a:rPr lang="en-US" b="0" u="sng" dirty="0" smtClean="0">
                <a:latin typeface="Times New Roman" pitchFamily="18" charset="0"/>
                <a:ea typeface="Adobe Heiti Std R" pitchFamily="34" charset="-128"/>
                <a:cs typeface="Times New Roman" pitchFamily="18" charset="0"/>
              </a:rPr>
              <a:t>The Inspiration</a:t>
            </a:r>
            <a:endParaRPr lang="en-US" b="0" dirty="0">
              <a:latin typeface="Times New Roman" pitchFamily="18" charset="0"/>
              <a:ea typeface="Adobe Heiti Std R" pitchFamily="34" charset="-128"/>
              <a:cs typeface="Times New Roman" pitchFamily="18" charset="0"/>
            </a:endParaRPr>
          </a:p>
        </p:txBody>
      </p:sp>
    </p:spTree>
    <p:extLst>
      <p:ext uri="{BB962C8B-B14F-4D97-AF65-F5344CB8AC3E}">
        <p14:creationId xmlns:p14="http://schemas.microsoft.com/office/powerpoint/2010/main" xmlns="" val="36392309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By implementing a small amount of code in a device, developers can enable their products to be controlled remotely with little set up and backend development. </a:t>
            </a:r>
          </a:p>
          <a:p>
            <a:r>
              <a:rPr lang="en-US" dirty="0" smtClean="0"/>
              <a:t>The RAICHU API will allow developers to easily implement the cloud services to new projects as well inject the capabilities into existing source code.</a:t>
            </a:r>
            <a:endParaRPr lang="en-US" dirty="0"/>
          </a:p>
        </p:txBody>
      </p:sp>
      <p:sp>
        <p:nvSpPr>
          <p:cNvPr id="3" name="Title 2"/>
          <p:cNvSpPr>
            <a:spLocks noGrp="1"/>
          </p:cNvSpPr>
          <p:nvPr>
            <p:ph type="title"/>
          </p:nvPr>
        </p:nvSpPr>
        <p:spPr/>
        <p:txBody>
          <a:bodyPr/>
          <a:lstStyle/>
          <a:p>
            <a:pPr algn="ctr"/>
            <a:r>
              <a:rPr lang="en-US" b="0" u="sng" dirty="0" smtClean="0">
                <a:latin typeface="Times New Roman" pitchFamily="18" charset="0"/>
                <a:cs typeface="Times New Roman" pitchFamily="18" charset="0"/>
              </a:rPr>
              <a:t>The Idea</a:t>
            </a:r>
            <a:endParaRPr lang="en-US" b="0" u="sng" dirty="0">
              <a:latin typeface="Times New Roman" pitchFamily="18" charset="0"/>
              <a:cs typeface="Times New Roman" pitchFamily="18" charset="0"/>
            </a:endParaRPr>
          </a:p>
        </p:txBody>
      </p:sp>
    </p:spTree>
    <p:extLst>
      <p:ext uri="{BB962C8B-B14F-4D97-AF65-F5344CB8AC3E}">
        <p14:creationId xmlns:p14="http://schemas.microsoft.com/office/powerpoint/2010/main" xmlns="" val="2851943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0" u="sng" dirty="0" smtClean="0">
                <a:latin typeface="Times New Roman" pitchFamily="18" charset="0"/>
                <a:cs typeface="Times New Roman" pitchFamily="18" charset="0"/>
              </a:rPr>
              <a:t>Server Architecture</a:t>
            </a:r>
            <a:endParaRPr lang="en-US" b="0" u="sng" dirty="0">
              <a:latin typeface="Times New Roman" pitchFamily="18" charset="0"/>
              <a:cs typeface="Times New Roman" pitchFamily="18" charset="0"/>
            </a:endParaRPr>
          </a:p>
        </p:txBody>
      </p:sp>
      <p:pic>
        <p:nvPicPr>
          <p:cNvPr id="6" name="Picture 5" descr="CMPE146_195 Project.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09600" y="1219200"/>
            <a:ext cx="8305800" cy="5106318"/>
          </a:xfrm>
          <a:prstGeom prst="rect">
            <a:avLst/>
          </a:prstGeom>
        </p:spPr>
      </p:pic>
    </p:spTree>
    <p:extLst>
      <p:ext uri="{BB962C8B-B14F-4D97-AF65-F5344CB8AC3E}">
        <p14:creationId xmlns:p14="http://schemas.microsoft.com/office/powerpoint/2010/main" xmlns="" val="1035486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2800" dirty="0" smtClean="0"/>
              <a:t>A key aspect to RAICHU is a simple to use API that will allow for developers to integrate our system as either an initial building block in their code or inject into a living code source.</a:t>
            </a:r>
          </a:p>
          <a:p>
            <a:r>
              <a:rPr lang="en-US" sz="2800" dirty="0" smtClean="0"/>
              <a:t>Function naming schemes and common API conventions make the API easy to navigate:</a:t>
            </a:r>
          </a:p>
          <a:p>
            <a:pPr lvl="1"/>
            <a:r>
              <a:rPr lang="en-US" sz="2400" dirty="0" err="1" smtClean="0"/>
              <a:t>Raichu_setDeviceName</a:t>
            </a:r>
            <a:r>
              <a:rPr lang="en-US" sz="2400" dirty="0" smtClean="0"/>
              <a:t>();</a:t>
            </a:r>
          </a:p>
          <a:p>
            <a:pPr lvl="1"/>
            <a:r>
              <a:rPr lang="en-US" sz="2400" dirty="0" err="1" smtClean="0"/>
              <a:t>Raichu_setDeviceCommands</a:t>
            </a:r>
            <a:r>
              <a:rPr lang="en-US" sz="2400" dirty="0" smtClean="0"/>
              <a:t>();</a:t>
            </a:r>
          </a:p>
          <a:p>
            <a:pPr lvl="1"/>
            <a:r>
              <a:rPr lang="en-US" sz="2400" dirty="0" err="1" smtClean="0"/>
              <a:t>Riachu_setStatusParameters</a:t>
            </a:r>
            <a:r>
              <a:rPr lang="en-US" sz="2400" dirty="0" smtClean="0"/>
              <a:t>();</a:t>
            </a:r>
          </a:p>
          <a:p>
            <a:pPr lvl="1"/>
            <a:r>
              <a:rPr lang="en-US" sz="2400" dirty="0" err="1" smtClean="0"/>
              <a:t>Riachu_getConnectedClient</a:t>
            </a:r>
            <a:r>
              <a:rPr lang="en-US" sz="2400" dirty="0" smtClean="0"/>
              <a:t>();</a:t>
            </a:r>
          </a:p>
          <a:p>
            <a:pPr lvl="1"/>
            <a:r>
              <a:rPr lang="en-US" sz="2400" dirty="0" err="1" smtClean="0"/>
              <a:t>Riachu_getServerStatus</a:t>
            </a:r>
            <a:r>
              <a:rPr lang="en-US" sz="2400" dirty="0" smtClean="0"/>
              <a:t>();</a:t>
            </a:r>
          </a:p>
          <a:p>
            <a:r>
              <a:rPr lang="en-US" sz="2800" dirty="0" smtClean="0"/>
              <a:t>API documentation provides users with detailed information on RAICHU methods and variables.</a:t>
            </a:r>
          </a:p>
        </p:txBody>
      </p:sp>
      <p:sp>
        <p:nvSpPr>
          <p:cNvPr id="3" name="Title 2"/>
          <p:cNvSpPr>
            <a:spLocks noGrp="1"/>
          </p:cNvSpPr>
          <p:nvPr>
            <p:ph type="title"/>
          </p:nvPr>
        </p:nvSpPr>
        <p:spPr/>
        <p:txBody>
          <a:bodyPr/>
          <a:lstStyle/>
          <a:p>
            <a:pPr algn="ctr"/>
            <a:r>
              <a:rPr lang="en-US" b="0" u="sng" dirty="0" smtClean="0">
                <a:latin typeface="Times New Roman" pitchFamily="18" charset="0"/>
                <a:cs typeface="Times New Roman" pitchFamily="18" charset="0"/>
              </a:rPr>
              <a:t>The RAICHU API</a:t>
            </a:r>
            <a:endParaRPr lang="en-US" b="0" dirty="0">
              <a:latin typeface="Times New Roman" pitchFamily="18" charset="0"/>
              <a:cs typeface="Times New Roman" pitchFamily="18" charset="0"/>
            </a:endParaRPr>
          </a:p>
        </p:txBody>
      </p:sp>
    </p:spTree>
    <p:extLst>
      <p:ext uri="{BB962C8B-B14F-4D97-AF65-F5344CB8AC3E}">
        <p14:creationId xmlns:p14="http://schemas.microsoft.com/office/powerpoint/2010/main" xmlns="" val="26730297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Q&amp;A</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11695266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TotalTime>
  <Words>227</Words>
  <Application>Microsoft Office PowerPoint</Application>
  <PresentationFormat>On-screen Show (4:3)</PresentationFormat>
  <Paragraphs>23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Concourse</vt:lpstr>
      <vt:lpstr>Slide 1</vt:lpstr>
      <vt:lpstr>The Inspiration</vt:lpstr>
      <vt:lpstr>The Idea</vt:lpstr>
      <vt:lpstr>Server Architecture</vt:lpstr>
      <vt:lpstr>The RAICHU API</vt:lpstr>
      <vt:lpstr>Q&amp;A</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Tsang</dc:creator>
  <cp:lastModifiedBy>Ben</cp:lastModifiedBy>
  <cp:revision>3</cp:revision>
  <dcterms:created xsi:type="dcterms:W3CDTF">2012-11-29T09:56:28Z</dcterms:created>
  <dcterms:modified xsi:type="dcterms:W3CDTF">2012-11-29T10:06:05Z</dcterms:modified>
</cp:coreProperties>
</file>