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11/28/12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11/28/12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11/28/12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11/28/12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p>
          <a:p>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09728" indent="0">
              <a:buNone/>
            </a:pPr>
            <a:endParaRPr lang="en-US" dirty="0"/>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a:t>
            </a:r>
            <a:r>
              <a:rPr lang="en-US" smtClean="0"/>
              <a:t>source code.</a:t>
            </a:r>
            <a:endParaRPr lang="en-US" dirty="0"/>
          </a:p>
        </p:txBody>
      </p:sp>
      <p:sp>
        <p:nvSpPr>
          <p:cNvPr id="3" name="Title 2"/>
          <p:cNvSpPr>
            <a:spLocks noGrp="1"/>
          </p:cNvSpPr>
          <p:nvPr>
            <p:ph type="title"/>
          </p:nvPr>
        </p:nvSpPr>
        <p:spPr/>
        <p:txBody>
          <a:bodyPr/>
          <a:lstStyle/>
          <a:p>
            <a:pPr algn="ctr"/>
            <a:r>
              <a:rPr lang="en-US" u="sng" dirty="0" smtClean="0"/>
              <a:t>THE IDEA</a:t>
            </a:r>
            <a:endParaRPr lang="en-US" u="sng"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than can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TotalTime>
  <Words>255</Words>
  <Application>Microsoft Macintosh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PowerPoint Presentation</vt:lpstr>
      <vt:lpstr>The Inspiration</vt:lpstr>
      <vt:lpstr>The Inspiration – cont.</vt:lpstr>
      <vt:lpstr>RAICHU DEVICES</vt:lpstr>
      <vt:lpstr>THE IDEA</vt:lpstr>
      <vt:lpstr>The impact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Thomas Tsang</cp:lastModifiedBy>
  <cp:revision>3</cp:revision>
  <dcterms:created xsi:type="dcterms:W3CDTF">2012-11-29T04:50:22Z</dcterms:created>
  <dcterms:modified xsi:type="dcterms:W3CDTF">2012-11-29T06:48:17Z</dcterms:modified>
</cp:coreProperties>
</file>