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59" r:id="rId4"/>
    <p:sldId id="261" r:id="rId5"/>
    <p:sldId id="260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6D5288-1711-894E-96C7-094693E6B174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E9B5BF-8D33-8D4C-BBFA-D2487A3BB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D5288-1711-894E-96C7-094693E6B174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9B5BF-8D33-8D4C-BBFA-D2487A3BB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D5288-1711-894E-96C7-094693E6B174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9B5BF-8D33-8D4C-BBFA-D2487A3BB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D5288-1711-894E-96C7-094693E6B174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9B5BF-8D33-8D4C-BBFA-D2487A3BB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D5288-1711-894E-96C7-094693E6B174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9B5BF-8D33-8D4C-BBFA-D2487A3BB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D5288-1711-894E-96C7-094693E6B174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9B5BF-8D33-8D4C-BBFA-D2487A3BB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D5288-1711-894E-96C7-094693E6B174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9B5BF-8D33-8D4C-BBFA-D2487A3BB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D5288-1711-894E-96C7-094693E6B174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9B5BF-8D33-8D4C-BBFA-D2487A3BB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D5288-1711-894E-96C7-094693E6B174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9B5BF-8D33-8D4C-BBFA-D2487A3BB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C6D5288-1711-894E-96C7-094693E6B174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E9B5BF-8D33-8D4C-BBFA-D2487A3BB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6D5288-1711-894E-96C7-094693E6B174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E9B5BF-8D33-8D4C-BBFA-D2487A3BB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6D5288-1711-894E-96C7-094693E6B174}" type="datetimeFigureOut">
              <a:rPr lang="en-US" smtClean="0"/>
              <a:pPr/>
              <a:t>11/29/12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E9B5BF-8D33-8D4C-BBFA-D2487A3BB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905000"/>
            <a:ext cx="4114800" cy="119970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lien Encounters Solid" pitchFamily="2" charset="0"/>
              </a:rPr>
              <a:t>remote access infrastructure for </a:t>
            </a:r>
          </a:p>
          <a:p>
            <a:r>
              <a:rPr lang="en-US" sz="2000" dirty="0" smtClean="0">
                <a:latin typeface="Alien Encounters Solid" pitchFamily="2" charset="0"/>
              </a:rPr>
              <a:t>controlled hardware units</a:t>
            </a:r>
            <a:endParaRPr lang="en-US" sz="2000" dirty="0">
              <a:latin typeface="Alien Encounters Solid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381000"/>
            <a:ext cx="6629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9600" b="1" i="1" u="sng" cap="none" spc="1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lien Encounters Solid" pitchFamily="2" charset="0"/>
              </a:rPr>
              <a:t>RAICHU</a:t>
            </a:r>
            <a:endParaRPr lang="en-US" sz="9600" b="1" i="1" u="sng" cap="none" spc="1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lien Encounters Soli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943600"/>
            <a:ext cx="186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Ben Tankersley</a:t>
            </a:r>
          </a:p>
          <a:p>
            <a:r>
              <a:rPr lang="en-US" b="1" dirty="0" smtClean="0"/>
              <a:t>Thomas Tsang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5867400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Cmpe</a:t>
            </a:r>
            <a:r>
              <a:rPr lang="en-US" b="1" dirty="0" smtClean="0"/>
              <a:t> 195B – Final Project Presentation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9584495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internet is almost everywhere we go, whether it be via </a:t>
            </a:r>
            <a:r>
              <a:rPr lang="en-US" sz="2800" dirty="0" smtClean="0"/>
              <a:t>smartphone</a:t>
            </a:r>
            <a:r>
              <a:rPr lang="en-US" sz="2800" dirty="0" smtClean="0"/>
              <a:t>, PC or other internet connected devices, we rarely find ourselves more than an arms length away from our next status update, bill payment or shoe purchase. </a:t>
            </a:r>
            <a:endParaRPr lang="en-US" dirty="0" smtClean="0"/>
          </a:p>
          <a:p>
            <a:r>
              <a:rPr lang="en-US" dirty="0" smtClean="0"/>
              <a:t>Many companies have realized this change in American culture and have capitalized by allowing internet users to control many things that were traditionally not possible over the web.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u="sng" dirty="0" smtClean="0">
                <a:latin typeface="Times New Roman" pitchFamily="18" charset="0"/>
                <a:ea typeface="Adobe Heiti Std R" pitchFamily="34" charset="-128"/>
                <a:cs typeface="Times New Roman" pitchFamily="18" charset="0"/>
              </a:rPr>
              <a:t>The Inspiration</a:t>
            </a:r>
            <a:endParaRPr lang="en-US" b="0" dirty="0">
              <a:latin typeface="Times New Roman" pitchFamily="18" charset="0"/>
              <a:ea typeface="Adobe Heiti Std R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3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implementing a small amount of code in a device, developers can enable their products to be controlled remotely with little </a:t>
            </a:r>
            <a:r>
              <a:rPr lang="en-US" dirty="0" smtClean="0"/>
              <a:t>setup </a:t>
            </a:r>
            <a:r>
              <a:rPr lang="en-US" dirty="0" smtClean="0"/>
              <a:t>and backend development. </a:t>
            </a:r>
          </a:p>
          <a:p>
            <a:r>
              <a:rPr lang="en-US" dirty="0" smtClean="0"/>
              <a:t>The RAICHU API will allow developers to easily implement </a:t>
            </a:r>
            <a:r>
              <a:rPr lang="en-US" dirty="0" smtClean="0"/>
              <a:t>cloud </a:t>
            </a:r>
            <a:r>
              <a:rPr lang="en-US" dirty="0" smtClean="0"/>
              <a:t>services </a:t>
            </a:r>
            <a:r>
              <a:rPr lang="en-US" dirty="0" smtClean="0"/>
              <a:t>into </a:t>
            </a:r>
            <a:r>
              <a:rPr lang="en-US" dirty="0" smtClean="0"/>
              <a:t>new projects as well inject the capabilities into existing source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u="sng" dirty="0" smtClean="0">
                <a:latin typeface="Times New Roman" pitchFamily="18" charset="0"/>
                <a:cs typeface="Times New Roman" pitchFamily="18" charset="0"/>
              </a:rPr>
              <a:t>The Idea</a:t>
            </a:r>
            <a:endParaRPr lang="en-US" b="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4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u="sng" dirty="0" smtClean="0">
                <a:latin typeface="Times New Roman" pitchFamily="18" charset="0"/>
                <a:cs typeface="Times New Roman" pitchFamily="18" charset="0"/>
              </a:rPr>
              <a:t>Server Architecture</a:t>
            </a:r>
            <a:endParaRPr lang="en-US" b="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MPE146_195 Projec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8305800" cy="51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8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 key aspect to RAICHU is a simple to use API that will allow for developers to integrate our system as either an initial building block in their code or inject into a living code source.</a:t>
            </a:r>
          </a:p>
          <a:p>
            <a:r>
              <a:rPr lang="en-US" sz="2800" dirty="0" smtClean="0"/>
              <a:t>Function naming schemes and common API conventions make the API easy to navigate:</a:t>
            </a:r>
          </a:p>
          <a:p>
            <a:pPr lvl="1"/>
            <a:r>
              <a:rPr lang="en-US" sz="2400" dirty="0" err="1" smtClean="0"/>
              <a:t>Raichu_setDeviceName</a:t>
            </a:r>
            <a:r>
              <a:rPr lang="en-US" sz="2400" dirty="0" smtClean="0"/>
              <a:t>();</a:t>
            </a:r>
          </a:p>
          <a:p>
            <a:pPr lvl="1"/>
            <a:r>
              <a:rPr lang="en-US" sz="2400" dirty="0" err="1" smtClean="0"/>
              <a:t>Raichu_setDeviceCommands</a:t>
            </a:r>
            <a:r>
              <a:rPr lang="en-US" sz="2400" dirty="0" smtClean="0"/>
              <a:t>();</a:t>
            </a:r>
          </a:p>
          <a:p>
            <a:pPr lvl="1"/>
            <a:r>
              <a:rPr lang="en-US" sz="2400" dirty="0" err="1" smtClean="0"/>
              <a:t>Riachu_setStatusParameters</a:t>
            </a:r>
            <a:r>
              <a:rPr lang="en-US" sz="2400" dirty="0" smtClean="0"/>
              <a:t>();</a:t>
            </a:r>
          </a:p>
          <a:p>
            <a:pPr lvl="1"/>
            <a:r>
              <a:rPr lang="en-US" sz="2400" dirty="0" err="1" smtClean="0"/>
              <a:t>Riachu_getConnectedClient</a:t>
            </a:r>
            <a:r>
              <a:rPr lang="en-US" sz="2400" dirty="0" smtClean="0"/>
              <a:t>();</a:t>
            </a:r>
          </a:p>
          <a:p>
            <a:pPr lvl="1"/>
            <a:r>
              <a:rPr lang="en-US" sz="2400" dirty="0" err="1" smtClean="0"/>
              <a:t>Riachu_getServerStatus</a:t>
            </a:r>
            <a:r>
              <a:rPr lang="en-US" sz="2400" dirty="0" smtClean="0"/>
              <a:t>();</a:t>
            </a:r>
          </a:p>
          <a:p>
            <a:r>
              <a:rPr lang="en-US" sz="2800" dirty="0" smtClean="0"/>
              <a:t>API documentation provides users with detailed information on RAICHU methods and variables.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u="sng" dirty="0" smtClean="0">
                <a:latin typeface="Times New Roman" pitchFamily="18" charset="0"/>
                <a:cs typeface="Times New Roman" pitchFamily="18" charset="0"/>
              </a:rPr>
              <a:t>The RAICHU API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2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26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237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PowerPoint Presentation</vt:lpstr>
      <vt:lpstr>The Inspiration</vt:lpstr>
      <vt:lpstr>The Idea</vt:lpstr>
      <vt:lpstr>Server Architecture</vt:lpstr>
      <vt:lpstr>The RAICHU API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Tsang</dc:creator>
  <cp:lastModifiedBy>Thomas Tsang</cp:lastModifiedBy>
  <cp:revision>4</cp:revision>
  <dcterms:created xsi:type="dcterms:W3CDTF">2012-11-29T09:56:28Z</dcterms:created>
  <dcterms:modified xsi:type="dcterms:W3CDTF">2012-11-29T19:41:15Z</dcterms:modified>
</cp:coreProperties>
</file>