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62" r:id="rId8"/>
    <p:sldId id="263" r:id="rId9"/>
    <p:sldId id="265" r:id="rId10"/>
    <p:sldId id="269" r:id="rId11"/>
    <p:sldId id="270" r:id="rId12"/>
    <p:sldId id="266" r:id="rId13"/>
    <p:sldId id="268" r:id="rId14"/>
    <p:sldId id="267"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03" autoAdjust="0"/>
    <p:restoredTop sz="94660"/>
  </p:normalViewPr>
  <p:slideViewPr>
    <p:cSldViewPr>
      <p:cViewPr varScale="1">
        <p:scale>
          <a:sx n="102" d="100"/>
          <a:sy n="102" d="100"/>
        </p:scale>
        <p:origin x="-104" y="-2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t>11/28/12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t>11/28/12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Functional:</a:t>
            </a:r>
          </a:p>
          <a:p>
            <a:pPr lvl="1"/>
            <a:r>
              <a:rPr lang="en-US" dirty="0" smtClean="0"/>
              <a:t>Server should be robust and be resilient to failure</a:t>
            </a:r>
          </a:p>
          <a:p>
            <a:pPr lvl="1"/>
            <a:r>
              <a:rPr lang="en-US" dirty="0" smtClean="0"/>
              <a:t>Server log messages should be clear on activity</a:t>
            </a:r>
          </a:p>
          <a:p>
            <a:pPr lvl="1"/>
            <a:r>
              <a:rPr lang="en-US" dirty="0" smtClean="0"/>
              <a:t>Device crashes should not corrupt any part of server</a:t>
            </a:r>
          </a:p>
          <a:p>
            <a:pPr lvl="1"/>
            <a:r>
              <a:rPr lang="en-US" dirty="0" smtClean="0"/>
              <a:t>Devices may only have one “owner” at any given instance</a:t>
            </a:r>
          </a:p>
          <a:p>
            <a:pPr lvl="1"/>
            <a:r>
              <a:rPr lang="en-US" dirty="0" smtClean="0"/>
              <a:t>Clients can actively control only one device any given instance</a:t>
            </a:r>
          </a:p>
          <a:p>
            <a:pPr lvl="1"/>
            <a:r>
              <a:rPr lang="en-US" dirty="0" smtClean="0"/>
              <a:t>Server must be secure against unwarranted input</a:t>
            </a:r>
          </a:p>
        </p:txBody>
      </p:sp>
      <p:sp>
        <p:nvSpPr>
          <p:cNvPr id="3" name="Title 2"/>
          <p:cNvSpPr>
            <a:spLocks noGrp="1"/>
          </p:cNvSpPr>
          <p:nvPr>
            <p:ph type="title"/>
          </p:nvPr>
        </p:nvSpPr>
        <p:spPr/>
        <p:txBody>
          <a:bodyPr/>
          <a:lstStyle/>
          <a:p>
            <a:r>
              <a:rPr lang="en-US" dirty="0" smtClean="0"/>
              <a:t>Software Requirements</a:t>
            </a:r>
            <a:endParaRPr lang="en-US" dirty="0"/>
          </a:p>
        </p:txBody>
      </p:sp>
    </p:spTree>
    <p:extLst>
      <p:ext uri="{BB962C8B-B14F-4D97-AF65-F5344CB8AC3E}">
        <p14:creationId xmlns:p14="http://schemas.microsoft.com/office/powerpoint/2010/main" val="134282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Real-time devices require near real-time feedback</a:t>
            </a:r>
          </a:p>
          <a:p>
            <a:pPr lvl="1"/>
            <a:r>
              <a:rPr lang="en-US" dirty="0" smtClean="0"/>
              <a:t>Devices should have minimal setup to boot up and connect to server</a:t>
            </a:r>
          </a:p>
          <a:p>
            <a:pPr lvl="1"/>
            <a:r>
              <a:rPr lang="en-US" dirty="0" smtClean="0"/>
              <a:t>System should be responsive under any amount of stress</a:t>
            </a:r>
          </a:p>
          <a:p>
            <a:pPr lvl="1"/>
            <a:r>
              <a:rPr lang="en-US" dirty="0" smtClean="0"/>
              <a:t>Server deployment should be straight forward</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Software Requirements</a:t>
            </a:r>
            <a:endParaRPr lang="en-US" dirty="0"/>
          </a:p>
        </p:txBody>
      </p:sp>
    </p:spTree>
    <p:extLst>
      <p:ext uri="{BB962C8B-B14F-4D97-AF65-F5344CB8AC3E}">
        <p14:creationId xmlns:p14="http://schemas.microsoft.com/office/powerpoint/2010/main" val="83383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r>
              <a:rPr lang="en-US" dirty="0" smtClean="0"/>
              <a:t>Server Implementation</a:t>
            </a:r>
            <a:endParaRPr lang="en-US" dirty="0"/>
          </a:p>
        </p:txBody>
      </p:sp>
    </p:spTree>
    <p:extLst>
      <p:ext uri="{BB962C8B-B14F-4D97-AF65-F5344CB8AC3E}">
        <p14:creationId xmlns:p14="http://schemas.microsoft.com/office/powerpoint/2010/main" val="371788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r>
              <a:rPr lang="en-US" dirty="0"/>
              <a:t>Server Implementation</a:t>
            </a:r>
          </a:p>
        </p:txBody>
      </p:sp>
    </p:spTree>
    <p:extLst>
      <p:ext uri="{BB962C8B-B14F-4D97-AF65-F5344CB8AC3E}">
        <p14:creationId xmlns:p14="http://schemas.microsoft.com/office/powerpoint/2010/main" val="1334417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practical layout </a:t>
            </a:r>
          </a:p>
          <a:p>
            <a:endParaRPr lang="en-US" dirty="0"/>
          </a:p>
        </p:txBody>
      </p:sp>
      <p:sp>
        <p:nvSpPr>
          <p:cNvPr id="3" name="Title 2"/>
          <p:cNvSpPr>
            <a:spLocks noGrp="1"/>
          </p:cNvSpPr>
          <p:nvPr>
            <p:ph type="title"/>
          </p:nvPr>
        </p:nvSpPr>
        <p:spPr/>
        <p:txBody>
          <a:bodyPr/>
          <a:lstStyle/>
          <a:p>
            <a:r>
              <a:rPr lang="en-US" dirty="0" smtClean="0"/>
              <a:t>Server Issues</a:t>
            </a:r>
            <a:endParaRPr lang="en-US" dirty="0"/>
          </a:p>
        </p:txBody>
      </p:sp>
    </p:spTree>
    <p:extLst>
      <p:ext uri="{BB962C8B-B14F-4D97-AF65-F5344CB8AC3E}">
        <p14:creationId xmlns:p14="http://schemas.microsoft.com/office/powerpoint/2010/main" val="48070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endParaRPr lang="en-US" sz="2800" noProof="0" dirty="0" smtClean="0"/>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endParaRPr kumimoji="0" lang="en-US" sz="2800" b="0" i="0" strike="noStrike" kern="1200" cap="none" spc="0" normalizeH="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t>
            </a:r>
            <a:r>
              <a:rPr kumimoji="0" lang="en-US" sz="2800" b="0" i="0" strike="noStrike" kern="1200" cap="none" spc="0" normalizeH="0" baseline="0" noProof="0" dirty="0" smtClean="0">
                <a:ln>
                  <a:noFill/>
                </a:ln>
                <a:solidFill>
                  <a:schemeClr val="tx1"/>
                </a:solidFill>
                <a:effectLst/>
                <a:uLnTx/>
                <a:uFillTx/>
                <a:latin typeface="+mn-lt"/>
                <a:ea typeface="+mn-ea"/>
                <a:cs typeface="+mn-cs"/>
              </a:rPr>
              <a:t>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839234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p>
          <a:p>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109728" indent="0">
              <a:buNone/>
            </a:pPr>
            <a:endParaRPr lang="en-US" dirty="0"/>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a:t>
            </a:r>
            <a:r>
              <a:rPr lang="en-US" smtClean="0"/>
              <a:t>source code.</a:t>
            </a:r>
            <a:endParaRPr lang="en-US" dirty="0"/>
          </a:p>
        </p:txBody>
      </p:sp>
      <p:sp>
        <p:nvSpPr>
          <p:cNvPr id="3" name="Title 2"/>
          <p:cNvSpPr>
            <a:spLocks noGrp="1"/>
          </p:cNvSpPr>
          <p:nvPr>
            <p:ph type="title"/>
          </p:nvPr>
        </p:nvSpPr>
        <p:spPr/>
        <p:txBody>
          <a:bodyPr/>
          <a:lstStyle/>
          <a:p>
            <a:pPr algn="ctr"/>
            <a:r>
              <a:rPr lang="en-US" u="sng" dirty="0" smtClean="0"/>
              <a:t>THE IDEA</a:t>
            </a:r>
            <a:endParaRPr lang="en-US" u="sng"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than can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Server Architecture</a:t>
            </a:r>
            <a:endParaRPr lang="en-US" dirty="0"/>
          </a:p>
        </p:txBody>
      </p:sp>
      <p:pic>
        <p:nvPicPr>
          <p:cNvPr id="6" name="Picture 5" descr="CMPE146_195 Proje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val="100932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custom server application to handle clients and devices</a:t>
            </a:r>
          </a:p>
          <a:p>
            <a:r>
              <a:rPr lang="en-US" dirty="0" smtClean="0"/>
              <a:t>- Apache HTTP web server to web clients</a:t>
            </a:r>
          </a:p>
          <a:p>
            <a:r>
              <a:rPr lang="en-US" dirty="0" smtClean="0"/>
              <a:t>- MySQL 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175193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411968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215</TotalTime>
  <Words>637</Words>
  <Application>Microsoft Macintosh PowerPoint</Application>
  <PresentationFormat>On-screen Show (4:3)</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PowerPoint Presentation</vt:lpstr>
      <vt:lpstr>The Inspiration</vt:lpstr>
      <vt:lpstr>The Inspiration – cont.</vt:lpstr>
      <vt:lpstr>RAICHU DEVICES</vt:lpstr>
      <vt:lpstr>THE IDEA</vt:lpstr>
      <vt:lpstr>The impact</vt:lpstr>
      <vt:lpstr>Server Architecture</vt:lpstr>
      <vt:lpstr>Server Architecture</vt:lpstr>
      <vt:lpstr>Server Architecture</vt:lpstr>
      <vt:lpstr>Software Requirements</vt:lpstr>
      <vt:lpstr>Software Requirements</vt:lpstr>
      <vt:lpstr>Server Implementation</vt:lpstr>
      <vt:lpstr>Server Implementation</vt:lpstr>
      <vt:lpstr>Server Issues</vt:lpstr>
      <vt:lpstr>Individual responisbilities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Thomas Tsang</cp:lastModifiedBy>
  <cp:revision>14</cp:revision>
  <dcterms:created xsi:type="dcterms:W3CDTF">2012-11-29T04:50:22Z</dcterms:created>
  <dcterms:modified xsi:type="dcterms:W3CDTF">2012-11-29T08:52:25Z</dcterms:modified>
</cp:coreProperties>
</file>