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goals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goal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C17A1-00E6-44A3-883C-C614CADF83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5C48EE-C3D0-4E44-B4C4-350F30FE9529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www.goals.com</a:t>
          </a:r>
          <a:endParaRPr lang="en-US" dirty="0">
            <a:solidFill>
              <a:srgbClr val="7030A0"/>
            </a:solidFill>
          </a:endParaRPr>
        </a:p>
      </dgm:t>
    </dgm:pt>
    <dgm:pt modelId="{D587C056-B5F9-4247-B9B4-A2BCFDDC577D}" type="parTrans" cxnId="{619C85E4-FA1E-4489-8394-54FBC8A4F77D}">
      <dgm:prSet/>
      <dgm:spPr/>
      <dgm:t>
        <a:bodyPr/>
        <a:lstStyle/>
        <a:p>
          <a:endParaRPr lang="en-US"/>
        </a:p>
      </dgm:t>
    </dgm:pt>
    <dgm:pt modelId="{100FA3A0-62EE-4606-BC03-71EEFD4A6B8E}" type="sibTrans" cxnId="{619C85E4-FA1E-4489-8394-54FBC8A4F77D}">
      <dgm:prSet/>
      <dgm:spPr/>
      <dgm:t>
        <a:bodyPr/>
        <a:lstStyle/>
        <a:p>
          <a:endParaRPr lang="en-US"/>
        </a:p>
      </dgm:t>
    </dgm:pt>
    <dgm:pt modelId="{BFD0DDA8-2AA1-4D73-85A1-1B4B3786B20E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/>
            </a:rPr>
            <a:t>www.goals.com</a:t>
          </a:r>
          <a:endParaRPr lang="en-US" dirty="0">
            <a:solidFill>
              <a:srgbClr val="7030A0"/>
            </a:solidFill>
          </a:endParaRPr>
        </a:p>
      </dgm:t>
    </dgm:pt>
    <dgm:pt modelId="{0296EE96-BF2A-4506-8205-95C4D0A3E324}" type="parTrans" cxnId="{8FB8BCA3-4321-45F6-A2F5-C83BF2F25DA7}">
      <dgm:prSet/>
      <dgm:spPr/>
      <dgm:t>
        <a:bodyPr/>
        <a:lstStyle/>
        <a:p>
          <a:endParaRPr lang="en-US"/>
        </a:p>
      </dgm:t>
    </dgm:pt>
    <dgm:pt modelId="{AB8FF0BA-B167-40EA-AB14-3A0FEA5DA7E2}" type="sibTrans" cxnId="{8FB8BCA3-4321-45F6-A2F5-C83BF2F25DA7}">
      <dgm:prSet/>
      <dgm:spPr/>
      <dgm:t>
        <a:bodyPr/>
        <a:lstStyle/>
        <a:p>
          <a:endParaRPr lang="en-US"/>
        </a:p>
      </dgm:t>
    </dgm:pt>
    <dgm:pt modelId="{8B3917F7-E58D-46F3-A3BE-7EA25B5574BE}">
      <dgm:prSet phldrT="[Text]" phldr="1"/>
      <dgm:spPr/>
      <dgm:t>
        <a:bodyPr/>
        <a:lstStyle/>
        <a:p>
          <a:endParaRPr lang="en-US"/>
        </a:p>
      </dgm:t>
    </dgm:pt>
    <dgm:pt modelId="{2BED2BBD-5026-4BF9-8FA9-CF97BAFAEE4A}" type="parTrans" cxnId="{9F42B0E2-0B7B-42AA-8993-6E78CFB2BF30}">
      <dgm:prSet/>
      <dgm:spPr/>
      <dgm:t>
        <a:bodyPr/>
        <a:lstStyle/>
        <a:p>
          <a:endParaRPr lang="en-US"/>
        </a:p>
      </dgm:t>
    </dgm:pt>
    <dgm:pt modelId="{ECB64AAB-8102-4206-9A08-1788E16E672C}" type="sibTrans" cxnId="{9F42B0E2-0B7B-42AA-8993-6E78CFB2BF30}">
      <dgm:prSet/>
      <dgm:spPr/>
      <dgm:t>
        <a:bodyPr/>
        <a:lstStyle/>
        <a:p>
          <a:endParaRPr lang="en-US"/>
        </a:p>
      </dgm:t>
    </dgm:pt>
    <dgm:pt modelId="{D111A2FD-57D3-4D78-BEAA-0A6F19487390}" type="pres">
      <dgm:prSet presAssocID="{21DC17A1-00E6-44A3-883C-C614CADF83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6BC92-12E3-44A7-B693-557C32F49FC6}" type="pres">
      <dgm:prSet presAssocID="{CA5C48EE-C3D0-4E44-B4C4-350F30FE9529}" presName="parentText" presStyleLbl="node1" presStyleIdx="0" presStyleCnt="2" custLinFactNeighborX="-1716" custLinFactNeighborY="-17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708CA-24A5-4068-838D-8CFB9277EC0E}" type="pres">
      <dgm:prSet presAssocID="{100FA3A0-62EE-4606-BC03-71EEFD4A6B8E}" presName="spacer" presStyleCnt="0"/>
      <dgm:spPr/>
    </dgm:pt>
    <dgm:pt modelId="{7ABB66AF-ADB3-4B71-A984-18D397B3912C}" type="pres">
      <dgm:prSet presAssocID="{BFD0DDA8-2AA1-4D73-85A1-1B4B3786B2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50AF6-1412-4380-816A-168EE1894DB0}" type="pres">
      <dgm:prSet presAssocID="{BFD0DDA8-2AA1-4D73-85A1-1B4B3786B20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2B0E2-0B7B-42AA-8993-6E78CFB2BF30}" srcId="{BFD0DDA8-2AA1-4D73-85A1-1B4B3786B20E}" destId="{8B3917F7-E58D-46F3-A3BE-7EA25B5574BE}" srcOrd="0" destOrd="0" parTransId="{2BED2BBD-5026-4BF9-8FA9-CF97BAFAEE4A}" sibTransId="{ECB64AAB-8102-4206-9A08-1788E16E672C}"/>
    <dgm:cxn modelId="{619C85E4-FA1E-4489-8394-54FBC8A4F77D}" srcId="{21DC17A1-00E6-44A3-883C-C614CADF8385}" destId="{CA5C48EE-C3D0-4E44-B4C4-350F30FE9529}" srcOrd="0" destOrd="0" parTransId="{D587C056-B5F9-4247-B9B4-A2BCFDDC577D}" sibTransId="{100FA3A0-62EE-4606-BC03-71EEFD4A6B8E}"/>
    <dgm:cxn modelId="{8FB8BCA3-4321-45F6-A2F5-C83BF2F25DA7}" srcId="{21DC17A1-00E6-44A3-883C-C614CADF8385}" destId="{BFD0DDA8-2AA1-4D73-85A1-1B4B3786B20E}" srcOrd="1" destOrd="0" parTransId="{0296EE96-BF2A-4506-8205-95C4D0A3E324}" sibTransId="{AB8FF0BA-B167-40EA-AB14-3A0FEA5DA7E2}"/>
    <dgm:cxn modelId="{BDCE2315-31BD-4076-AA87-148E7BC06C30}" type="presOf" srcId="{21DC17A1-00E6-44A3-883C-C614CADF8385}" destId="{D111A2FD-57D3-4D78-BEAA-0A6F19487390}" srcOrd="0" destOrd="0" presId="urn:microsoft.com/office/officeart/2005/8/layout/vList2"/>
    <dgm:cxn modelId="{53774963-1D3E-44C3-BB7A-B65FE4D466A2}" type="presOf" srcId="{BFD0DDA8-2AA1-4D73-85A1-1B4B3786B20E}" destId="{7ABB66AF-ADB3-4B71-A984-18D397B3912C}" srcOrd="0" destOrd="0" presId="urn:microsoft.com/office/officeart/2005/8/layout/vList2"/>
    <dgm:cxn modelId="{2F09F6E7-DB9F-4CE5-9A0E-34F7C9346E1C}" type="presOf" srcId="{CA5C48EE-C3D0-4E44-B4C4-350F30FE9529}" destId="{4226BC92-12E3-44A7-B693-557C32F49FC6}" srcOrd="0" destOrd="0" presId="urn:microsoft.com/office/officeart/2005/8/layout/vList2"/>
    <dgm:cxn modelId="{02758A29-6808-43D9-9D13-A41D25C05FD4}" type="presOf" srcId="{8B3917F7-E58D-46F3-A3BE-7EA25B5574BE}" destId="{52450AF6-1412-4380-816A-168EE1894DB0}" srcOrd="0" destOrd="0" presId="urn:microsoft.com/office/officeart/2005/8/layout/vList2"/>
    <dgm:cxn modelId="{041F1C52-7998-48F4-A575-0367261D0441}" type="presParOf" srcId="{D111A2FD-57D3-4D78-BEAA-0A6F19487390}" destId="{4226BC92-12E3-44A7-B693-557C32F49FC6}" srcOrd="0" destOrd="0" presId="urn:microsoft.com/office/officeart/2005/8/layout/vList2"/>
    <dgm:cxn modelId="{ADAFF9A7-995F-4D0B-87EF-625B2B112322}" type="presParOf" srcId="{D111A2FD-57D3-4D78-BEAA-0A6F19487390}" destId="{69C708CA-24A5-4068-838D-8CFB9277EC0E}" srcOrd="1" destOrd="0" presId="urn:microsoft.com/office/officeart/2005/8/layout/vList2"/>
    <dgm:cxn modelId="{02AF8A13-E111-417A-A091-ED8694B54426}" type="presParOf" srcId="{D111A2FD-57D3-4D78-BEAA-0A6F19487390}" destId="{7ABB66AF-ADB3-4B71-A984-18D397B3912C}" srcOrd="2" destOrd="0" presId="urn:microsoft.com/office/officeart/2005/8/layout/vList2"/>
    <dgm:cxn modelId="{6C6EA241-1F35-4F0A-8221-CEBC7376859F}" type="presParOf" srcId="{D111A2FD-57D3-4D78-BEAA-0A6F19487390}" destId="{52450AF6-1412-4380-816A-168EE1894D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6BC92-12E3-44A7-B693-557C32F49FC6}">
      <dsp:nvSpPr>
        <dsp:cNvPr id="0" name=""/>
        <dsp:cNvSpPr/>
      </dsp:nvSpPr>
      <dsp:spPr>
        <a:xfrm>
          <a:off x="0" y="186132"/>
          <a:ext cx="8128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7030A0"/>
              </a:solidFill>
            </a:rPr>
            <a:t>www.goals.com</a:t>
          </a:r>
          <a:endParaRPr lang="en-US" sz="6500" kern="1200" dirty="0">
            <a:solidFill>
              <a:srgbClr val="7030A0"/>
            </a:solidFill>
          </a:endParaRPr>
        </a:p>
      </dsp:txBody>
      <dsp:txXfrm>
        <a:off x="76105" y="262237"/>
        <a:ext cx="7975790" cy="1406815"/>
      </dsp:txXfrm>
    </dsp:sp>
    <dsp:sp modelId="{7ABB66AF-ADB3-4B71-A984-18D397B3912C}">
      <dsp:nvSpPr>
        <dsp:cNvPr id="0" name=""/>
        <dsp:cNvSpPr/>
      </dsp:nvSpPr>
      <dsp:spPr>
        <a:xfrm>
          <a:off x="0" y="1965387"/>
          <a:ext cx="8128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hlinkClick xmlns:r="http://schemas.openxmlformats.org/officeDocument/2006/relationships" r:id="rId1"/>
            </a:rPr>
            <a:t>www.goals.com</a:t>
          </a:r>
          <a:endParaRPr lang="en-US" sz="6500" kern="1200" dirty="0">
            <a:solidFill>
              <a:srgbClr val="7030A0"/>
            </a:solidFill>
          </a:endParaRPr>
        </a:p>
      </dsp:txBody>
      <dsp:txXfrm>
        <a:off x="76105" y="2041492"/>
        <a:ext cx="7975790" cy="1406815"/>
      </dsp:txXfrm>
    </dsp:sp>
    <dsp:sp modelId="{52450AF6-1412-4380-816A-168EE1894DB0}">
      <dsp:nvSpPr>
        <dsp:cNvPr id="0" name=""/>
        <dsp:cNvSpPr/>
      </dsp:nvSpPr>
      <dsp:spPr>
        <a:xfrm>
          <a:off x="0" y="3524412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524412"/>
        <a:ext cx="8128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573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9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453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063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194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27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468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40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267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05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31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9CED-005C-4959-B48C-3501D7274B97}" type="datetimeFigureOut">
              <a:rPr lang="en-ZA" smtClean="0"/>
              <a:t>2020/11/30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0D2E-CA71-4894-AB35-D23C24AD28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9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to identify your strengths and weaknesses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</a:p>
          <a:p>
            <a:r>
              <a:rPr lang="en-US" dirty="0" smtClean="0"/>
              <a:t>First create two list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Before you use any outside sources to help identify your strengths and weaknesses , I recommend that you spend about 30 minutes alone creating two lists , Your first list is going to be called Centered on my Business or Entrepreneurship Goals . Call it something like “Skills Needed to Succeed” . </a:t>
            </a:r>
            <a:endParaRPr lang="en-ZA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2552700"/>
            <a:ext cx="2619375" cy="1743075"/>
          </a:xfrm>
        </p:spPr>
      </p:pic>
    </p:spTree>
    <p:extLst>
      <p:ext uri="{BB962C8B-B14F-4D97-AF65-F5344CB8AC3E}">
        <p14:creationId xmlns:p14="http://schemas.microsoft.com/office/powerpoint/2010/main" val="21386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identify your Strengths and weaknesses.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952"/>
            <a:ext cx="6172200" cy="462857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Body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My Strengths have caused me to succeed at most of my Jobs. For me , respect and a strong work ethic have gone a long way . My weaknesses have caused a few bumps in the road also . But I know that my strengths have outweighed my weaknesses throughout the years showing up and being on time goes a long way . A good attitude and willingness to learn and try new things is always appreciated 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406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REFERENCES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1923569"/>
              </p:ext>
            </p:extLst>
          </p:nvPr>
        </p:nvGraphicFramePr>
        <p:xfrm>
          <a:off x="559661" y="2355741"/>
          <a:ext cx="8128000" cy="481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74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How to identify your strengths and weaknesses</a:t>
            </a:r>
            <a:endParaRPr lang="en-ZA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13" y="2667000"/>
            <a:ext cx="3028950" cy="15144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Companies are always looking for people that are willing to take on new responsibilities before a reward , willing to go extra mile . I always try to present Myself that way . My strengths is that I come to work to work , not to get over a man . You can have fun and all that , but texting , Facebook and watching videos while you are supposed to be working is not what I call giving the man  fair days work for a fair days wage.</a:t>
            </a: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to identify your strengths and weaknesses</vt:lpstr>
      <vt:lpstr>How to identify your Strengths and weaknesses.</vt:lpstr>
      <vt:lpstr>REFERENCES</vt:lpstr>
      <vt:lpstr>How to identify your strengths and weaknesses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identify your strengths and weaknesses</dc:title>
  <dc:creator>talhakat@gmail.com</dc:creator>
  <cp:lastModifiedBy>talhakat@gmail.com</cp:lastModifiedBy>
  <cp:revision>14</cp:revision>
  <dcterms:created xsi:type="dcterms:W3CDTF">2020-10-29T09:49:49Z</dcterms:created>
  <dcterms:modified xsi:type="dcterms:W3CDTF">2020-11-30T10:23:33Z</dcterms:modified>
</cp:coreProperties>
</file>