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47E-50C2-C735-4CE7-8196624F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7A26F-78B2-4BA5-69C8-B8358F89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C59-4F9F-DD61-4C5F-C4D404E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1D68-C458-1B80-60D1-F6813AA4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1B09-1864-9F11-1FB4-64054451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3CAF-B871-5CC5-D24A-7F625D2E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6DBD-639E-0997-A4ED-DFBD3485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D273-2C7D-2FD6-3C44-5224B54D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0B6-0F59-1E3C-AA49-52DC129B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D52-15F4-93ED-17EE-08AB6A9F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66EE0-5E3A-C08A-332B-BE2CD9372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E8809-718C-AAB6-78A6-C615313C2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69CB-D088-CFFB-D4F3-4478D212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0968-3C6F-63B5-A7BB-0B17A54E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0D8C-0BA4-968B-FF4D-07BE3D2B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C8D7-28A3-F589-E1B6-F5E89ED8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F7EA-0D96-E5B9-AD95-FEAACF7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67E-2D7F-4CF3-D722-338B335B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6A20-1121-2487-A609-831B5E75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A79D-6986-29EF-2D7A-BE5DE5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DFD8-7CCC-47F2-D7AA-535A194E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E345-8F30-2DD0-4599-58AB4073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7270-7C01-F110-48F1-F46CCCBB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FDE9-41F9-619C-7873-05EDD7AB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B653-9E3C-F5CA-7E36-EBF7B761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14A-3B11-19D9-00C6-489401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07E3-E6A9-42F0-4A46-423C1CDA1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3D96D-2763-B716-F8E2-24FCE49C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C22A-07EA-286F-BB6E-B2ACA0F7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F29F0-E03D-059B-D186-0AE8404B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36D27-CDF9-FA71-61D6-73D3E7C4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9394-B2E6-BCFC-3745-DE78F648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E140-4D56-BF91-E727-CFC0D49A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D70B4-41A4-057F-7A10-440D9136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2BAB6-0DB3-BF8B-AC33-5EA34DC9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54E4B-1821-2680-1956-739E47E7E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02013-9385-36DF-7C72-7DF6D1C0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0FEF0-4B2D-2A24-D71B-C208B988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EAEA5-1CF1-F657-0550-EF64B72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3B99-8F65-8D65-9305-DBBD6B63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EF79D-4E9C-7A07-0C0C-E4819BD9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F48E0-C407-8BE5-8014-13DA2A3A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0828-AF1E-62FB-DAD0-789ADB5B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DCB9-F79C-B30B-8AFD-2A46F3C0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97DA7-C2FF-55DB-BCF9-9AA55006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24E8-7497-08F1-595A-2464BF8A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9246-3E8C-21DF-A840-8C36E780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50EF-2B16-3C0C-8205-6FC3F27C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6B609-C0E3-EB8E-AA27-EF153B11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BDCB9-FC7F-7670-69EC-1EB2610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B3DB2-DD8E-C5EE-C5D8-5424C4C1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B658-B7AC-339E-7465-85B2D7F7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EFD8-5AC0-36D6-5D13-11A4C400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B179F-39F5-E9F3-D5E3-E5905BD7D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657BA-810F-C472-19B0-0A0A9DDB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7EE58-B81B-49C6-B52E-AF7D06FD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37B03-6375-8280-5022-BC96976F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0E60-DB9B-F6B0-88ED-886F2D98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FB5A2-9CCF-858D-BE84-2D25A551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CC7CD-9643-41FF-3EEE-F093C5AE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8D63-2604-01DD-D23F-71B44B675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0EDF-ADC4-8B45-AF26-30CDB53207E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B051-1D01-4941-91AA-A3D88977D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6A10-E6F7-B8CC-6152-BB89BC870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C051-781B-8740-B5ED-905EEE4D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460A4-C03D-898F-B60D-3CC0D6D8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4" y="1906416"/>
            <a:ext cx="3724048" cy="2819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DD574-AC77-A9B8-B974-E0264203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33" y="1907402"/>
            <a:ext cx="3774689" cy="2739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28BB4-3EC7-3263-7423-F5FB0B30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818" y="1874327"/>
            <a:ext cx="3726927" cy="2739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71565-C495-8796-BF7F-2A9E8DB3577E}"/>
              </a:ext>
            </a:extLst>
          </p:cNvPr>
          <p:cNvSpPr txBox="1"/>
          <p:nvPr/>
        </p:nvSpPr>
        <p:spPr>
          <a:xfrm>
            <a:off x="621921" y="1089598"/>
            <a:ext cx="35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8AE0D-05A6-8010-2611-0B3342AF19F2}"/>
              </a:ext>
            </a:extLst>
          </p:cNvPr>
          <p:cNvSpPr txBox="1"/>
          <p:nvPr/>
        </p:nvSpPr>
        <p:spPr>
          <a:xfrm>
            <a:off x="6588677" y="1089598"/>
            <a:ext cx="35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20C2E-6929-4AD1-2567-A60BB98FEBBE}"/>
              </a:ext>
            </a:extLst>
          </p:cNvPr>
          <p:cNvSpPr txBox="1"/>
          <p:nvPr/>
        </p:nvSpPr>
        <p:spPr>
          <a:xfrm>
            <a:off x="621921" y="1604124"/>
            <a:ext cx="351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Effects Perceptions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465B3-6EC1-40E3-6B90-651928F2446C}"/>
              </a:ext>
            </a:extLst>
          </p:cNvPr>
          <p:cNvSpPr txBox="1"/>
          <p:nvPr/>
        </p:nvSpPr>
        <p:spPr>
          <a:xfrm>
            <a:off x="8345558" y="1610821"/>
            <a:ext cx="351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Negative Attitudes towards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F483D-EE51-1B7C-35E2-E238BDAC39EB}"/>
              </a:ext>
            </a:extLst>
          </p:cNvPr>
          <p:cNvSpPr txBox="1"/>
          <p:nvPr/>
        </p:nvSpPr>
        <p:spPr>
          <a:xfrm>
            <a:off x="4831796" y="1601657"/>
            <a:ext cx="351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Effects Perceptions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3ABBDD-19B7-3AFF-CFBF-E94CB8F0FD18}"/>
              </a:ext>
            </a:extLst>
          </p:cNvPr>
          <p:cNvCxnSpPr/>
          <p:nvPr/>
        </p:nvCxnSpPr>
        <p:spPr>
          <a:xfrm>
            <a:off x="621921" y="1541122"/>
            <a:ext cx="3611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B1FC6-A004-8F90-BC4E-CAADC3E20694}"/>
              </a:ext>
            </a:extLst>
          </p:cNvPr>
          <p:cNvCxnSpPr>
            <a:cxnSpLocks/>
          </p:cNvCxnSpPr>
          <p:nvPr/>
        </p:nvCxnSpPr>
        <p:spPr>
          <a:xfrm>
            <a:off x="4945629" y="1541122"/>
            <a:ext cx="70201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1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Schmaelzle, Ralf</dc:creator>
  <cp:lastModifiedBy>Schmaelzle, Ralf</cp:lastModifiedBy>
  <cp:revision>1</cp:revision>
  <dcterms:created xsi:type="dcterms:W3CDTF">2024-01-31T19:19:52Z</dcterms:created>
  <dcterms:modified xsi:type="dcterms:W3CDTF">2024-02-01T19:21:57Z</dcterms:modified>
</cp:coreProperties>
</file>