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 snapToObjects="1">
      <p:cViewPr varScale="1">
        <p:scale>
          <a:sx n="109" d="100"/>
          <a:sy n="109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595E-DF24-5948-8E0F-2666B0C31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380F9-A05B-0941-9083-79CDC178A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70A47-1993-A945-9DFC-FE34823F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6BA7-48DC-C84B-8D20-64B03A72D379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13B7-BC69-E642-ADA0-5746CFF6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BC6B-ECF0-1E47-941B-980CC3C0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797D-1B6D-2141-8D07-015A22FD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2C4B-3918-F74B-87D9-14CE98D0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884EF-183D-B046-82A5-98C14E60B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E0D0-01A3-264D-8678-954746AF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6BA7-48DC-C84B-8D20-64B03A72D379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3708-89F4-1C47-864A-8CF9912C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5807-4D2A-464C-A139-5E463E20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797D-1B6D-2141-8D07-015A22FD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C1355-1835-8A47-98D3-C24481310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8BDF9-9AA1-A943-95F8-0429CDD01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8AAE-4721-9045-B264-6493EA7E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6BA7-48DC-C84B-8D20-64B03A72D379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379B-99A5-2643-8C82-95335C69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C6C2B-F3F8-964F-AA7D-317C733E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797D-1B6D-2141-8D07-015A22FD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2AA3-C925-C846-B760-32D7DA1D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1451-A57C-9E4B-A3CD-0865B317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DD9B-2756-6145-813A-96E86642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6BA7-48DC-C84B-8D20-64B03A72D379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BD75F-54DD-2242-8D2F-ECC200D3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C876F-B212-BD4C-8056-40EFF0D1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797D-1B6D-2141-8D07-015A22FD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664D-80FF-0D4B-8602-83C1C3F2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A97CA-0792-374C-AE89-05EEE40CC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F8C1-9F8D-D94F-8377-EE73F9E1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6BA7-48DC-C84B-8D20-64B03A72D379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082C-CAC0-884C-918B-AF07726F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3EC5-47F5-B740-BA77-F3107F34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797D-1B6D-2141-8D07-015A22FD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5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A754-C159-8949-AA93-DE25E5AF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6B3C-5506-B441-BC44-23DEF1E4F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8383A-1E22-544F-830A-D1E79F8CB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47D16-85CD-3A47-B610-EDE072C0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6BA7-48DC-C84B-8D20-64B03A72D379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E5C7-755A-AA4D-8078-9B0468D4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75C4D-6B14-EB4D-9AA9-D84B8D17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797D-1B6D-2141-8D07-015A22FD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EE5B-6ADD-2B46-9B7B-A07B0ECC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5B85C-0395-E54C-9D6C-2CF13618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EBC44-4B7F-1F47-8D18-12A6DA1C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E626B-C056-5C4D-AE32-F30A4309D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D103A-2C75-C344-80FE-8FD0B7EB8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C9006-A7B2-6D4B-9665-C30A6647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6BA7-48DC-C84B-8D20-64B03A72D379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3833D-1BB0-E942-BC22-A59A25E1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43B94-7A61-A042-B404-0B955618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797D-1B6D-2141-8D07-015A22FD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CD32-534D-8942-8076-EF6EBF3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57626-2299-8E43-83D7-AAA7258A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6BA7-48DC-C84B-8D20-64B03A72D379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8C2C4-30AE-C844-A148-99347C02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2AD7B-4917-004A-B00C-A0B7623E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797D-1B6D-2141-8D07-015A22FD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64B8F-79B7-D541-AFF1-AE2064C4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6BA7-48DC-C84B-8D20-64B03A72D379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7A33A-5561-EA41-8FE7-A396B0F7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99320-DB07-7742-86FE-C04FD7A7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797D-1B6D-2141-8D07-015A22FD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5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A7AE-4393-E54A-9D6D-1BC84A71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48BA-04C3-3645-80CA-61F9377A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F13D-F9DE-B942-ACE6-23AF17F5E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6CB05-C2F9-C041-AC03-DB734A20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6BA7-48DC-C84B-8D20-64B03A72D379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6D4F9-E31D-5D4F-8EE2-9A0C5982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FBB2F-A3EE-7845-B0EF-27DE0565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797D-1B6D-2141-8D07-015A22FD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AC95-BB7E-7E49-A8D5-E968B8B6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FA55B-5695-DC41-8039-7375C73F3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6D63E-0C4E-4941-AEE1-AC1BD9F2A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3F476-40E4-E74C-9ABB-F14FF7D1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6BA7-48DC-C84B-8D20-64B03A72D379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186A-C4AB-C147-B73C-6BDAF577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00659-B97C-9C46-A02D-25C0F37D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797D-1B6D-2141-8D07-015A22FD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31DA4-88CC-8A41-B551-484EE6AB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BFCF-97C0-D846-8EE8-5C0D65DC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95D5-40C3-C649-99EB-0764522B1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6BA7-48DC-C84B-8D20-64B03A72D379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16CD-851A-C546-930D-008840B93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FB967-BEBE-704C-A472-70B5A665C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797D-1B6D-2141-8D07-015A22FD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7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glass, container&#10;&#10;Description automatically generated">
            <a:extLst>
              <a:ext uri="{FF2B5EF4-FFF2-40B4-BE49-F238E27FC236}">
                <a16:creationId xmlns:a16="http://schemas.microsoft.com/office/drawing/2014/main" id="{1709567A-FC06-144B-A09B-9D70AA62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8" y="675542"/>
            <a:ext cx="279636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6EF69-DC18-7B41-81DA-9E3FD6FB4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072" y="5177206"/>
            <a:ext cx="2796360" cy="9144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11A290A5-6DE6-C342-8027-697DA1A6F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2" y="5180135"/>
            <a:ext cx="2796360" cy="914400"/>
          </a:xfrm>
          <a:prstGeom prst="rect">
            <a:avLst/>
          </a:prstGeom>
        </p:spPr>
      </p:pic>
      <p:pic>
        <p:nvPicPr>
          <p:cNvPr id="11" name="Picture 10" descr="A picture containing text, snack food&#10;&#10;Description automatically generated">
            <a:extLst>
              <a:ext uri="{FF2B5EF4-FFF2-40B4-BE49-F238E27FC236}">
                <a16:creationId xmlns:a16="http://schemas.microsoft.com/office/drawing/2014/main" id="{E54F7052-6D41-264E-B174-FA31A40BE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191" y="5177206"/>
            <a:ext cx="279636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8D128-ED7A-3A4B-B0CD-0C9C3CC53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50" y="5177206"/>
            <a:ext cx="279636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82314F-E8F6-D047-9BD3-5D0FADF0EA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3522" y="4051790"/>
            <a:ext cx="2790910" cy="914400"/>
          </a:xfrm>
          <a:prstGeom prst="rect">
            <a:avLst/>
          </a:prstGeom>
        </p:spPr>
      </p:pic>
      <p:pic>
        <p:nvPicPr>
          <p:cNvPr id="17" name="Picture 16" descr="A picture containing text, person, hand, cellphone&#10;&#10;Description automatically generated">
            <a:extLst>
              <a:ext uri="{FF2B5EF4-FFF2-40B4-BE49-F238E27FC236}">
                <a16:creationId xmlns:a16="http://schemas.microsoft.com/office/drawing/2014/main" id="{0C0FF16F-1C26-F843-A755-CE2B8D06AA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5264" y="4076702"/>
            <a:ext cx="2796360" cy="914400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8F9E6AAD-A639-1246-9EE8-D0C1271A8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8072" y="2953484"/>
            <a:ext cx="2796360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9CB8E0-7EC7-DB49-A80F-8DBF7A2138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5050" y="2979128"/>
            <a:ext cx="279636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F60296-8DF8-E34F-9C07-D076555B94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8072" y="1756997"/>
            <a:ext cx="2796360" cy="914400"/>
          </a:xfrm>
          <a:prstGeom prst="rect">
            <a:avLst/>
          </a:prstGeom>
        </p:spPr>
      </p:pic>
      <p:pic>
        <p:nvPicPr>
          <p:cNvPr id="25" name="Picture 2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9F24672-186D-EF4B-B975-F6AF054A84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7007" y="4051790"/>
            <a:ext cx="2796360" cy="914400"/>
          </a:xfrm>
          <a:prstGeom prst="rect">
            <a:avLst/>
          </a:prstGeom>
        </p:spPr>
      </p:pic>
      <p:pic>
        <p:nvPicPr>
          <p:cNvPr id="27" name="Picture 2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83C62D5-FC28-9640-9E06-AE5874D5A4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2029" y="2924909"/>
            <a:ext cx="2796360" cy="914400"/>
          </a:xfrm>
          <a:prstGeom prst="rect">
            <a:avLst/>
          </a:prstGeom>
        </p:spPr>
      </p:pic>
      <p:pic>
        <p:nvPicPr>
          <p:cNvPr id="29" name="Picture 2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138BBCC-9B60-4B43-B82B-12C3764364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5050" y="1773116"/>
            <a:ext cx="2796360" cy="914400"/>
          </a:xfrm>
          <a:prstGeom prst="rect">
            <a:avLst/>
          </a:prstGeom>
        </p:spPr>
      </p:pic>
      <p:pic>
        <p:nvPicPr>
          <p:cNvPr id="31" name="Picture 30" descr="Text&#10;&#10;Description automatically generated with low confidence">
            <a:extLst>
              <a:ext uri="{FF2B5EF4-FFF2-40B4-BE49-F238E27FC236}">
                <a16:creationId xmlns:a16="http://schemas.microsoft.com/office/drawing/2014/main" id="{AC234E4E-9777-CF46-9C57-71D784F345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82029" y="1773116"/>
            <a:ext cx="2796360" cy="914400"/>
          </a:xfrm>
          <a:prstGeom prst="rect">
            <a:avLst/>
          </a:prstGeom>
        </p:spPr>
      </p:pic>
      <p:pic>
        <p:nvPicPr>
          <p:cNvPr id="33" name="Picture 32" descr="A pizza on a red box&#10;&#10;Description automatically generated with low confidence">
            <a:extLst>
              <a:ext uri="{FF2B5EF4-FFF2-40B4-BE49-F238E27FC236}">
                <a16:creationId xmlns:a16="http://schemas.microsoft.com/office/drawing/2014/main" id="{FB67C675-7B9E-BD41-A287-080F62A84FD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750" y="4051790"/>
            <a:ext cx="2796360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2DCA8ED-2C76-DD45-9574-606F12C27F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9008" y="2926374"/>
            <a:ext cx="2796360" cy="914400"/>
          </a:xfrm>
          <a:prstGeom prst="rect">
            <a:avLst/>
          </a:prstGeom>
        </p:spPr>
      </p:pic>
      <p:pic>
        <p:nvPicPr>
          <p:cNvPr id="37" name="Picture 3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8A9E849-227C-7942-A0E5-68773B54761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9008" y="1800958"/>
            <a:ext cx="2796360" cy="914400"/>
          </a:xfrm>
          <a:prstGeom prst="rect">
            <a:avLst/>
          </a:prstGeom>
        </p:spPr>
      </p:pic>
      <p:pic>
        <p:nvPicPr>
          <p:cNvPr id="39" name="Picture 38" descr="A picture containing text&#10;&#10;Description automatically generated">
            <a:extLst>
              <a:ext uri="{FF2B5EF4-FFF2-40B4-BE49-F238E27FC236}">
                <a16:creationId xmlns:a16="http://schemas.microsoft.com/office/drawing/2014/main" id="{FE00C19E-D20F-D042-BCFE-3833C07E0ED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08072" y="675542"/>
            <a:ext cx="2796360" cy="914400"/>
          </a:xfrm>
          <a:prstGeom prst="rect">
            <a:avLst/>
          </a:prstGeom>
        </p:spPr>
      </p:pic>
      <p:pic>
        <p:nvPicPr>
          <p:cNvPr id="41" name="Picture 40" descr="A picture containing text, person, indoor, hand&#10;&#10;Description automatically generated">
            <a:extLst>
              <a:ext uri="{FF2B5EF4-FFF2-40B4-BE49-F238E27FC236}">
                <a16:creationId xmlns:a16="http://schemas.microsoft.com/office/drawing/2014/main" id="{FB8B976B-89D6-404D-8E65-5FDCEA74C3C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95050" y="675542"/>
            <a:ext cx="2796360" cy="914400"/>
          </a:xfrm>
          <a:prstGeom prst="rect">
            <a:avLst/>
          </a:prstGeom>
        </p:spPr>
      </p:pic>
      <p:pic>
        <p:nvPicPr>
          <p:cNvPr id="43" name="Picture 42" descr="A group of cans&#10;&#10;Description automatically generated with low confidence">
            <a:extLst>
              <a:ext uri="{FF2B5EF4-FFF2-40B4-BE49-F238E27FC236}">
                <a16:creationId xmlns:a16="http://schemas.microsoft.com/office/drawing/2014/main" id="{579D23FE-4D37-CE40-9EAF-B875F9E6DF9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82029" y="675542"/>
            <a:ext cx="279636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3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Schmaelzle, Ralf</dc:creator>
  <cp:lastModifiedBy>Schmaelzle, Ralf</cp:lastModifiedBy>
  <cp:revision>1</cp:revision>
  <dcterms:created xsi:type="dcterms:W3CDTF">2023-02-01T16:32:49Z</dcterms:created>
  <dcterms:modified xsi:type="dcterms:W3CDTF">2023-02-01T16:36:07Z</dcterms:modified>
</cp:coreProperties>
</file>