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eb9757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eb9757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eb97571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eb97571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eb97571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eb97571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eb97571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eb97571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Eve Online Marketplace</a:t>
            </a:r>
            <a:endParaRPr/>
          </a:p>
          <a:p>
            <a:pPr indent="0" lvl="0" marL="0" rtl="0" algn="ctr">
              <a:spcBef>
                <a:spcPts val="0"/>
              </a:spcBef>
              <a:spcAft>
                <a:spcPts val="0"/>
              </a:spcAft>
              <a:buNone/>
            </a:pPr>
            <a:r>
              <a:rPr lang="en"/>
              <a:t>(EOM)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Presentation by: </a:t>
            </a:r>
            <a:endParaRPr/>
          </a:p>
          <a:p>
            <a:pPr indent="0" lvl="0" marL="0" rtl="0" algn="ctr">
              <a:spcBef>
                <a:spcPts val="0"/>
              </a:spcBef>
              <a:spcAft>
                <a:spcPts val="0"/>
              </a:spcAft>
              <a:buNone/>
            </a:pPr>
            <a:r>
              <a:rPr lang="en"/>
              <a:t>Siming Jia &amp; Trey Lemons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EOM?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 Online Marketplace is a third party application that would work </a:t>
            </a:r>
            <a:r>
              <a:rPr lang="en"/>
              <a:t>alongside</a:t>
            </a:r>
            <a:r>
              <a:rPr lang="en"/>
              <a:t> the game Eve Online. This </a:t>
            </a:r>
            <a:r>
              <a:rPr lang="en"/>
              <a:t>marketplace</a:t>
            </a:r>
            <a:r>
              <a:rPr lang="en"/>
              <a:t> allows users of the game to sign up and then use the marketplace. As a buyer, you have the ability to view sell </a:t>
            </a:r>
            <a:r>
              <a:rPr lang="en"/>
              <a:t>orders</a:t>
            </a:r>
            <a:r>
              <a:rPr lang="en"/>
              <a:t> or create a buy order of items that you want to buy. From the seller’s view, they have the ability to put up sell orders for buyers to see.</a:t>
            </a:r>
            <a:endParaRPr/>
          </a:p>
        </p:txBody>
      </p:sp>
      <p:pic>
        <p:nvPicPr>
          <p:cNvPr id="62" name="Google Shape;62;p14" title="cd604d36-2c78-40af-8523-0fb34702d88d.png"/>
          <p:cNvPicPr preferRelativeResize="0"/>
          <p:nvPr/>
        </p:nvPicPr>
        <p:blipFill>
          <a:blip r:embed="rId3">
            <a:alphaModFix/>
          </a:blip>
          <a:stretch>
            <a:fillRect/>
          </a:stretch>
        </p:blipFill>
        <p:spPr>
          <a:xfrm>
            <a:off x="5772475" y="2549775"/>
            <a:ext cx="2375626" cy="2375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Homepage: index.html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first page users will see when connecting, it is a sign in screen with the option to sign in or to sign up if you’re a new user.</a:t>
            </a:r>
            <a:endParaRPr/>
          </a:p>
          <a:p>
            <a:pPr indent="0" lvl="0" marL="0" rtl="0" algn="l">
              <a:spcBef>
                <a:spcPts val="1200"/>
              </a:spcBef>
              <a:spcAft>
                <a:spcPts val="1200"/>
              </a:spcAft>
              <a:buNone/>
            </a:pPr>
            <a:r>
              <a:rPr lang="en"/>
              <a:t>This page ensures only users of the game are allowed in to keep fraudulent orders out of the app.</a:t>
            </a:r>
            <a:endParaRPr/>
          </a:p>
        </p:txBody>
      </p:sp>
      <p:pic>
        <p:nvPicPr>
          <p:cNvPr id="69" name="Google Shape;69;p15" title="Screenshot (84).png"/>
          <p:cNvPicPr preferRelativeResize="0"/>
          <p:nvPr/>
        </p:nvPicPr>
        <p:blipFill>
          <a:blip r:embed="rId3">
            <a:alphaModFix/>
          </a:blip>
          <a:stretch>
            <a:fillRect/>
          </a:stretch>
        </p:blipFill>
        <p:spPr>
          <a:xfrm>
            <a:off x="2632625" y="2528825"/>
            <a:ext cx="5705400" cy="226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Dashboard and Features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dashboard is the main hub after a user has logged in. There is only one log in for both buyers and sellers since buyers are also available to sell items as well. On the dashboard we see a list of buttons that take you to specific places within the app to buy or look at reviews or seller information. This is available on every page AFTER the Sign in screen.</a:t>
            </a:r>
            <a:endParaRPr/>
          </a:p>
        </p:txBody>
      </p:sp>
      <p:pic>
        <p:nvPicPr>
          <p:cNvPr id="76" name="Google Shape;76;p16" title="Screenshot (79).png"/>
          <p:cNvPicPr preferRelativeResize="0"/>
          <p:nvPr/>
        </p:nvPicPr>
        <p:blipFill>
          <a:blip r:embed="rId3">
            <a:alphaModFix/>
          </a:blip>
          <a:stretch>
            <a:fillRect/>
          </a:stretch>
        </p:blipFill>
        <p:spPr>
          <a:xfrm>
            <a:off x="4506975" y="2571750"/>
            <a:ext cx="4441800" cy="212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Features</a:t>
            </a:r>
            <a:endParaRPr/>
          </a:p>
        </p:txBody>
      </p:sp>
      <p:sp>
        <p:nvSpPr>
          <p:cNvPr id="82" name="Google Shape;82;p17"/>
          <p:cNvSpPr txBox="1"/>
          <p:nvPr>
            <p:ph idx="1" type="body"/>
          </p:nvPr>
        </p:nvSpPr>
        <p:spPr>
          <a:xfrm>
            <a:off x="332000" y="1116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are able to view sellers along with their reliability in the Reports tab, similar to how see Customers and their reviews in the Customers tab.</a:t>
            </a:r>
            <a:endParaRPr/>
          </a:p>
          <a:p>
            <a:pPr indent="0" lvl="0" marL="0" rtl="0" algn="l">
              <a:spcBef>
                <a:spcPts val="1200"/>
              </a:spcBef>
              <a:spcAft>
                <a:spcPts val="0"/>
              </a:spcAft>
              <a:buNone/>
            </a:pPr>
            <a:r>
              <a:rPr lang="en"/>
              <a:t>The Products tab shows the user specific items that are available and upon clicking add item would add it to your specific buy order.</a:t>
            </a:r>
            <a:endParaRPr/>
          </a:p>
          <a:p>
            <a:pPr indent="0" lvl="0" marL="0" rtl="0" algn="l">
              <a:spcBef>
                <a:spcPts val="1200"/>
              </a:spcBef>
              <a:spcAft>
                <a:spcPts val="1200"/>
              </a:spcAft>
              <a:buNone/>
            </a:pPr>
            <a:r>
              <a:rPr lang="en"/>
              <a:t>The Orders tab is a list of sell and buy orders people have placed for either users to buy or to fill the orders.</a:t>
            </a:r>
            <a:endParaRPr/>
          </a:p>
        </p:txBody>
      </p:sp>
      <p:pic>
        <p:nvPicPr>
          <p:cNvPr id="83" name="Google Shape;83;p17" title="Screenshot (81).png"/>
          <p:cNvPicPr preferRelativeResize="0"/>
          <p:nvPr/>
        </p:nvPicPr>
        <p:blipFill rotWithShape="1">
          <a:blip r:embed="rId3">
            <a:alphaModFix/>
          </a:blip>
          <a:srcRect b="0" l="0" r="20967" t="0"/>
          <a:stretch/>
        </p:blipFill>
        <p:spPr>
          <a:xfrm>
            <a:off x="562250" y="3518675"/>
            <a:ext cx="2449999" cy="1435175"/>
          </a:xfrm>
          <a:prstGeom prst="rect">
            <a:avLst/>
          </a:prstGeom>
          <a:noFill/>
          <a:ln>
            <a:noFill/>
          </a:ln>
        </p:spPr>
      </p:pic>
      <p:pic>
        <p:nvPicPr>
          <p:cNvPr id="84" name="Google Shape;84;p17" title="Screenshot (82).png"/>
          <p:cNvPicPr preferRelativeResize="0"/>
          <p:nvPr/>
        </p:nvPicPr>
        <p:blipFill rotWithShape="1">
          <a:blip r:embed="rId4">
            <a:alphaModFix/>
          </a:blip>
          <a:srcRect b="0" l="0" r="31665" t="0"/>
          <a:stretch/>
        </p:blipFill>
        <p:spPr>
          <a:xfrm>
            <a:off x="3144925" y="3518675"/>
            <a:ext cx="2720400" cy="1435175"/>
          </a:xfrm>
          <a:prstGeom prst="rect">
            <a:avLst/>
          </a:prstGeom>
          <a:noFill/>
          <a:ln>
            <a:noFill/>
          </a:ln>
        </p:spPr>
      </p:pic>
      <p:pic>
        <p:nvPicPr>
          <p:cNvPr id="85" name="Google Shape;85;p17" title="Screenshot (83).png"/>
          <p:cNvPicPr preferRelativeResize="0"/>
          <p:nvPr/>
        </p:nvPicPr>
        <p:blipFill>
          <a:blip r:embed="rId5">
            <a:alphaModFix/>
          </a:blip>
          <a:stretch>
            <a:fillRect/>
          </a:stretch>
        </p:blipFill>
        <p:spPr>
          <a:xfrm>
            <a:off x="5997990" y="3518674"/>
            <a:ext cx="2854610" cy="143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