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13.jpeg" ContentType="image/jpeg"/>
  <Override PartName="/ppt/media/image2.png" ContentType="image/png"/>
  <Override PartName="/ppt/media/image1.png" ContentType="image/png"/>
  <Override PartName="/ppt/media/image3.png" ContentType="image/png"/>
  <Override PartName="/ppt/media/image4.png" ContentType="image/png"/>
  <Override PartName="/ppt/media/image14.jpeg" ContentType="image/jpeg"/>
  <Override PartName="/ppt/media/image5.png" ContentType="image/png"/>
  <Override PartName="/ppt/media/image6.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4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4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4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4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5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5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5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5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6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7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7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8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8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8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8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9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9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9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9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9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9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0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0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0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1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2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2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2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2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2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3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3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6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6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6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7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7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7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8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8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8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8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8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9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19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9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9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9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9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9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0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0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0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2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2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3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3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3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3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3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3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3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4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4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5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5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5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6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6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3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6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6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7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7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27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7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7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7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7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8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3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IN" sz="4400" spc="-1" strike="noStrike">
              <a:latin typeface="Arial"/>
            </a:endParaRPr>
          </a:p>
        </p:txBody>
      </p:sp>
      <p:sp>
        <p:nvSpPr>
          <p:cNvPr id="3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0" name="Group 1"/>
          <p:cNvGrpSpPr/>
          <p:nvPr/>
        </p:nvGrpSpPr>
        <p:grpSpPr>
          <a:xfrm>
            <a:off x="4406760" y="-360"/>
            <a:ext cx="4736880" cy="5144040"/>
            <a:chOff x="4406760" y="-360"/>
            <a:chExt cx="4736880" cy="5144040"/>
          </a:xfrm>
        </p:grpSpPr>
        <p:sp>
          <p:nvSpPr>
            <p:cNvPr id="1" name="CustomShape 2"/>
            <p:cNvSpPr/>
            <p:nvPr/>
          </p:nvSpPr>
          <p:spPr>
            <a:xfrm rot="5400000">
              <a:off x="4407840" y="-1440"/>
              <a:ext cx="4734000" cy="4736880"/>
            </a:xfrm>
            <a:prstGeom prst="diagStripe">
              <a:avLst>
                <a:gd name="adj" fmla="val 49469"/>
              </a:avLst>
            </a:prstGeom>
            <a:solidFill>
              <a:schemeClr val="lt1">
                <a:alpha val="3460"/>
              </a:schemeClr>
            </a:solidFill>
            <a:ln>
              <a:noFill/>
            </a:ln>
          </p:spPr>
          <p:style>
            <a:lnRef idx="0"/>
            <a:fillRef idx="0"/>
            <a:effectRef idx="0"/>
            <a:fontRef idx="minor"/>
          </p:style>
        </p:sp>
        <p:sp>
          <p:nvSpPr>
            <p:cNvPr id="2" name="CustomShape 3"/>
            <p:cNvSpPr/>
            <p:nvPr/>
          </p:nvSpPr>
          <p:spPr>
            <a:xfrm rot="5400000">
              <a:off x="4841280" y="5400"/>
              <a:ext cx="4298040" cy="4286160"/>
            </a:xfrm>
            <a:prstGeom prst="diagStripe">
              <a:avLst>
                <a:gd name="adj" fmla="val 0"/>
              </a:avLst>
            </a:prstGeom>
            <a:solidFill>
              <a:schemeClr val="lt1">
                <a:alpha val="3460"/>
              </a:schemeClr>
            </a:solidFill>
            <a:ln>
              <a:noFill/>
            </a:ln>
          </p:spPr>
          <p:style>
            <a:lnRef idx="0"/>
            <a:fillRef idx="0"/>
            <a:effectRef idx="0"/>
            <a:fontRef idx="minor"/>
          </p:style>
        </p:sp>
        <p:sp>
          <p:nvSpPr>
            <p:cNvPr id="3" name="CustomShape 4"/>
            <p:cNvSpPr/>
            <p:nvPr/>
          </p:nvSpPr>
          <p:spPr>
            <a:xfrm rot="16200000">
              <a:off x="5618520" y="123732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4" name="CustomShape 5"/>
            <p:cNvSpPr/>
            <p:nvPr/>
          </p:nvSpPr>
          <p:spPr>
            <a:xfrm flipH="1">
              <a:off x="5849280" y="144396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5" name="CustomShape 6"/>
            <p:cNvSpPr/>
            <p:nvPr/>
          </p:nvSpPr>
          <p:spPr>
            <a:xfrm rot="16200000">
              <a:off x="5987160" y="247032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6" name="CustomShape 7"/>
            <p:cNvSpPr/>
            <p:nvPr/>
          </p:nvSpPr>
          <p:spPr>
            <a:xfrm flipH="1">
              <a:off x="6221520" y="267732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7" name="CustomShape 8"/>
            <p:cNvSpPr/>
            <p:nvPr/>
          </p:nvSpPr>
          <p:spPr>
            <a:xfrm rot="16200000">
              <a:off x="6675480" y="186300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8" name="CustomShape 9"/>
            <p:cNvSpPr/>
            <p:nvPr/>
          </p:nvSpPr>
          <p:spPr>
            <a:xfrm flipH="1">
              <a:off x="6907320" y="2069640"/>
              <a:ext cx="808200" cy="808200"/>
            </a:xfrm>
            <a:prstGeom prst="diagStripe">
              <a:avLst>
                <a:gd name="adj" fmla="val 50000"/>
              </a:avLst>
            </a:prstGeom>
            <a:solidFill>
              <a:schemeClr val="lt2"/>
            </a:solidFill>
            <a:ln>
              <a:noFill/>
            </a:ln>
          </p:spPr>
          <p:style>
            <a:lnRef idx="0"/>
            <a:fillRef idx="0"/>
            <a:effectRef idx="0"/>
            <a:fontRef idx="minor"/>
          </p:style>
        </p:sp>
        <p:sp>
          <p:nvSpPr>
            <p:cNvPr id="9" name="CustomShape 10"/>
            <p:cNvSpPr/>
            <p:nvPr/>
          </p:nvSpPr>
          <p:spPr>
            <a:xfrm rot="16200000">
              <a:off x="6861240" y="247860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0" name="CustomShape 11"/>
            <p:cNvSpPr/>
            <p:nvPr/>
          </p:nvSpPr>
          <p:spPr>
            <a:xfrm flipH="1">
              <a:off x="7964640" y="269316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1" name="CustomShape 12"/>
            <p:cNvSpPr/>
            <p:nvPr/>
          </p:nvSpPr>
          <p:spPr>
            <a:xfrm flipH="1">
              <a:off x="8144280" y="330912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2" name="CustomShape 13"/>
            <p:cNvSpPr/>
            <p:nvPr/>
          </p:nvSpPr>
          <p:spPr>
            <a:xfrm rot="16200000">
              <a:off x="7047720" y="309600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3" name="CustomShape 14"/>
            <p:cNvSpPr/>
            <p:nvPr/>
          </p:nvSpPr>
          <p:spPr>
            <a:xfrm flipH="1">
              <a:off x="7275960" y="330264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4" name="CustomShape 15"/>
            <p:cNvSpPr/>
            <p:nvPr/>
          </p:nvSpPr>
          <p:spPr>
            <a:xfrm rot="16200000">
              <a:off x="7227360" y="3711960"/>
              <a:ext cx="808200" cy="808200"/>
            </a:xfrm>
            <a:prstGeom prst="diagStripe">
              <a:avLst>
                <a:gd name="adj" fmla="val 50000"/>
              </a:avLst>
            </a:prstGeom>
            <a:solidFill>
              <a:schemeClr val="accent1"/>
            </a:solidFill>
            <a:ln>
              <a:noFill/>
            </a:ln>
          </p:spPr>
          <p:style>
            <a:lnRef idx="0"/>
            <a:fillRef idx="0"/>
            <a:effectRef idx="0"/>
            <a:fontRef idx="minor"/>
          </p:style>
        </p:sp>
        <p:sp>
          <p:nvSpPr>
            <p:cNvPr id="15" name="CustomShape 16"/>
            <p:cNvSpPr/>
            <p:nvPr/>
          </p:nvSpPr>
          <p:spPr>
            <a:xfrm flipH="1">
              <a:off x="7461720" y="391860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6" name="CustomShape 17"/>
            <p:cNvSpPr/>
            <p:nvPr/>
          </p:nvSpPr>
          <p:spPr>
            <a:xfrm rot="16200000">
              <a:off x="8102520" y="371952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7" name="CustomShape 18"/>
            <p:cNvSpPr/>
            <p:nvPr/>
          </p:nvSpPr>
          <p:spPr>
            <a:xfrm flipH="1">
              <a:off x="8333640" y="392616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8" name="CustomShape 19"/>
            <p:cNvSpPr/>
            <p:nvPr/>
          </p:nvSpPr>
          <p:spPr>
            <a:xfrm rot="16200000">
              <a:off x="8288280" y="4335480"/>
              <a:ext cx="808200" cy="808200"/>
            </a:xfrm>
            <a:prstGeom prst="diagStripe">
              <a:avLst>
                <a:gd name="adj" fmla="val 50000"/>
              </a:avLst>
            </a:prstGeom>
            <a:solidFill>
              <a:schemeClr val="lt1">
                <a:alpha val="7310"/>
              </a:schemeClr>
            </a:solidFill>
            <a:ln>
              <a:noFill/>
            </a:ln>
          </p:spPr>
          <p:style>
            <a:lnRef idx="0"/>
            <a:fillRef idx="0"/>
            <a:effectRef idx="0"/>
            <a:fontRef idx="minor"/>
          </p:style>
        </p:sp>
      </p:grpSp>
      <p:sp>
        <p:nvSpPr>
          <p:cNvPr id="19" name="PlaceHolder 20"/>
          <p:cNvSpPr>
            <a:spLocks noGrp="1"/>
          </p:cNvSpPr>
          <p:nvPr>
            <p:ph type="title"/>
          </p:nvPr>
        </p:nvSpPr>
        <p:spPr>
          <a:xfrm>
            <a:off x="457200" y="205200"/>
            <a:ext cx="8229240" cy="8586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0" name="PlaceHolder 2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57" name="CustomShape 1"/>
          <p:cNvSpPr/>
          <p:nvPr/>
        </p:nvSpPr>
        <p:spPr>
          <a:xfrm rot="5400000">
            <a:off x="7500960" y="0"/>
            <a:ext cx="1643040" cy="1643040"/>
          </a:xfrm>
          <a:prstGeom prst="diagStripe">
            <a:avLst>
              <a:gd name="adj" fmla="val 0"/>
            </a:avLst>
          </a:prstGeom>
          <a:solidFill>
            <a:schemeClr val="lt1">
              <a:alpha val="3030"/>
            </a:schemeClr>
          </a:solidFill>
          <a:ln>
            <a:noFill/>
          </a:ln>
        </p:spPr>
        <p:style>
          <a:lnRef idx="0"/>
          <a:fillRef idx="0"/>
          <a:effectRef idx="0"/>
          <a:fontRef idx="minor"/>
        </p:style>
      </p:sp>
      <p:grpSp>
        <p:nvGrpSpPr>
          <p:cNvPr id="58" name="Group 2"/>
          <p:cNvGrpSpPr/>
          <p:nvPr/>
        </p:nvGrpSpPr>
        <p:grpSpPr>
          <a:xfrm>
            <a:off x="-360" y="1800"/>
            <a:ext cx="5153400" cy="5133600"/>
            <a:chOff x="-360" y="1800"/>
            <a:chExt cx="5153400" cy="5133600"/>
          </a:xfrm>
        </p:grpSpPr>
        <p:sp>
          <p:nvSpPr>
            <p:cNvPr id="59" name="CustomShape 3"/>
            <p:cNvSpPr/>
            <p:nvPr/>
          </p:nvSpPr>
          <p:spPr>
            <a:xfrm rot="16200000">
              <a:off x="9720" y="-7560"/>
              <a:ext cx="5133600" cy="5153040"/>
            </a:xfrm>
            <a:prstGeom prst="diagStripe">
              <a:avLst>
                <a:gd name="adj" fmla="val 50000"/>
              </a:avLst>
            </a:prstGeom>
            <a:solidFill>
              <a:schemeClr val="lt1">
                <a:alpha val="3030"/>
              </a:schemeClr>
            </a:solidFill>
            <a:ln>
              <a:noFill/>
            </a:ln>
          </p:spPr>
          <p:style>
            <a:lnRef idx="0"/>
            <a:fillRef idx="0"/>
            <a:effectRef idx="0"/>
            <a:fontRef idx="minor"/>
          </p:style>
        </p:sp>
        <p:sp>
          <p:nvSpPr>
            <p:cNvPr id="60" name="CustomShape 4"/>
            <p:cNvSpPr/>
            <p:nvPr/>
          </p:nvSpPr>
          <p:spPr>
            <a:xfrm rot="16200000">
              <a:off x="6840" y="1135440"/>
              <a:ext cx="3981600" cy="3996360"/>
            </a:xfrm>
            <a:prstGeom prst="diagStripe">
              <a:avLst>
                <a:gd name="adj" fmla="val 58774"/>
              </a:avLst>
            </a:prstGeom>
            <a:solidFill>
              <a:schemeClr val="lt1">
                <a:alpha val="3030"/>
              </a:schemeClr>
            </a:solidFill>
            <a:ln>
              <a:noFill/>
            </a:ln>
          </p:spPr>
          <p:style>
            <a:lnRef idx="0"/>
            <a:fillRef idx="0"/>
            <a:effectRef idx="0"/>
            <a:fontRef idx="minor"/>
          </p:style>
        </p:sp>
        <p:sp>
          <p:nvSpPr>
            <p:cNvPr id="61" name="CustomShape 5"/>
            <p:cNvSpPr/>
            <p:nvPr/>
          </p:nvSpPr>
          <p:spPr>
            <a:xfrm rot="16200000">
              <a:off x="5760" y="-2160"/>
              <a:ext cx="2290680" cy="2299320"/>
            </a:xfrm>
            <a:prstGeom prst="diagStripe">
              <a:avLst>
                <a:gd name="adj" fmla="val 50000"/>
              </a:avLst>
            </a:prstGeom>
            <a:solidFill>
              <a:schemeClr val="accent1"/>
            </a:solidFill>
            <a:ln>
              <a:noFill/>
            </a:ln>
          </p:spPr>
          <p:style>
            <a:lnRef idx="0"/>
            <a:fillRef idx="0"/>
            <a:effectRef idx="0"/>
            <a:fontRef idx="minor"/>
          </p:style>
        </p:sp>
        <p:sp>
          <p:nvSpPr>
            <p:cNvPr id="62" name="CustomShape 6"/>
            <p:cNvSpPr/>
            <p:nvPr/>
          </p:nvSpPr>
          <p:spPr>
            <a:xfrm flipH="1">
              <a:off x="651960" y="588240"/>
              <a:ext cx="2299320" cy="2290680"/>
            </a:xfrm>
            <a:prstGeom prst="diagStripe">
              <a:avLst>
                <a:gd name="adj" fmla="val 50000"/>
              </a:avLst>
            </a:prstGeom>
            <a:solidFill>
              <a:schemeClr val="lt2"/>
            </a:solidFill>
            <a:ln>
              <a:noFill/>
            </a:ln>
          </p:spPr>
          <p:style>
            <a:lnRef idx="0"/>
            <a:fillRef idx="0"/>
            <a:effectRef idx="0"/>
            <a:fontRef idx="minor"/>
          </p:style>
        </p:sp>
      </p:grpSp>
      <p:sp>
        <p:nvSpPr>
          <p:cNvPr id="63" name="PlaceHolder 7"/>
          <p:cNvSpPr>
            <a:spLocks noGrp="1"/>
          </p:cNvSpPr>
          <p:nvPr>
            <p:ph type="title"/>
          </p:nvPr>
        </p:nvSpPr>
        <p:spPr>
          <a:xfrm>
            <a:off x="823680" y="2053080"/>
            <a:ext cx="4586400" cy="11480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64"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101" name="Group 1"/>
          <p:cNvGrpSpPr/>
          <p:nvPr/>
        </p:nvGrpSpPr>
        <p:grpSpPr>
          <a:xfrm>
            <a:off x="0" y="381600"/>
            <a:ext cx="1036800" cy="1015200"/>
            <a:chOff x="0" y="381600"/>
            <a:chExt cx="1036800" cy="1015200"/>
          </a:xfrm>
        </p:grpSpPr>
        <p:sp>
          <p:nvSpPr>
            <p:cNvPr id="102" name="CustomShape 2"/>
            <p:cNvSpPr/>
            <p:nvPr/>
          </p:nvSpPr>
          <p:spPr>
            <a:xfrm rot="16200000">
              <a:off x="0" y="381600"/>
              <a:ext cx="808200" cy="808200"/>
            </a:xfrm>
            <a:prstGeom prst="diagStripe">
              <a:avLst>
                <a:gd name="adj" fmla="val 50000"/>
              </a:avLst>
            </a:prstGeom>
            <a:solidFill>
              <a:schemeClr val="accent1"/>
            </a:solidFill>
            <a:ln>
              <a:noFill/>
            </a:ln>
          </p:spPr>
          <p:style>
            <a:lnRef idx="0"/>
            <a:fillRef idx="0"/>
            <a:effectRef idx="0"/>
            <a:fontRef idx="minor"/>
          </p:style>
        </p:sp>
        <p:sp>
          <p:nvSpPr>
            <p:cNvPr id="103" name="CustomShape 3"/>
            <p:cNvSpPr/>
            <p:nvPr/>
          </p:nvSpPr>
          <p:spPr>
            <a:xfrm flipH="1">
              <a:off x="228240" y="588600"/>
              <a:ext cx="808200" cy="808200"/>
            </a:xfrm>
            <a:prstGeom prst="diagStripe">
              <a:avLst>
                <a:gd name="adj" fmla="val 50000"/>
              </a:avLst>
            </a:prstGeom>
            <a:solidFill>
              <a:schemeClr val="lt2"/>
            </a:solidFill>
            <a:ln>
              <a:noFill/>
            </a:ln>
          </p:spPr>
          <p:style>
            <a:lnRef idx="0"/>
            <a:fillRef idx="0"/>
            <a:effectRef idx="0"/>
            <a:fontRef idx="minor"/>
          </p:style>
        </p:sp>
      </p:grpSp>
      <p:sp>
        <p:nvSpPr>
          <p:cNvPr id="104" name="PlaceHolder 4"/>
          <p:cNvSpPr>
            <a:spLocks noGrp="1"/>
          </p:cNvSpPr>
          <p:nvPr>
            <p:ph type="title"/>
          </p:nvPr>
        </p:nvSpPr>
        <p:spPr>
          <a:xfrm>
            <a:off x="823680" y="2053080"/>
            <a:ext cx="4586400" cy="11480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05" name="PlaceHolder 5"/>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ffffff"/>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ffffff"/>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ffffff"/>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ffffff"/>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ffffff"/>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ffffff"/>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142" name="Group 1"/>
          <p:cNvGrpSpPr/>
          <p:nvPr/>
        </p:nvGrpSpPr>
        <p:grpSpPr>
          <a:xfrm>
            <a:off x="4406760" y="-360"/>
            <a:ext cx="4736880" cy="5143320"/>
            <a:chOff x="4406760" y="-360"/>
            <a:chExt cx="4736880" cy="5143320"/>
          </a:xfrm>
        </p:grpSpPr>
        <p:sp>
          <p:nvSpPr>
            <p:cNvPr id="143" name="CustomShape 2"/>
            <p:cNvSpPr/>
            <p:nvPr/>
          </p:nvSpPr>
          <p:spPr>
            <a:xfrm rot="5400000">
              <a:off x="4408200" y="-1800"/>
              <a:ext cx="4733280" cy="4736880"/>
            </a:xfrm>
            <a:prstGeom prst="diagStripe">
              <a:avLst>
                <a:gd name="adj" fmla="val 49469"/>
              </a:avLst>
            </a:prstGeom>
            <a:solidFill>
              <a:schemeClr val="lt1">
                <a:alpha val="3460"/>
              </a:schemeClr>
            </a:solidFill>
            <a:ln>
              <a:noFill/>
            </a:ln>
          </p:spPr>
          <p:style>
            <a:lnRef idx="0"/>
            <a:fillRef idx="0"/>
            <a:effectRef idx="0"/>
            <a:fontRef idx="minor"/>
          </p:style>
        </p:sp>
        <p:sp>
          <p:nvSpPr>
            <p:cNvPr id="144" name="CustomShape 3"/>
            <p:cNvSpPr/>
            <p:nvPr/>
          </p:nvSpPr>
          <p:spPr>
            <a:xfrm rot="5400000">
              <a:off x="4841640" y="5040"/>
              <a:ext cx="4297320" cy="4286160"/>
            </a:xfrm>
            <a:prstGeom prst="diagStripe">
              <a:avLst>
                <a:gd name="adj" fmla="val 0"/>
              </a:avLst>
            </a:prstGeom>
            <a:solidFill>
              <a:schemeClr val="lt1">
                <a:alpha val="3460"/>
              </a:schemeClr>
            </a:solidFill>
            <a:ln>
              <a:noFill/>
            </a:ln>
          </p:spPr>
          <p:style>
            <a:lnRef idx="0"/>
            <a:fillRef idx="0"/>
            <a:effectRef idx="0"/>
            <a:fontRef idx="minor"/>
          </p:style>
        </p:sp>
        <p:sp>
          <p:nvSpPr>
            <p:cNvPr id="145" name="CustomShape 4"/>
            <p:cNvSpPr/>
            <p:nvPr/>
          </p:nvSpPr>
          <p:spPr>
            <a:xfrm rot="16200000">
              <a:off x="5618520" y="123696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46" name="CustomShape 5"/>
            <p:cNvSpPr/>
            <p:nvPr/>
          </p:nvSpPr>
          <p:spPr>
            <a:xfrm flipH="1">
              <a:off x="5849280" y="144396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47" name="CustomShape 6"/>
            <p:cNvSpPr/>
            <p:nvPr/>
          </p:nvSpPr>
          <p:spPr>
            <a:xfrm rot="16200000">
              <a:off x="5987160" y="246996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48" name="CustomShape 7"/>
            <p:cNvSpPr/>
            <p:nvPr/>
          </p:nvSpPr>
          <p:spPr>
            <a:xfrm flipH="1">
              <a:off x="6221520" y="267696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49" name="CustomShape 8"/>
            <p:cNvSpPr/>
            <p:nvPr/>
          </p:nvSpPr>
          <p:spPr>
            <a:xfrm rot="16200000">
              <a:off x="6675480" y="186264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50" name="CustomShape 9"/>
            <p:cNvSpPr/>
            <p:nvPr/>
          </p:nvSpPr>
          <p:spPr>
            <a:xfrm flipH="1">
              <a:off x="6907320" y="2069640"/>
              <a:ext cx="808200" cy="808200"/>
            </a:xfrm>
            <a:prstGeom prst="diagStripe">
              <a:avLst>
                <a:gd name="adj" fmla="val 50000"/>
              </a:avLst>
            </a:prstGeom>
            <a:solidFill>
              <a:schemeClr val="lt2"/>
            </a:solidFill>
            <a:ln>
              <a:noFill/>
            </a:ln>
          </p:spPr>
          <p:style>
            <a:lnRef idx="0"/>
            <a:fillRef idx="0"/>
            <a:effectRef idx="0"/>
            <a:fontRef idx="minor"/>
          </p:style>
        </p:sp>
        <p:sp>
          <p:nvSpPr>
            <p:cNvPr id="151" name="CustomShape 10"/>
            <p:cNvSpPr/>
            <p:nvPr/>
          </p:nvSpPr>
          <p:spPr>
            <a:xfrm rot="16200000">
              <a:off x="6861240" y="247824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52" name="CustomShape 11"/>
            <p:cNvSpPr/>
            <p:nvPr/>
          </p:nvSpPr>
          <p:spPr>
            <a:xfrm flipH="1">
              <a:off x="7964640" y="269280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53" name="CustomShape 12"/>
            <p:cNvSpPr/>
            <p:nvPr/>
          </p:nvSpPr>
          <p:spPr>
            <a:xfrm flipH="1">
              <a:off x="8144280" y="330876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54" name="CustomShape 13"/>
            <p:cNvSpPr/>
            <p:nvPr/>
          </p:nvSpPr>
          <p:spPr>
            <a:xfrm rot="16200000">
              <a:off x="7047720" y="309564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55" name="CustomShape 14"/>
            <p:cNvSpPr/>
            <p:nvPr/>
          </p:nvSpPr>
          <p:spPr>
            <a:xfrm flipH="1">
              <a:off x="7275960" y="330264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56" name="CustomShape 15"/>
            <p:cNvSpPr/>
            <p:nvPr/>
          </p:nvSpPr>
          <p:spPr>
            <a:xfrm rot="16200000">
              <a:off x="7227360" y="3711240"/>
              <a:ext cx="808200" cy="808200"/>
            </a:xfrm>
            <a:prstGeom prst="diagStripe">
              <a:avLst>
                <a:gd name="adj" fmla="val 50000"/>
              </a:avLst>
            </a:prstGeom>
            <a:solidFill>
              <a:schemeClr val="accent1"/>
            </a:solidFill>
            <a:ln>
              <a:noFill/>
            </a:ln>
          </p:spPr>
          <p:style>
            <a:lnRef idx="0"/>
            <a:fillRef idx="0"/>
            <a:effectRef idx="0"/>
            <a:fontRef idx="minor"/>
          </p:style>
        </p:sp>
        <p:sp>
          <p:nvSpPr>
            <p:cNvPr id="157" name="CustomShape 16"/>
            <p:cNvSpPr/>
            <p:nvPr/>
          </p:nvSpPr>
          <p:spPr>
            <a:xfrm flipH="1">
              <a:off x="7461720" y="391824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58" name="CustomShape 17"/>
            <p:cNvSpPr/>
            <p:nvPr/>
          </p:nvSpPr>
          <p:spPr>
            <a:xfrm rot="16200000">
              <a:off x="8102520" y="371916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59" name="CustomShape 18"/>
            <p:cNvSpPr/>
            <p:nvPr/>
          </p:nvSpPr>
          <p:spPr>
            <a:xfrm flipH="1">
              <a:off x="8333640" y="3925800"/>
              <a:ext cx="808200" cy="808200"/>
            </a:xfrm>
            <a:prstGeom prst="diagStripe">
              <a:avLst>
                <a:gd name="adj" fmla="val 50000"/>
              </a:avLst>
            </a:prstGeom>
            <a:solidFill>
              <a:schemeClr val="lt1">
                <a:alpha val="7310"/>
              </a:schemeClr>
            </a:solidFill>
            <a:ln>
              <a:noFill/>
            </a:ln>
          </p:spPr>
          <p:style>
            <a:lnRef idx="0"/>
            <a:fillRef idx="0"/>
            <a:effectRef idx="0"/>
            <a:fontRef idx="minor"/>
          </p:style>
        </p:sp>
        <p:sp>
          <p:nvSpPr>
            <p:cNvPr id="160" name="CustomShape 19"/>
            <p:cNvSpPr/>
            <p:nvPr/>
          </p:nvSpPr>
          <p:spPr>
            <a:xfrm rot="16200000">
              <a:off x="8288280" y="4334760"/>
              <a:ext cx="808200" cy="808200"/>
            </a:xfrm>
            <a:prstGeom prst="diagStripe">
              <a:avLst>
                <a:gd name="adj" fmla="val 50000"/>
              </a:avLst>
            </a:prstGeom>
            <a:solidFill>
              <a:schemeClr val="lt1">
                <a:alpha val="7310"/>
              </a:schemeClr>
            </a:solidFill>
            <a:ln>
              <a:noFill/>
            </a:ln>
          </p:spPr>
          <p:style>
            <a:lnRef idx="0"/>
            <a:fillRef idx="0"/>
            <a:effectRef idx="0"/>
            <a:fontRef idx="minor"/>
          </p:style>
        </p:sp>
      </p:grpSp>
      <p:sp>
        <p:nvSpPr>
          <p:cNvPr id="161" name="PlaceHolder 20"/>
          <p:cNvSpPr>
            <a:spLocks noGrp="1"/>
          </p:cNvSpPr>
          <p:nvPr>
            <p:ph type="title"/>
          </p:nvPr>
        </p:nvSpPr>
        <p:spPr>
          <a:xfrm>
            <a:off x="457200" y="205200"/>
            <a:ext cx="8229240" cy="8586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62" name="PlaceHolder 2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199" name="Group 1"/>
          <p:cNvGrpSpPr/>
          <p:nvPr/>
        </p:nvGrpSpPr>
        <p:grpSpPr>
          <a:xfrm>
            <a:off x="0" y="381600"/>
            <a:ext cx="1036800" cy="1015200"/>
            <a:chOff x="0" y="381600"/>
            <a:chExt cx="1036800" cy="1015200"/>
          </a:xfrm>
        </p:grpSpPr>
        <p:sp>
          <p:nvSpPr>
            <p:cNvPr id="200" name="CustomShape 2"/>
            <p:cNvSpPr/>
            <p:nvPr/>
          </p:nvSpPr>
          <p:spPr>
            <a:xfrm rot="16200000">
              <a:off x="0" y="381600"/>
              <a:ext cx="808200" cy="808200"/>
            </a:xfrm>
            <a:prstGeom prst="diagStripe">
              <a:avLst>
                <a:gd name="adj" fmla="val 50000"/>
              </a:avLst>
            </a:prstGeom>
            <a:solidFill>
              <a:schemeClr val="accent1"/>
            </a:solidFill>
            <a:ln>
              <a:noFill/>
            </a:ln>
          </p:spPr>
          <p:style>
            <a:lnRef idx="0"/>
            <a:fillRef idx="0"/>
            <a:effectRef idx="0"/>
            <a:fontRef idx="minor"/>
          </p:style>
        </p:sp>
        <p:sp>
          <p:nvSpPr>
            <p:cNvPr id="201" name="CustomShape 3"/>
            <p:cNvSpPr/>
            <p:nvPr/>
          </p:nvSpPr>
          <p:spPr>
            <a:xfrm flipH="1">
              <a:off x="228240" y="588600"/>
              <a:ext cx="808200" cy="808200"/>
            </a:xfrm>
            <a:prstGeom prst="diagStripe">
              <a:avLst>
                <a:gd name="adj" fmla="val 50000"/>
              </a:avLst>
            </a:prstGeom>
            <a:solidFill>
              <a:schemeClr val="lt2"/>
            </a:solidFill>
            <a:ln>
              <a:noFill/>
            </a:ln>
          </p:spPr>
          <p:style>
            <a:lnRef idx="0"/>
            <a:fillRef idx="0"/>
            <a:effectRef idx="0"/>
            <a:fontRef idx="minor"/>
          </p:style>
        </p:sp>
      </p:grpSp>
      <p:sp>
        <p:nvSpPr>
          <p:cNvPr id="202" name="PlaceHolder 4"/>
          <p:cNvSpPr>
            <a:spLocks noGrp="1"/>
          </p:cNvSpPr>
          <p:nvPr>
            <p:ph type="title"/>
          </p:nvPr>
        </p:nvSpPr>
        <p:spPr>
          <a:xfrm>
            <a:off x="457200" y="205200"/>
            <a:ext cx="8229240" cy="8586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03"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240" name="Group 1"/>
          <p:cNvGrpSpPr/>
          <p:nvPr/>
        </p:nvGrpSpPr>
        <p:grpSpPr>
          <a:xfrm>
            <a:off x="0" y="381600"/>
            <a:ext cx="1036800" cy="1015200"/>
            <a:chOff x="0" y="381600"/>
            <a:chExt cx="1036800" cy="1015200"/>
          </a:xfrm>
        </p:grpSpPr>
        <p:sp>
          <p:nvSpPr>
            <p:cNvPr id="241" name="CustomShape 2"/>
            <p:cNvSpPr/>
            <p:nvPr/>
          </p:nvSpPr>
          <p:spPr>
            <a:xfrm rot="16200000">
              <a:off x="0" y="381600"/>
              <a:ext cx="808200" cy="808200"/>
            </a:xfrm>
            <a:prstGeom prst="diagStripe">
              <a:avLst>
                <a:gd name="adj" fmla="val 50000"/>
              </a:avLst>
            </a:prstGeom>
            <a:solidFill>
              <a:schemeClr val="accent1"/>
            </a:solidFill>
            <a:ln>
              <a:noFill/>
            </a:ln>
          </p:spPr>
          <p:style>
            <a:lnRef idx="0"/>
            <a:fillRef idx="0"/>
            <a:effectRef idx="0"/>
            <a:fontRef idx="minor"/>
          </p:style>
        </p:sp>
        <p:sp>
          <p:nvSpPr>
            <p:cNvPr id="242" name="CustomShape 3"/>
            <p:cNvSpPr/>
            <p:nvPr/>
          </p:nvSpPr>
          <p:spPr>
            <a:xfrm flipH="1">
              <a:off x="228240" y="588600"/>
              <a:ext cx="808200" cy="808200"/>
            </a:xfrm>
            <a:prstGeom prst="diagStripe">
              <a:avLst>
                <a:gd name="adj" fmla="val 50000"/>
              </a:avLst>
            </a:prstGeom>
            <a:solidFill>
              <a:schemeClr val="lt2"/>
            </a:solidFill>
            <a:ln>
              <a:noFill/>
            </a:ln>
          </p:spPr>
          <p:style>
            <a:lnRef idx="0"/>
            <a:fillRef idx="0"/>
            <a:effectRef idx="0"/>
            <a:fontRef idx="minor"/>
          </p:style>
        </p:sp>
      </p:grpSp>
      <p:sp>
        <p:nvSpPr>
          <p:cNvPr id="243" name="PlaceHolder 4"/>
          <p:cNvSpPr>
            <a:spLocks noGrp="1"/>
          </p:cNvSpPr>
          <p:nvPr>
            <p:ph type="title"/>
          </p:nvPr>
        </p:nvSpPr>
        <p:spPr>
          <a:xfrm>
            <a:off x="823680" y="2053080"/>
            <a:ext cx="4586400" cy="11480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24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5.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5.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5.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5.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5.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5.xml"/>
</Relationships>
</file>

<file path=ppt/slides/_rels/slide1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hyperlink" Target="https://www.udemy.com/course/burp-suite/learn" TargetMode="External"/><Relationship Id="rId2" Type="http://schemas.openxmlformats.org/officeDocument/2006/relationships/hyperlink" Target="https://portswigger.net/web-security/csrf" TargetMode="External"/><Relationship Id="rId3" Type="http://schemas.openxmlformats.org/officeDocument/2006/relationships/hyperlink" Target="https://portswigger.net/web-security/csrf" TargetMode="External"/><Relationship Id="rId4"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454320" y="651240"/>
            <a:ext cx="4586400" cy="3520440"/>
          </a:xfrm>
          <a:prstGeom prst="rect">
            <a:avLst/>
          </a:prstGeom>
          <a:noFill/>
          <a:ln>
            <a:noFill/>
          </a:ln>
        </p:spPr>
        <p:style>
          <a:lnRef idx="0"/>
          <a:fillRef idx="0"/>
          <a:effectRef idx="0"/>
          <a:fontRef idx="minor"/>
        </p:style>
        <p:txBody>
          <a:bodyPr lIns="90000" rIns="90000" tIns="91440" bIns="91440" anchor="ctr"/>
          <a:p>
            <a:pPr>
              <a:lnSpc>
                <a:spcPct val="100000"/>
              </a:lnSpc>
            </a:pPr>
            <a:br/>
            <a:br/>
            <a:r>
              <a:rPr b="0" lang="en-IN" sz="4000" spc="-1" strike="noStrike">
                <a:solidFill>
                  <a:srgbClr val="ffffff"/>
                </a:solidFill>
                <a:latin typeface="Montserrat"/>
                <a:ea typeface="Montserrat"/>
              </a:rPr>
              <a:t>CISCO CERTIFIED CYBER OPS ASSOCIATE</a:t>
            </a:r>
            <a:br/>
            <a:br/>
            <a:endParaRPr b="0" lang="en-IN" sz="4000" spc="-1" strike="noStrike">
              <a:latin typeface="Arial"/>
            </a:endParaRPr>
          </a:p>
        </p:txBody>
      </p:sp>
      <p:pic>
        <p:nvPicPr>
          <p:cNvPr id="282" name="Google Shape;135;p13" descr=""/>
          <p:cNvPicPr/>
          <p:nvPr/>
        </p:nvPicPr>
        <p:blipFill>
          <a:blip r:embed="rId1"/>
          <a:stretch/>
        </p:blipFill>
        <p:spPr>
          <a:xfrm>
            <a:off x="6810480" y="215640"/>
            <a:ext cx="2135880" cy="753840"/>
          </a:xfrm>
          <a:prstGeom prst="rect">
            <a:avLst/>
          </a:prstGeom>
          <a:ln>
            <a:noFill/>
          </a:ln>
        </p:spPr>
      </p:pic>
      <p:sp>
        <p:nvSpPr>
          <p:cNvPr id="283" name="CustomShape 2"/>
          <p:cNvSpPr/>
          <p:nvPr/>
        </p:nvSpPr>
        <p:spPr>
          <a:xfrm>
            <a:off x="5041080" y="4172400"/>
            <a:ext cx="3156120" cy="753840"/>
          </a:xfrm>
          <a:prstGeom prst="rect">
            <a:avLst/>
          </a:prstGeom>
          <a:noFill/>
          <a:ln>
            <a:noFill/>
          </a:ln>
        </p:spPr>
        <p:style>
          <a:lnRef idx="0"/>
          <a:fillRef idx="0"/>
          <a:effectRef idx="0"/>
          <a:fontRef idx="minor"/>
        </p:style>
        <p:txBody>
          <a:bodyPr lIns="90000" rIns="90000" tIns="91440" bIns="91440"/>
          <a:p>
            <a:pPr>
              <a:lnSpc>
                <a:spcPct val="100000"/>
              </a:lnSpc>
            </a:pPr>
            <a:r>
              <a:rPr b="0" lang="en-IN" sz="1300" spc="-1" strike="noStrike">
                <a:solidFill>
                  <a:srgbClr val="ffffff"/>
                </a:solidFill>
                <a:latin typeface="Lato"/>
                <a:ea typeface="Lato"/>
              </a:rPr>
              <a:t>PRESENTED BY :-</a:t>
            </a:r>
            <a:endParaRPr b="0" lang="en-IN" sz="1300" spc="-1" strike="noStrike">
              <a:latin typeface="Arial"/>
            </a:endParaRPr>
          </a:p>
          <a:p>
            <a:pPr>
              <a:lnSpc>
                <a:spcPct val="100000"/>
              </a:lnSpc>
            </a:pPr>
            <a:r>
              <a:rPr b="0" lang="en-IN" sz="1300" spc="-1" strike="noStrike">
                <a:solidFill>
                  <a:srgbClr val="ffffff"/>
                </a:solidFill>
                <a:latin typeface="Lato"/>
                <a:ea typeface="Lato"/>
              </a:rPr>
              <a:t>PANKAJ SINGH ( IT-C )</a:t>
            </a:r>
            <a:endParaRPr b="0" lang="en-IN" sz="1300" spc="-1" strike="noStrike">
              <a:latin typeface="Arial"/>
            </a:endParaRPr>
          </a:p>
          <a:p>
            <a:pPr>
              <a:lnSpc>
                <a:spcPct val="100000"/>
              </a:lnSpc>
            </a:pPr>
            <a:r>
              <a:rPr b="0" lang="en-IN" sz="1300" spc="-1" strike="noStrike">
                <a:solidFill>
                  <a:srgbClr val="ffffff"/>
                </a:solidFill>
                <a:latin typeface="Lato"/>
                <a:ea typeface="Lato"/>
              </a:rPr>
              <a:t>( 1803213109 )</a:t>
            </a:r>
            <a:endParaRPr b="0" lang="en-IN" sz="13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1297440" y="393840"/>
            <a:ext cx="7038360" cy="91332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IN" sz="4000" spc="-1" strike="noStrike">
                <a:solidFill>
                  <a:srgbClr val="ffffff"/>
                </a:solidFill>
                <a:latin typeface="Montserrat"/>
                <a:ea typeface="Montserrat"/>
              </a:rPr>
              <a:t>EXPLOITATION :-</a:t>
            </a:r>
            <a:endParaRPr b="0" lang="en-IN" sz="4000" spc="-1" strike="noStrike">
              <a:latin typeface="Arial"/>
            </a:endParaRPr>
          </a:p>
        </p:txBody>
      </p:sp>
      <p:sp>
        <p:nvSpPr>
          <p:cNvPr id="305" name="CustomShape 2"/>
          <p:cNvSpPr/>
          <p:nvPr/>
        </p:nvSpPr>
        <p:spPr>
          <a:xfrm>
            <a:off x="1297440" y="1567440"/>
            <a:ext cx="7038360" cy="2910600"/>
          </a:xfrm>
          <a:prstGeom prst="rect">
            <a:avLst/>
          </a:prstGeom>
          <a:noFill/>
          <a:ln>
            <a:noFill/>
          </a:ln>
        </p:spPr>
        <p:style>
          <a:lnRef idx="0"/>
          <a:fillRef idx="0"/>
          <a:effectRef idx="0"/>
          <a:fontRef idx="minor"/>
        </p:style>
      </p:sp>
      <p:pic>
        <p:nvPicPr>
          <p:cNvPr id="306" name="Google Shape;195;p22" descr=""/>
          <p:cNvPicPr/>
          <p:nvPr/>
        </p:nvPicPr>
        <p:blipFill>
          <a:blip r:embed="rId1"/>
          <a:stretch/>
        </p:blipFill>
        <p:spPr>
          <a:xfrm>
            <a:off x="1297440" y="1307880"/>
            <a:ext cx="7095240" cy="34941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297440" y="393840"/>
            <a:ext cx="7038360" cy="913320"/>
          </a:xfrm>
          <a:prstGeom prst="rect">
            <a:avLst/>
          </a:prstGeom>
          <a:noFill/>
          <a:ln>
            <a:noFill/>
          </a:ln>
        </p:spPr>
        <p:style>
          <a:lnRef idx="0"/>
          <a:fillRef idx="0"/>
          <a:effectRef idx="0"/>
          <a:fontRef idx="minor"/>
        </p:style>
      </p:sp>
      <p:pic>
        <p:nvPicPr>
          <p:cNvPr id="308" name="Google Shape;201;p23" descr=""/>
          <p:cNvPicPr/>
          <p:nvPr/>
        </p:nvPicPr>
        <p:blipFill>
          <a:blip r:embed="rId1"/>
          <a:stretch/>
        </p:blipFill>
        <p:spPr>
          <a:xfrm>
            <a:off x="1297440" y="393840"/>
            <a:ext cx="7269840" cy="43549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1297440" y="393840"/>
            <a:ext cx="7038360" cy="913320"/>
          </a:xfrm>
          <a:prstGeom prst="rect">
            <a:avLst/>
          </a:prstGeom>
          <a:noFill/>
          <a:ln>
            <a:noFill/>
          </a:ln>
        </p:spPr>
        <p:style>
          <a:lnRef idx="0"/>
          <a:fillRef idx="0"/>
          <a:effectRef idx="0"/>
          <a:fontRef idx="minor"/>
        </p:style>
      </p:sp>
      <p:pic>
        <p:nvPicPr>
          <p:cNvPr id="310" name="Google Shape;207;p24" descr=""/>
          <p:cNvPicPr/>
          <p:nvPr/>
        </p:nvPicPr>
        <p:blipFill>
          <a:blip r:embed="rId1"/>
          <a:stretch/>
        </p:blipFill>
        <p:spPr>
          <a:xfrm>
            <a:off x="1297440" y="393840"/>
            <a:ext cx="7404120" cy="43999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1297440" y="393840"/>
            <a:ext cx="7038360" cy="913320"/>
          </a:xfrm>
          <a:prstGeom prst="rect">
            <a:avLst/>
          </a:prstGeom>
          <a:noFill/>
          <a:ln>
            <a:noFill/>
          </a:ln>
        </p:spPr>
        <p:style>
          <a:lnRef idx="0"/>
          <a:fillRef idx="0"/>
          <a:effectRef idx="0"/>
          <a:fontRef idx="minor"/>
        </p:style>
      </p:sp>
      <p:pic>
        <p:nvPicPr>
          <p:cNvPr id="312" name="Google Shape;213;p25" descr=""/>
          <p:cNvPicPr/>
          <p:nvPr/>
        </p:nvPicPr>
        <p:blipFill>
          <a:blip r:embed="rId1"/>
          <a:stretch/>
        </p:blipFill>
        <p:spPr>
          <a:xfrm>
            <a:off x="1297440" y="393840"/>
            <a:ext cx="7484760" cy="43192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1297440" y="393840"/>
            <a:ext cx="7038360" cy="913320"/>
          </a:xfrm>
          <a:prstGeom prst="rect">
            <a:avLst/>
          </a:prstGeom>
          <a:noFill/>
          <a:ln>
            <a:noFill/>
          </a:ln>
        </p:spPr>
        <p:style>
          <a:lnRef idx="0"/>
          <a:fillRef idx="0"/>
          <a:effectRef idx="0"/>
          <a:fontRef idx="minor"/>
        </p:style>
      </p:sp>
      <p:pic>
        <p:nvPicPr>
          <p:cNvPr id="314" name="Google Shape;219;p26" descr=""/>
          <p:cNvPicPr/>
          <p:nvPr/>
        </p:nvPicPr>
        <p:blipFill>
          <a:blip r:embed="rId1"/>
          <a:stretch/>
        </p:blipFill>
        <p:spPr>
          <a:xfrm>
            <a:off x="1297440" y="393840"/>
            <a:ext cx="7363800" cy="439992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297440" y="393840"/>
            <a:ext cx="7038360" cy="913320"/>
          </a:xfrm>
          <a:prstGeom prst="rect">
            <a:avLst/>
          </a:prstGeom>
          <a:noFill/>
          <a:ln>
            <a:noFill/>
          </a:ln>
        </p:spPr>
        <p:style>
          <a:lnRef idx="0"/>
          <a:fillRef idx="0"/>
          <a:effectRef idx="0"/>
          <a:fontRef idx="minor"/>
        </p:style>
      </p:sp>
      <p:pic>
        <p:nvPicPr>
          <p:cNvPr id="316" name="Google Shape;225;p27" descr=""/>
          <p:cNvPicPr/>
          <p:nvPr/>
        </p:nvPicPr>
        <p:blipFill>
          <a:blip r:embed="rId1"/>
          <a:stretch/>
        </p:blipFill>
        <p:spPr>
          <a:xfrm>
            <a:off x="1297440" y="393840"/>
            <a:ext cx="7457760" cy="44132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1297440" y="393840"/>
            <a:ext cx="7038360" cy="913320"/>
          </a:xfrm>
          <a:prstGeom prst="rect">
            <a:avLst/>
          </a:prstGeom>
          <a:noFill/>
          <a:ln>
            <a:noFill/>
          </a:ln>
        </p:spPr>
        <p:style>
          <a:lnRef idx="0"/>
          <a:fillRef idx="0"/>
          <a:effectRef idx="0"/>
          <a:fontRef idx="minor"/>
        </p:style>
      </p:sp>
      <p:pic>
        <p:nvPicPr>
          <p:cNvPr id="318" name="Google Shape;231;p28" descr=""/>
          <p:cNvPicPr/>
          <p:nvPr/>
        </p:nvPicPr>
        <p:blipFill>
          <a:blip r:embed="rId1"/>
          <a:stretch/>
        </p:blipFill>
        <p:spPr>
          <a:xfrm>
            <a:off x="1297440" y="393840"/>
            <a:ext cx="7404120" cy="442656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246240" y="134280"/>
            <a:ext cx="5326200" cy="2104200"/>
          </a:xfrm>
          <a:prstGeom prst="rect">
            <a:avLst/>
          </a:prstGeom>
          <a:noFill/>
          <a:ln>
            <a:noFill/>
          </a:ln>
        </p:spPr>
        <p:style>
          <a:lnRef idx="0"/>
          <a:fillRef idx="0"/>
          <a:effectRef idx="0"/>
          <a:fontRef idx="minor"/>
        </p:style>
        <p:txBody>
          <a:bodyPr lIns="90000" rIns="90000" tIns="91440" bIns="91440" anchor="ctr"/>
          <a:p>
            <a:pPr>
              <a:lnSpc>
                <a:spcPct val="100000"/>
              </a:lnSpc>
            </a:pPr>
            <a:r>
              <a:rPr b="0" lang="en-IN" sz="4600" spc="-1" strike="noStrike">
                <a:solidFill>
                  <a:srgbClr val="ffffff"/>
                </a:solidFill>
                <a:latin typeface="Montserrat"/>
                <a:ea typeface="Montserrat"/>
              </a:rPr>
              <a:t>IMPACT OF CSRF VULNERABILITY</a:t>
            </a:r>
            <a:endParaRPr b="0" lang="en-IN" sz="4600" spc="-1" strike="noStrike">
              <a:latin typeface="Arial"/>
            </a:endParaRPr>
          </a:p>
        </p:txBody>
      </p:sp>
      <p:pic>
        <p:nvPicPr>
          <p:cNvPr id="320" name="Google Shape;237;p29" descr=""/>
          <p:cNvPicPr/>
          <p:nvPr/>
        </p:nvPicPr>
        <p:blipFill>
          <a:blip r:embed="rId1"/>
          <a:stretch/>
        </p:blipFill>
        <p:spPr>
          <a:xfrm>
            <a:off x="152280" y="2391480"/>
            <a:ext cx="5514120" cy="22410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1297440" y="393840"/>
            <a:ext cx="7038360" cy="913320"/>
          </a:xfrm>
          <a:prstGeom prst="rect">
            <a:avLst/>
          </a:prstGeom>
          <a:noFill/>
          <a:ln>
            <a:noFill/>
          </a:ln>
        </p:spPr>
        <p:style>
          <a:lnRef idx="0"/>
          <a:fillRef idx="0"/>
          <a:effectRef idx="0"/>
          <a:fontRef idx="minor"/>
        </p:style>
        <p:txBody>
          <a:bodyPr lIns="90000" rIns="90000" tIns="91440" bIns="91440"/>
          <a:p>
            <a:pPr>
              <a:lnSpc>
                <a:spcPct val="100000"/>
              </a:lnSpc>
            </a:pPr>
            <a:r>
              <a:rPr b="0" lang="en-IN" sz="3300" spc="-1" strike="noStrike">
                <a:solidFill>
                  <a:srgbClr val="ffffff"/>
                </a:solidFill>
                <a:latin typeface="Montserrat"/>
                <a:ea typeface="Montserrat"/>
              </a:rPr>
              <a:t>SOME IMPACTS :-</a:t>
            </a:r>
            <a:endParaRPr b="0" lang="en-IN" sz="3300" spc="-1" strike="noStrike">
              <a:latin typeface="Arial"/>
            </a:endParaRPr>
          </a:p>
        </p:txBody>
      </p:sp>
      <p:sp>
        <p:nvSpPr>
          <p:cNvPr id="322" name="CustomShape 2"/>
          <p:cNvSpPr/>
          <p:nvPr/>
        </p:nvSpPr>
        <p:spPr>
          <a:xfrm>
            <a:off x="1297440" y="1567440"/>
            <a:ext cx="7038360" cy="2910600"/>
          </a:xfrm>
          <a:prstGeom prst="rect">
            <a:avLst/>
          </a:prstGeom>
          <a:noFill/>
          <a:ln>
            <a:noFill/>
          </a:ln>
        </p:spPr>
        <p:style>
          <a:lnRef idx="0"/>
          <a:fillRef idx="0"/>
          <a:effectRef idx="0"/>
          <a:fontRef idx="minor"/>
        </p:style>
        <p:txBody>
          <a:bodyPr lIns="90000" rIns="90000" tIns="91440" bIns="91440"/>
          <a:p>
            <a:pPr marL="457200" indent="-399240">
              <a:lnSpc>
                <a:spcPct val="115000"/>
              </a:lnSpc>
              <a:spcBef>
                <a:spcPts val="1199"/>
              </a:spcBef>
              <a:buClr>
                <a:srgbClr val="ffffff"/>
              </a:buClr>
              <a:buFont typeface="Caveat"/>
              <a:buChar char="●"/>
            </a:pPr>
            <a:r>
              <a:rPr b="0" lang="en-IN" sz="2700" spc="-1" strike="noStrike">
                <a:solidFill>
                  <a:srgbClr val="ffffff"/>
                </a:solidFill>
                <a:latin typeface="Caveat"/>
                <a:ea typeface="Caveat"/>
              </a:rPr>
              <a:t>In a successful CSRF attack, the attacker causes the </a:t>
            </a:r>
            <a:r>
              <a:rPr b="0" lang="en-IN" sz="2200" spc="-1" strike="noStrike">
                <a:solidFill>
                  <a:srgbClr val="ffffff"/>
                </a:solidFill>
                <a:latin typeface="Caveat"/>
                <a:ea typeface="Caveat"/>
              </a:rPr>
              <a:t>victim user to carry out an action unintentionally. </a:t>
            </a:r>
            <a:endParaRPr b="0" lang="en-IN" sz="2200" spc="-1" strike="noStrike">
              <a:latin typeface="Arial"/>
            </a:endParaRPr>
          </a:p>
          <a:p>
            <a:pPr marL="457200" indent="-367560">
              <a:lnSpc>
                <a:spcPct val="115000"/>
              </a:lnSpc>
              <a:buClr>
                <a:srgbClr val="ffffff"/>
              </a:buClr>
              <a:buFont typeface="Caveat"/>
              <a:buChar char="●"/>
            </a:pPr>
            <a:r>
              <a:rPr b="0" lang="en-IN" sz="2200" spc="-1" strike="noStrike">
                <a:solidFill>
                  <a:srgbClr val="ffffff"/>
                </a:solidFill>
                <a:latin typeface="Caveat"/>
                <a:ea typeface="Caveat"/>
              </a:rPr>
              <a:t>If the compromised user has a privileged role within the application, then the attacker might be able to take full control of all the application's data and functionality.</a:t>
            </a:r>
            <a:endParaRPr b="0" lang="en-IN" sz="2200" spc="-1" strike="noStrike">
              <a:latin typeface="Arial"/>
            </a:endParaRPr>
          </a:p>
          <a:p>
            <a:pPr>
              <a:lnSpc>
                <a:spcPct val="115000"/>
              </a:lnSpc>
              <a:spcAft>
                <a:spcPts val="1599"/>
              </a:spcAft>
            </a:pPr>
            <a:endParaRPr b="0" lang="en-IN" sz="22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1297440" y="245880"/>
            <a:ext cx="7038360" cy="91332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IN" sz="4000" spc="-1" strike="noStrike">
                <a:solidFill>
                  <a:srgbClr val="ffffff"/>
                </a:solidFill>
                <a:latin typeface="Montserrat"/>
                <a:ea typeface="Montserrat"/>
              </a:rPr>
              <a:t>REMEDIATION :-</a:t>
            </a:r>
            <a:endParaRPr b="0" lang="en-IN" sz="4000" spc="-1" strike="noStrike">
              <a:latin typeface="Arial"/>
            </a:endParaRPr>
          </a:p>
        </p:txBody>
      </p:sp>
      <p:sp>
        <p:nvSpPr>
          <p:cNvPr id="324" name="CustomShape 2"/>
          <p:cNvSpPr/>
          <p:nvPr/>
        </p:nvSpPr>
        <p:spPr>
          <a:xfrm>
            <a:off x="1297440" y="1240560"/>
            <a:ext cx="7038360" cy="2910600"/>
          </a:xfrm>
          <a:prstGeom prst="rect">
            <a:avLst/>
          </a:prstGeom>
          <a:noFill/>
          <a:ln>
            <a:noFill/>
          </a:ln>
        </p:spPr>
        <p:style>
          <a:lnRef idx="0"/>
          <a:fillRef idx="0"/>
          <a:effectRef idx="0"/>
          <a:fontRef idx="minor"/>
        </p:style>
        <p:txBody>
          <a:bodyPr lIns="90000" rIns="90000" tIns="91440" bIns="91440"/>
          <a:p>
            <a:pPr marL="457200" indent="-354960">
              <a:lnSpc>
                <a:spcPct val="115000"/>
              </a:lnSpc>
              <a:buClr>
                <a:srgbClr val="ffffff"/>
              </a:buClr>
              <a:buFont typeface="Caveat"/>
              <a:buChar char="●"/>
            </a:pPr>
            <a:r>
              <a:rPr b="0" lang="en-IN" sz="2000" spc="-1" strike="noStrike">
                <a:solidFill>
                  <a:srgbClr val="ffffff"/>
                </a:solidFill>
                <a:latin typeface="Caveat"/>
                <a:ea typeface="Caveat"/>
              </a:rPr>
              <a:t>For every request that is considered important or sensitive, an unpredictable token should be included. These must at a minimum be unique per user session, but could be randomly generated for each request.</a:t>
            </a:r>
            <a:endParaRPr b="0" lang="en-IN" sz="2000" spc="-1" strike="noStrike">
              <a:latin typeface="Arial"/>
            </a:endParaRPr>
          </a:p>
          <a:p>
            <a:pPr marL="457200" indent="-354960">
              <a:lnSpc>
                <a:spcPct val="115000"/>
              </a:lnSpc>
              <a:buClr>
                <a:srgbClr val="ffffff"/>
              </a:buClr>
              <a:buFont typeface="Caveat"/>
              <a:buChar char="●"/>
            </a:pPr>
            <a:r>
              <a:rPr b="0" lang="en-IN" sz="2000" spc="-1" strike="noStrike">
                <a:solidFill>
                  <a:srgbClr val="ffffff"/>
                </a:solidFill>
                <a:latin typeface="Caveat"/>
                <a:ea typeface="Caveat"/>
              </a:rPr>
              <a:t>Another solution that is often used with the most sensitive forms is re-authentication, meaning that the user needs to enter the password twice. A common application of this are change-password fields, but the same method can be implemented with other forms as well with the same result. </a:t>
            </a:r>
            <a:endParaRPr b="0" lang="en-IN" sz="2000" spc="-1" strike="noStrike">
              <a:latin typeface="Arial"/>
            </a:endParaRPr>
          </a:p>
          <a:p>
            <a:pPr marL="457200" indent="-354960">
              <a:lnSpc>
                <a:spcPct val="115000"/>
              </a:lnSpc>
              <a:buClr>
                <a:srgbClr val="ffffff"/>
              </a:buClr>
              <a:buFont typeface="Caveat"/>
              <a:buChar char="●"/>
            </a:pPr>
            <a:r>
              <a:rPr b="0" lang="en-IN" sz="2000" spc="-1" strike="noStrike">
                <a:solidFill>
                  <a:srgbClr val="ffffff"/>
                </a:solidFill>
                <a:latin typeface="Caveat"/>
                <a:ea typeface="Caveat"/>
              </a:rPr>
              <a:t>Today, many frameworks have built-in protection mechanism against CSRF attacks. Check to see if it’s been enabled for your applications.</a:t>
            </a:r>
            <a:endParaRPr b="0" lang="en-IN" sz="2000" spc="-1" strike="noStrike">
              <a:latin typeface="Arial"/>
            </a:endParaRPr>
          </a:p>
          <a:p>
            <a:pPr>
              <a:lnSpc>
                <a:spcPct val="115000"/>
              </a:lnSpc>
              <a:spcBef>
                <a:spcPts val="1599"/>
              </a:spcBef>
              <a:spcAft>
                <a:spcPts val="1599"/>
              </a:spcAft>
            </a:pPr>
            <a:endParaRPr b="0" lang="en-IN" sz="20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3521880" y="1162440"/>
            <a:ext cx="5016960" cy="1578240"/>
          </a:xfrm>
          <a:prstGeom prst="rect">
            <a:avLst/>
          </a:prstGeom>
          <a:noFill/>
          <a:ln>
            <a:noFill/>
          </a:ln>
        </p:spPr>
        <p:style>
          <a:lnRef idx="0"/>
          <a:fillRef idx="0"/>
          <a:effectRef idx="0"/>
          <a:fontRef idx="minor"/>
        </p:style>
        <p:txBody>
          <a:bodyPr lIns="90000" rIns="90000" tIns="91440" bIns="91440"/>
          <a:p>
            <a:pPr>
              <a:lnSpc>
                <a:spcPct val="100000"/>
              </a:lnSpc>
            </a:pPr>
            <a:r>
              <a:rPr b="0" lang="en-IN" sz="4000" spc="-1" strike="noStrike">
                <a:solidFill>
                  <a:srgbClr val="ffffff"/>
                </a:solidFill>
                <a:latin typeface="Montserrat"/>
                <a:ea typeface="Montserrat"/>
              </a:rPr>
              <a:t>CROSS-SITE REQUEST FORGERY ( CSRF )</a:t>
            </a:r>
            <a:endParaRPr b="0" lang="en-IN" sz="4000" spc="-1" strike="noStrike">
              <a:latin typeface="Arial"/>
            </a:endParaRPr>
          </a:p>
        </p:txBody>
      </p:sp>
      <p:sp>
        <p:nvSpPr>
          <p:cNvPr id="285" name="CustomShape 2"/>
          <p:cNvSpPr/>
          <p:nvPr/>
        </p:nvSpPr>
        <p:spPr>
          <a:xfrm>
            <a:off x="5220360" y="3680640"/>
            <a:ext cx="3503160" cy="687960"/>
          </a:xfrm>
          <a:prstGeom prst="rect">
            <a:avLst/>
          </a:prstGeom>
          <a:noFill/>
          <a:ln>
            <a:noFill/>
          </a:ln>
        </p:spPr>
        <p:style>
          <a:lnRef idx="0"/>
          <a:fillRef idx="0"/>
          <a:effectRef idx="0"/>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1297440" y="393840"/>
            <a:ext cx="7038360" cy="91332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IN" sz="4000" spc="-1" strike="noStrike">
                <a:solidFill>
                  <a:srgbClr val="ffffff"/>
                </a:solidFill>
                <a:latin typeface="Montserrat"/>
                <a:ea typeface="Montserrat"/>
              </a:rPr>
              <a:t>REFERENCES :-</a:t>
            </a:r>
            <a:endParaRPr b="0" lang="en-IN" sz="4000" spc="-1" strike="noStrike">
              <a:latin typeface="Arial"/>
            </a:endParaRPr>
          </a:p>
        </p:txBody>
      </p:sp>
      <p:sp>
        <p:nvSpPr>
          <p:cNvPr id="326" name="CustomShape 2"/>
          <p:cNvSpPr/>
          <p:nvPr/>
        </p:nvSpPr>
        <p:spPr>
          <a:xfrm>
            <a:off x="1297440" y="1567440"/>
            <a:ext cx="7038360" cy="2910600"/>
          </a:xfrm>
          <a:prstGeom prst="rect">
            <a:avLst/>
          </a:prstGeom>
          <a:noFill/>
          <a:ln>
            <a:noFill/>
          </a:ln>
        </p:spPr>
        <p:style>
          <a:lnRef idx="0"/>
          <a:fillRef idx="0"/>
          <a:effectRef idx="0"/>
          <a:fontRef idx="minor"/>
        </p:style>
        <p:txBody>
          <a:bodyPr lIns="90000" rIns="90000" tIns="91440" bIns="91440"/>
          <a:p>
            <a:pPr>
              <a:lnSpc>
                <a:spcPct val="115000"/>
              </a:lnSpc>
              <a:spcBef>
                <a:spcPts val="1199"/>
              </a:spcBef>
            </a:pPr>
            <a:r>
              <a:rPr b="0" lang="en-IN" sz="2100" spc="-1" strike="noStrike">
                <a:solidFill>
                  <a:srgbClr val="ffffff"/>
                </a:solidFill>
                <a:latin typeface="Caveat"/>
                <a:ea typeface="Caveat"/>
              </a:rPr>
              <a:t>● </a:t>
            </a:r>
            <a:r>
              <a:rPr b="0" lang="en-IN" sz="2300" spc="-1" strike="noStrike">
                <a:solidFill>
                  <a:srgbClr val="ffffff"/>
                </a:solidFill>
                <a:latin typeface="Caveat"/>
                <a:ea typeface="Caveat"/>
              </a:rPr>
              <a:t>CCNA: CISCO Certified Network Associate Study </a:t>
            </a:r>
            <a:r>
              <a:rPr b="0" lang="en-IN" sz="2100" spc="-1" strike="noStrike">
                <a:solidFill>
                  <a:srgbClr val="ffffff"/>
                </a:solidFill>
                <a:latin typeface="Caveat"/>
                <a:ea typeface="Caveat"/>
              </a:rPr>
              <a:t>Guide, Seventh Edition                                             - Todd Lammle</a:t>
            </a:r>
            <a:endParaRPr b="0" lang="en-IN" sz="2100" spc="-1" strike="noStrike">
              <a:latin typeface="Arial"/>
            </a:endParaRPr>
          </a:p>
          <a:p>
            <a:pPr>
              <a:lnSpc>
                <a:spcPct val="115000"/>
              </a:lnSpc>
              <a:spcBef>
                <a:spcPts val="1199"/>
              </a:spcBef>
            </a:pPr>
            <a:r>
              <a:rPr b="1" lang="en-IN" sz="2100" spc="-1" strike="noStrike">
                <a:solidFill>
                  <a:srgbClr val="ffffff"/>
                </a:solidFill>
                <a:latin typeface="Caveat"/>
                <a:ea typeface="Caveat"/>
              </a:rPr>
              <a:t>●  </a:t>
            </a:r>
            <a:r>
              <a:rPr b="1" lang="en-IN" sz="2100" spc="-1" strike="noStrike" u="sng">
                <a:solidFill>
                  <a:srgbClr val="0000ff"/>
                </a:solidFill>
                <a:uFillTx/>
                <a:latin typeface="Caveat"/>
                <a:ea typeface="Caveat"/>
                <a:hlinkClick r:id="rId1"/>
              </a:rPr>
              <a:t>https://www.udemy.com/course/burp-suite/learn</a:t>
            </a:r>
            <a:endParaRPr b="0" lang="en-IN" sz="2100" spc="-1" strike="noStrike">
              <a:latin typeface="Arial"/>
            </a:endParaRPr>
          </a:p>
          <a:p>
            <a:pPr>
              <a:lnSpc>
                <a:spcPct val="115000"/>
              </a:lnSpc>
              <a:spcBef>
                <a:spcPts val="1199"/>
              </a:spcBef>
            </a:pPr>
            <a:r>
              <a:rPr b="1" lang="en-IN" sz="2100" spc="-1" strike="noStrike">
                <a:solidFill>
                  <a:srgbClr val="ffffff"/>
                </a:solidFill>
                <a:latin typeface="Caveat"/>
                <a:ea typeface="Caveat"/>
              </a:rPr>
              <a:t>● </a:t>
            </a:r>
            <a:r>
              <a:rPr b="1" lang="en-IN" sz="2100" spc="-1" strike="noStrike" u="sng">
                <a:solidFill>
                  <a:srgbClr val="0000ff"/>
                </a:solidFill>
                <a:uFillTx/>
                <a:latin typeface="Caveat"/>
                <a:ea typeface="Caveat"/>
                <a:hlinkClick r:id="rId2"/>
              </a:rPr>
              <a:t> </a:t>
            </a:r>
            <a:r>
              <a:rPr b="0" lang="en-IN" sz="2100" spc="-1" strike="noStrike" u="sng">
                <a:solidFill>
                  <a:srgbClr val="0000ff"/>
                </a:solidFill>
                <a:uFillTx/>
                <a:latin typeface="Caveat"/>
                <a:ea typeface="Caveat"/>
                <a:hlinkClick r:id="rId3"/>
              </a:rPr>
              <a:t>https://portswigger.net/web-security/csrf</a:t>
            </a:r>
            <a:endParaRPr b="0" lang="en-IN" sz="2100" spc="-1" strike="noStrike">
              <a:latin typeface="Arial"/>
            </a:endParaRPr>
          </a:p>
          <a:p>
            <a:pPr>
              <a:lnSpc>
                <a:spcPct val="115000"/>
              </a:lnSpc>
              <a:spcAft>
                <a:spcPts val="1599"/>
              </a:spcAft>
            </a:pPr>
            <a:endParaRPr b="0" lang="en-IN" sz="21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474840" y="790560"/>
            <a:ext cx="4586400" cy="1148040"/>
          </a:xfrm>
          <a:prstGeom prst="rect">
            <a:avLst/>
          </a:prstGeom>
          <a:noFill/>
          <a:ln>
            <a:noFill/>
          </a:ln>
        </p:spPr>
        <p:style>
          <a:lnRef idx="0"/>
          <a:fillRef idx="0"/>
          <a:effectRef idx="0"/>
          <a:fontRef idx="minor"/>
        </p:style>
        <p:txBody>
          <a:bodyPr lIns="90000" rIns="90000" tIns="91440" bIns="91440" anchor="ctr"/>
          <a:p>
            <a:pPr>
              <a:lnSpc>
                <a:spcPct val="100000"/>
              </a:lnSpc>
            </a:pPr>
            <a:br/>
            <a:endParaRPr b="0" lang="en-IN" sz="1800" spc="-1" strike="noStrike">
              <a:latin typeface="Arial"/>
            </a:endParaRPr>
          </a:p>
        </p:txBody>
      </p:sp>
      <p:pic>
        <p:nvPicPr>
          <p:cNvPr id="328" name="Google Shape;261;p33" descr=""/>
          <p:cNvPicPr/>
          <p:nvPr/>
        </p:nvPicPr>
        <p:blipFill>
          <a:blip r:embed="rId1"/>
          <a:stretch/>
        </p:blipFill>
        <p:spPr>
          <a:xfrm>
            <a:off x="312480" y="537120"/>
            <a:ext cx="4586400" cy="418932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1297440" y="393840"/>
            <a:ext cx="7038360" cy="913320"/>
          </a:xfrm>
          <a:prstGeom prst="rect">
            <a:avLst/>
          </a:prstGeom>
          <a:noFill/>
          <a:ln>
            <a:noFill/>
          </a:ln>
        </p:spPr>
        <p:style>
          <a:lnRef idx="0"/>
          <a:fillRef idx="0"/>
          <a:effectRef idx="0"/>
          <a:fontRef idx="minor"/>
        </p:style>
        <p:txBody>
          <a:bodyPr lIns="90000" rIns="90000" tIns="91440" bIns="91440"/>
          <a:p>
            <a:pPr>
              <a:lnSpc>
                <a:spcPct val="100000"/>
              </a:lnSpc>
            </a:pPr>
            <a:r>
              <a:rPr b="0" lang="en-IN" sz="3800" spc="-1" strike="noStrike">
                <a:solidFill>
                  <a:srgbClr val="ffffff"/>
                </a:solidFill>
                <a:latin typeface="Montserrat"/>
                <a:ea typeface="Montserrat"/>
              </a:rPr>
              <a:t>OUTLINE :-</a:t>
            </a:r>
            <a:endParaRPr b="0" lang="en-IN" sz="3800" spc="-1" strike="noStrike">
              <a:latin typeface="Arial"/>
            </a:endParaRPr>
          </a:p>
        </p:txBody>
      </p:sp>
      <p:sp>
        <p:nvSpPr>
          <p:cNvPr id="287" name="CustomShape 2"/>
          <p:cNvSpPr/>
          <p:nvPr/>
        </p:nvSpPr>
        <p:spPr>
          <a:xfrm>
            <a:off x="1297440" y="1202760"/>
            <a:ext cx="7038360" cy="2910600"/>
          </a:xfrm>
          <a:prstGeom prst="rect">
            <a:avLst/>
          </a:prstGeom>
          <a:noFill/>
          <a:ln>
            <a:noFill/>
          </a:ln>
        </p:spPr>
        <p:style>
          <a:lnRef idx="0"/>
          <a:fillRef idx="0"/>
          <a:effectRef idx="0"/>
          <a:fontRef idx="minor"/>
        </p:style>
        <p:txBody>
          <a:bodyPr lIns="90000" rIns="90000" tIns="91440" bIns="91440"/>
          <a:p>
            <a:pPr marL="457200" indent="-386640">
              <a:lnSpc>
                <a:spcPct val="115000"/>
              </a:lnSpc>
              <a:buClr>
                <a:srgbClr val="ffffff"/>
              </a:buClr>
              <a:buFont typeface="Caveat"/>
              <a:buChar char="●"/>
            </a:pPr>
            <a:r>
              <a:rPr b="0" lang="en-IN" sz="2500" spc="-1" strike="noStrike">
                <a:solidFill>
                  <a:srgbClr val="ffffff"/>
                </a:solidFill>
                <a:latin typeface="Caveat"/>
                <a:ea typeface="Caveat"/>
              </a:rPr>
              <a:t>INTRODUCTION</a:t>
            </a:r>
            <a:endParaRPr b="0" lang="en-IN" sz="2500" spc="-1" strike="noStrike">
              <a:latin typeface="Arial"/>
            </a:endParaRPr>
          </a:p>
          <a:p>
            <a:pPr marL="457200" indent="-386640">
              <a:lnSpc>
                <a:spcPct val="115000"/>
              </a:lnSpc>
              <a:buClr>
                <a:srgbClr val="ffffff"/>
              </a:buClr>
              <a:buFont typeface="Caveat"/>
              <a:buChar char="●"/>
            </a:pPr>
            <a:r>
              <a:rPr b="0" lang="en-IN" sz="2500" spc="-1" strike="noStrike">
                <a:solidFill>
                  <a:srgbClr val="ffffff"/>
                </a:solidFill>
                <a:latin typeface="Caveat"/>
                <a:ea typeface="Caveat"/>
              </a:rPr>
              <a:t>AIM</a:t>
            </a:r>
            <a:endParaRPr b="0" lang="en-IN" sz="2500" spc="-1" strike="noStrike">
              <a:latin typeface="Arial"/>
            </a:endParaRPr>
          </a:p>
          <a:p>
            <a:pPr marL="457200" indent="-386640">
              <a:lnSpc>
                <a:spcPct val="115000"/>
              </a:lnSpc>
              <a:buClr>
                <a:srgbClr val="ffffff"/>
              </a:buClr>
              <a:buFont typeface="Caveat"/>
              <a:buChar char="●"/>
            </a:pPr>
            <a:r>
              <a:rPr b="0" lang="en-IN" sz="2500" spc="-1" strike="noStrike">
                <a:solidFill>
                  <a:srgbClr val="ffffff"/>
                </a:solidFill>
                <a:latin typeface="Caveat"/>
                <a:ea typeface="Caveat"/>
              </a:rPr>
              <a:t>WHAT IS CSRF ?</a:t>
            </a:r>
            <a:endParaRPr b="0" lang="en-IN" sz="2500" spc="-1" strike="noStrike">
              <a:latin typeface="Arial"/>
            </a:endParaRPr>
          </a:p>
          <a:p>
            <a:pPr marL="457200" indent="-386640">
              <a:lnSpc>
                <a:spcPct val="115000"/>
              </a:lnSpc>
              <a:buClr>
                <a:srgbClr val="ffffff"/>
              </a:buClr>
              <a:buFont typeface="Caveat"/>
              <a:buChar char="●"/>
            </a:pPr>
            <a:r>
              <a:rPr b="0" lang="en-IN" sz="2500" spc="-1" strike="noStrike">
                <a:solidFill>
                  <a:srgbClr val="ffffff"/>
                </a:solidFill>
                <a:latin typeface="Caveat"/>
                <a:ea typeface="Caveat"/>
              </a:rPr>
              <a:t>TOOL DESCRIPTION</a:t>
            </a:r>
            <a:endParaRPr b="0" lang="en-IN" sz="2500" spc="-1" strike="noStrike">
              <a:latin typeface="Arial"/>
            </a:endParaRPr>
          </a:p>
          <a:p>
            <a:pPr marL="457200" indent="-386640">
              <a:lnSpc>
                <a:spcPct val="115000"/>
              </a:lnSpc>
              <a:buClr>
                <a:srgbClr val="ffffff"/>
              </a:buClr>
              <a:buFont typeface="Caveat"/>
              <a:buChar char="●"/>
            </a:pPr>
            <a:r>
              <a:rPr b="0" lang="en-IN" sz="2500" spc="-1" strike="noStrike">
                <a:solidFill>
                  <a:srgbClr val="ffffff"/>
                </a:solidFill>
                <a:latin typeface="Caveat"/>
                <a:ea typeface="Caveat"/>
              </a:rPr>
              <a:t>EXPLOITATION</a:t>
            </a:r>
            <a:endParaRPr b="0" lang="en-IN" sz="2500" spc="-1" strike="noStrike">
              <a:latin typeface="Arial"/>
            </a:endParaRPr>
          </a:p>
          <a:p>
            <a:pPr marL="457200" indent="-386640">
              <a:lnSpc>
                <a:spcPct val="115000"/>
              </a:lnSpc>
              <a:buClr>
                <a:srgbClr val="ffffff"/>
              </a:buClr>
              <a:buFont typeface="Caveat"/>
              <a:buChar char="●"/>
            </a:pPr>
            <a:r>
              <a:rPr b="0" lang="en-IN" sz="2500" spc="-1" strike="noStrike">
                <a:solidFill>
                  <a:srgbClr val="ffffff"/>
                </a:solidFill>
                <a:latin typeface="Caveat"/>
                <a:ea typeface="Caveat"/>
              </a:rPr>
              <a:t>IMPACT</a:t>
            </a:r>
            <a:endParaRPr b="0" lang="en-IN" sz="2500" spc="-1" strike="noStrike">
              <a:latin typeface="Arial"/>
            </a:endParaRPr>
          </a:p>
          <a:p>
            <a:pPr marL="457200" indent="-386640">
              <a:lnSpc>
                <a:spcPct val="115000"/>
              </a:lnSpc>
              <a:buClr>
                <a:srgbClr val="ffffff"/>
              </a:buClr>
              <a:buFont typeface="Caveat"/>
              <a:buChar char="●"/>
            </a:pPr>
            <a:r>
              <a:rPr b="0" lang="en-IN" sz="2500" spc="-1" strike="noStrike">
                <a:solidFill>
                  <a:srgbClr val="ffffff"/>
                </a:solidFill>
                <a:latin typeface="Caveat"/>
                <a:ea typeface="Caveat"/>
              </a:rPr>
              <a:t>REMEDIATION</a:t>
            </a:r>
            <a:endParaRPr b="0" lang="en-IN" sz="2500" spc="-1" strike="noStrike">
              <a:latin typeface="Arial"/>
            </a:endParaRPr>
          </a:p>
          <a:p>
            <a:pPr marL="457200" indent="-386640">
              <a:lnSpc>
                <a:spcPct val="115000"/>
              </a:lnSpc>
              <a:buClr>
                <a:srgbClr val="ffffff"/>
              </a:buClr>
              <a:buFont typeface="Caveat"/>
              <a:buChar char="●"/>
            </a:pPr>
            <a:r>
              <a:rPr b="0" lang="en-IN" sz="2500" spc="-1" strike="noStrike">
                <a:solidFill>
                  <a:srgbClr val="ffffff"/>
                </a:solidFill>
                <a:latin typeface="Caveat"/>
                <a:ea typeface="Caveat"/>
              </a:rPr>
              <a:t>REFERENCES</a:t>
            </a:r>
            <a:endParaRPr b="0" lang="en-IN" sz="25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1297440" y="393840"/>
            <a:ext cx="7038360" cy="913320"/>
          </a:xfrm>
          <a:prstGeom prst="rect">
            <a:avLst/>
          </a:prstGeom>
          <a:noFill/>
          <a:ln>
            <a:noFill/>
          </a:ln>
        </p:spPr>
        <p:style>
          <a:lnRef idx="0"/>
          <a:fillRef idx="0"/>
          <a:effectRef idx="0"/>
          <a:fontRef idx="minor"/>
        </p:style>
        <p:txBody>
          <a:bodyPr lIns="90000" rIns="90000" tIns="91440" bIns="91440"/>
          <a:p>
            <a:pPr>
              <a:lnSpc>
                <a:spcPct val="100000"/>
              </a:lnSpc>
            </a:pPr>
            <a:r>
              <a:rPr b="0" lang="en-IN" sz="5800" spc="-1" strike="noStrike">
                <a:solidFill>
                  <a:srgbClr val="ffffff"/>
                </a:solidFill>
                <a:latin typeface="Montserrat"/>
                <a:ea typeface="Montserrat"/>
              </a:rPr>
              <a:t>AIM :-</a:t>
            </a:r>
            <a:endParaRPr b="0" lang="en-IN" sz="5800" spc="-1" strike="noStrike">
              <a:latin typeface="Arial"/>
            </a:endParaRPr>
          </a:p>
        </p:txBody>
      </p:sp>
      <p:sp>
        <p:nvSpPr>
          <p:cNvPr id="289" name="CustomShape 2"/>
          <p:cNvSpPr/>
          <p:nvPr/>
        </p:nvSpPr>
        <p:spPr>
          <a:xfrm>
            <a:off x="1297440" y="1580040"/>
            <a:ext cx="7038360" cy="2910600"/>
          </a:xfrm>
          <a:prstGeom prst="rect">
            <a:avLst/>
          </a:prstGeom>
          <a:noFill/>
          <a:ln>
            <a:noFill/>
          </a:ln>
        </p:spPr>
        <p:style>
          <a:lnRef idx="0"/>
          <a:fillRef idx="0"/>
          <a:effectRef idx="0"/>
          <a:fontRef idx="minor"/>
        </p:style>
        <p:txBody>
          <a:bodyPr lIns="90000" rIns="90000" tIns="91440" bIns="91440"/>
          <a:p>
            <a:pPr>
              <a:lnSpc>
                <a:spcPct val="115000"/>
              </a:lnSpc>
              <a:spcBef>
                <a:spcPts val="1199"/>
              </a:spcBef>
            </a:pPr>
            <a:r>
              <a:rPr b="0" i="1" lang="en-IN" sz="4000" spc="-1" strike="noStrike">
                <a:solidFill>
                  <a:srgbClr val="ffffff"/>
                </a:solidFill>
                <a:latin typeface="Caveat"/>
                <a:ea typeface="Caveat"/>
              </a:rPr>
              <a:t>To learn and explore Cross-site request forgery ( CSRF ) vulnerability .</a:t>
            </a:r>
            <a:endParaRPr b="0" lang="en-IN" sz="4000" spc="-1" strike="noStrike">
              <a:latin typeface="Arial"/>
            </a:endParaRPr>
          </a:p>
        </p:txBody>
      </p:sp>
      <p:pic>
        <p:nvPicPr>
          <p:cNvPr id="290" name="Google Shape;155;p16" descr=""/>
          <p:cNvPicPr/>
          <p:nvPr/>
        </p:nvPicPr>
        <p:blipFill>
          <a:blip r:embed="rId1"/>
          <a:stretch/>
        </p:blipFill>
        <p:spPr>
          <a:xfrm>
            <a:off x="1517400" y="3960000"/>
            <a:ext cx="6226200" cy="10076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130680" y="281880"/>
            <a:ext cx="4586400" cy="1148040"/>
          </a:xfrm>
          <a:prstGeom prst="rect">
            <a:avLst/>
          </a:prstGeom>
          <a:noFill/>
          <a:ln>
            <a:noFill/>
          </a:ln>
        </p:spPr>
        <p:style>
          <a:lnRef idx="0"/>
          <a:fillRef idx="0"/>
          <a:effectRef idx="0"/>
          <a:fontRef idx="minor"/>
        </p:style>
        <p:txBody>
          <a:bodyPr lIns="90000" rIns="90000" tIns="91440" bIns="91440" anchor="ctr"/>
          <a:p>
            <a:pPr>
              <a:lnSpc>
                <a:spcPct val="100000"/>
              </a:lnSpc>
            </a:pPr>
            <a:r>
              <a:rPr b="0" lang="en-IN" sz="3800" spc="-1" strike="noStrike">
                <a:solidFill>
                  <a:srgbClr val="ffffff"/>
                </a:solidFill>
                <a:latin typeface="Montserrat"/>
                <a:ea typeface="Montserrat"/>
              </a:rPr>
              <a:t>WHAT IS CSRF ?</a:t>
            </a:r>
            <a:endParaRPr b="0" lang="en-IN" sz="3800" spc="-1" strike="noStrike">
              <a:latin typeface="Arial"/>
            </a:endParaRPr>
          </a:p>
        </p:txBody>
      </p:sp>
      <p:pic>
        <p:nvPicPr>
          <p:cNvPr id="292" name="Google Shape;161;p17" descr=""/>
          <p:cNvPicPr/>
          <p:nvPr/>
        </p:nvPicPr>
        <p:blipFill>
          <a:blip r:embed="rId1"/>
          <a:stretch/>
        </p:blipFill>
        <p:spPr>
          <a:xfrm>
            <a:off x="152280" y="1583280"/>
            <a:ext cx="7377480" cy="34074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1297440" y="393840"/>
            <a:ext cx="7038360" cy="913320"/>
          </a:xfrm>
          <a:prstGeom prst="rect">
            <a:avLst/>
          </a:prstGeom>
          <a:noFill/>
          <a:ln>
            <a:noFill/>
          </a:ln>
        </p:spPr>
        <p:style>
          <a:lnRef idx="0"/>
          <a:fillRef idx="0"/>
          <a:effectRef idx="0"/>
          <a:fontRef idx="minor"/>
        </p:style>
        <p:txBody>
          <a:bodyPr lIns="90000" rIns="90000" tIns="91440" bIns="91440"/>
          <a:p>
            <a:pPr>
              <a:lnSpc>
                <a:spcPct val="100000"/>
              </a:lnSpc>
            </a:pPr>
            <a:r>
              <a:rPr b="0" lang="en-IN" sz="3800" spc="-1" strike="noStrike">
                <a:solidFill>
                  <a:srgbClr val="ffffff"/>
                </a:solidFill>
                <a:latin typeface="Montserrat"/>
                <a:ea typeface="Montserrat"/>
              </a:rPr>
              <a:t>CSRF</a:t>
            </a:r>
            <a:r>
              <a:rPr b="0" lang="en-IN" sz="3500" spc="-1" strike="noStrike">
                <a:solidFill>
                  <a:srgbClr val="ffffff"/>
                </a:solidFill>
                <a:latin typeface="Montserrat"/>
                <a:ea typeface="Montserrat"/>
              </a:rPr>
              <a:t> :-</a:t>
            </a:r>
            <a:endParaRPr b="0" lang="en-IN" sz="3500" spc="-1" strike="noStrike">
              <a:latin typeface="Arial"/>
            </a:endParaRPr>
          </a:p>
        </p:txBody>
      </p:sp>
      <p:sp>
        <p:nvSpPr>
          <p:cNvPr id="294" name="CustomShape 2"/>
          <p:cNvSpPr/>
          <p:nvPr/>
        </p:nvSpPr>
        <p:spPr>
          <a:xfrm>
            <a:off x="1297440" y="1382760"/>
            <a:ext cx="7038360" cy="2910600"/>
          </a:xfrm>
          <a:prstGeom prst="rect">
            <a:avLst/>
          </a:prstGeom>
          <a:noFill/>
          <a:ln w="9360">
            <a:solidFill>
              <a:srgbClr val="000000"/>
            </a:solidFill>
            <a:round/>
          </a:ln>
        </p:spPr>
        <p:style>
          <a:lnRef idx="0"/>
          <a:fillRef idx="0"/>
          <a:effectRef idx="0"/>
          <a:fontRef idx="minor"/>
        </p:style>
        <p:txBody>
          <a:bodyPr lIns="90000" rIns="90000" tIns="91440" bIns="91440"/>
          <a:p>
            <a:pPr>
              <a:lnSpc>
                <a:spcPct val="115000"/>
              </a:lnSpc>
              <a:spcBef>
                <a:spcPts val="1199"/>
              </a:spcBef>
              <a:spcAft>
                <a:spcPts val="1199"/>
              </a:spcAft>
            </a:pPr>
            <a:r>
              <a:rPr b="0" lang="en-IN" sz="2500" spc="-1" strike="noStrike">
                <a:solidFill>
                  <a:srgbClr val="ffffff"/>
                </a:solidFill>
                <a:latin typeface="Caveat"/>
                <a:ea typeface="Caveat"/>
              </a:rPr>
              <a:t>Cross-site request forgery (also known as CSRF) is a web security vulnerability that allows an attacker to introduce users to perform actions that they do not intend to perform. It allows an attacker to partly circumvent the same origin policy, which is designed to prevent different websites from interfering with each other.</a:t>
            </a:r>
            <a:endParaRPr b="0" lang="en-IN" sz="25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1297440" y="393840"/>
            <a:ext cx="3798360" cy="149256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IN" sz="3500" spc="-1" strike="noStrike">
                <a:solidFill>
                  <a:srgbClr val="ffffff"/>
                </a:solidFill>
                <a:latin typeface="Montserrat"/>
                <a:ea typeface="Montserrat"/>
              </a:rPr>
              <a:t>TOOL DESCRIPTION :-</a:t>
            </a:r>
            <a:endParaRPr b="0" lang="en-IN" sz="3500" spc="-1" strike="noStrike">
              <a:latin typeface="Arial"/>
            </a:endParaRPr>
          </a:p>
        </p:txBody>
      </p:sp>
      <p:sp>
        <p:nvSpPr>
          <p:cNvPr id="296" name="CustomShape 2"/>
          <p:cNvSpPr/>
          <p:nvPr/>
        </p:nvSpPr>
        <p:spPr>
          <a:xfrm>
            <a:off x="1297440" y="1972440"/>
            <a:ext cx="3798360" cy="2415240"/>
          </a:xfrm>
          <a:prstGeom prst="rect">
            <a:avLst/>
          </a:prstGeom>
          <a:noFill/>
          <a:ln>
            <a:noFill/>
          </a:ln>
        </p:spPr>
        <p:style>
          <a:lnRef idx="0"/>
          <a:fillRef idx="0"/>
          <a:effectRef idx="0"/>
          <a:fontRef idx="minor"/>
        </p:style>
        <p:txBody>
          <a:bodyPr lIns="90000" rIns="90000" tIns="91440" bIns="91440"/>
          <a:p>
            <a:pPr>
              <a:lnSpc>
                <a:spcPct val="115000"/>
              </a:lnSpc>
              <a:spcBef>
                <a:spcPts val="1199"/>
              </a:spcBef>
            </a:pPr>
            <a:endParaRPr b="0" lang="en-IN" sz="1800" spc="-1" strike="noStrike">
              <a:latin typeface="Arial"/>
            </a:endParaRPr>
          </a:p>
          <a:p>
            <a:pPr>
              <a:lnSpc>
                <a:spcPct val="115000"/>
              </a:lnSpc>
              <a:spcBef>
                <a:spcPts val="1199"/>
              </a:spcBef>
            </a:pPr>
            <a:endParaRPr b="0" lang="en-IN" sz="1800" spc="-1" strike="noStrike">
              <a:latin typeface="Arial"/>
            </a:endParaRPr>
          </a:p>
          <a:p>
            <a:pPr>
              <a:lnSpc>
                <a:spcPct val="115000"/>
              </a:lnSpc>
              <a:spcBef>
                <a:spcPts val="1199"/>
              </a:spcBef>
            </a:pPr>
            <a:endParaRPr b="0" lang="en-IN" sz="1800" spc="-1" strike="noStrike">
              <a:latin typeface="Arial"/>
            </a:endParaRPr>
          </a:p>
          <a:p>
            <a:pPr>
              <a:lnSpc>
                <a:spcPct val="115000"/>
              </a:lnSpc>
              <a:spcBef>
                <a:spcPts val="1199"/>
              </a:spcBef>
            </a:pPr>
            <a:r>
              <a:rPr b="1" lang="en-IN" sz="2500" spc="-1" strike="noStrike">
                <a:solidFill>
                  <a:srgbClr val="ffffff"/>
                </a:solidFill>
                <a:latin typeface="Caveat"/>
                <a:ea typeface="Caveat"/>
              </a:rPr>
              <a:t>  </a:t>
            </a:r>
            <a:endParaRPr b="0" lang="en-IN" sz="2500" spc="-1" strike="noStrike">
              <a:latin typeface="Arial"/>
            </a:endParaRPr>
          </a:p>
        </p:txBody>
      </p:sp>
      <p:pic>
        <p:nvPicPr>
          <p:cNvPr id="297" name="Google Shape;174;p19" descr=""/>
          <p:cNvPicPr/>
          <p:nvPr/>
        </p:nvPicPr>
        <p:blipFill>
          <a:blip r:embed="rId1"/>
          <a:stretch/>
        </p:blipFill>
        <p:spPr>
          <a:xfrm>
            <a:off x="1297440" y="1972440"/>
            <a:ext cx="6813360" cy="1925280"/>
          </a:xfrm>
          <a:prstGeom prst="rect">
            <a:avLst/>
          </a:prstGeom>
          <a:ln>
            <a:noFill/>
          </a:ln>
        </p:spPr>
      </p:pic>
      <p:sp>
        <p:nvSpPr>
          <p:cNvPr id="298" name="CustomShape 3"/>
          <p:cNvSpPr/>
          <p:nvPr/>
        </p:nvSpPr>
        <p:spPr>
          <a:xfrm>
            <a:off x="3456000" y="3975120"/>
            <a:ext cx="9306720" cy="855360"/>
          </a:xfrm>
          <a:prstGeom prst="rect">
            <a:avLst/>
          </a:prstGeom>
          <a:noFill/>
          <a:ln>
            <a:noFill/>
          </a:ln>
        </p:spPr>
        <p:style>
          <a:lnRef idx="0"/>
          <a:fillRef idx="0"/>
          <a:effectRef idx="0"/>
          <a:fontRef idx="minor"/>
        </p:style>
        <p:txBody>
          <a:bodyPr lIns="90000" rIns="90000" tIns="91440" bIns="91440"/>
          <a:p>
            <a:pPr>
              <a:lnSpc>
                <a:spcPct val="115000"/>
              </a:lnSpc>
              <a:spcBef>
                <a:spcPts val="1199"/>
              </a:spcBef>
            </a:pPr>
            <a:r>
              <a:rPr b="1" lang="en-IN" sz="2500" spc="-1" strike="noStrike">
                <a:solidFill>
                  <a:srgbClr val="ffffff"/>
                </a:solidFill>
                <a:latin typeface="Caveat"/>
                <a:ea typeface="Caveat"/>
              </a:rPr>
              <a:t>    </a:t>
            </a:r>
            <a:r>
              <a:rPr b="1" lang="en-IN" sz="2500" spc="-1" strike="noStrike">
                <a:solidFill>
                  <a:srgbClr val="ffffff"/>
                </a:solidFill>
                <a:latin typeface="Caveat"/>
                <a:ea typeface="Caveat"/>
              </a:rPr>
              <a:t>TOOL NAME : BURP SUITE</a:t>
            </a:r>
            <a:endParaRPr b="0" lang="en-IN" sz="25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297440" y="393840"/>
            <a:ext cx="7038360" cy="913320"/>
          </a:xfrm>
          <a:prstGeom prst="rect">
            <a:avLst/>
          </a:prstGeom>
          <a:noFill/>
          <a:ln>
            <a:noFill/>
          </a:ln>
        </p:spPr>
        <p:style>
          <a:lnRef idx="0"/>
          <a:fillRef idx="0"/>
          <a:effectRef idx="0"/>
          <a:fontRef idx="minor"/>
        </p:style>
        <p:txBody>
          <a:bodyPr lIns="90000" rIns="90000" tIns="91440" bIns="91440"/>
          <a:p>
            <a:pPr>
              <a:lnSpc>
                <a:spcPct val="100000"/>
              </a:lnSpc>
            </a:pPr>
            <a:r>
              <a:rPr b="0" lang="en-IN" sz="3400" spc="-1" strike="noStrike">
                <a:solidFill>
                  <a:srgbClr val="ffffff"/>
                </a:solidFill>
                <a:latin typeface="Montserrat"/>
                <a:ea typeface="Montserrat"/>
              </a:rPr>
              <a:t>Introduction to Burp Suite :-</a:t>
            </a:r>
            <a:endParaRPr b="0" lang="en-IN" sz="3400" spc="-1" strike="noStrike">
              <a:latin typeface="Arial"/>
            </a:endParaRPr>
          </a:p>
        </p:txBody>
      </p:sp>
      <p:sp>
        <p:nvSpPr>
          <p:cNvPr id="300" name="CustomShape 2"/>
          <p:cNvSpPr/>
          <p:nvPr/>
        </p:nvSpPr>
        <p:spPr>
          <a:xfrm>
            <a:off x="1234800" y="1178280"/>
            <a:ext cx="7038360" cy="2910600"/>
          </a:xfrm>
          <a:prstGeom prst="rect">
            <a:avLst/>
          </a:prstGeom>
          <a:noFill/>
          <a:ln>
            <a:noFill/>
          </a:ln>
        </p:spPr>
        <p:style>
          <a:lnRef idx="0"/>
          <a:fillRef idx="0"/>
          <a:effectRef idx="0"/>
          <a:fontRef idx="minor"/>
        </p:style>
        <p:txBody>
          <a:bodyPr lIns="90000" rIns="90000" tIns="91440" bIns="91440"/>
          <a:p>
            <a:pPr>
              <a:lnSpc>
                <a:spcPct val="115000"/>
              </a:lnSpc>
              <a:spcBef>
                <a:spcPts val="1199"/>
              </a:spcBef>
            </a:pPr>
            <a:r>
              <a:rPr b="0" lang="en-IN" sz="1900" spc="-1" strike="noStrike">
                <a:solidFill>
                  <a:srgbClr val="ffffff"/>
                </a:solidFill>
                <a:latin typeface="Caveat"/>
                <a:ea typeface="Caveat"/>
              </a:rPr>
              <a:t>Burp or Burp Suite is a set of tools used for penetration testing of web applications. It is developed by the company named Portswigger, which is also the alias of its founder Dafydd Stuttard. Burp Suite aims to be an all in one set of tools and its capabilities can be enhanced by installing add-ons that are called BApps.</a:t>
            </a:r>
            <a:endParaRPr b="0" lang="en-IN" sz="1900" spc="-1" strike="noStrike">
              <a:latin typeface="Arial"/>
            </a:endParaRPr>
          </a:p>
          <a:p>
            <a:pPr>
              <a:lnSpc>
                <a:spcPct val="115000"/>
              </a:lnSpc>
              <a:spcBef>
                <a:spcPts val="1199"/>
              </a:spcBef>
            </a:pPr>
            <a:r>
              <a:rPr b="0" lang="en-IN" sz="1900" spc="-1" strike="noStrike">
                <a:solidFill>
                  <a:srgbClr val="ffffff"/>
                </a:solidFill>
                <a:latin typeface="Caveat"/>
                <a:ea typeface="Caveat"/>
              </a:rPr>
              <a:t> </a:t>
            </a:r>
            <a:r>
              <a:rPr b="0" lang="en-IN" sz="1900" spc="-1" strike="noStrike">
                <a:solidFill>
                  <a:srgbClr val="ffffff"/>
                </a:solidFill>
                <a:latin typeface="Caveat"/>
                <a:ea typeface="Caveat"/>
              </a:rPr>
              <a:t>It is the most popular tool among professional web app security researchers and bug bounty hunters. Its ease of use makes it a more suitable choice over free alternatives like OWASP ZAP. Burp Suite is available as a community edition which is a free, professional edition that costs $399/year and an enterprise edition that costs $3999/Year.</a:t>
            </a:r>
            <a:endParaRPr b="0" lang="en-IN" sz="1900" spc="-1" strike="noStrike">
              <a:latin typeface="Arial"/>
            </a:endParaRPr>
          </a:p>
          <a:p>
            <a:pPr>
              <a:lnSpc>
                <a:spcPct val="115000"/>
              </a:lnSpc>
              <a:spcAft>
                <a:spcPts val="1599"/>
              </a:spcAft>
            </a:pPr>
            <a:endParaRPr b="0" lang="en-IN" sz="19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1297440" y="393840"/>
            <a:ext cx="7038360" cy="913320"/>
          </a:xfrm>
          <a:prstGeom prst="rect">
            <a:avLst/>
          </a:prstGeom>
          <a:noFill/>
          <a:ln>
            <a:noFill/>
          </a:ln>
        </p:spPr>
        <p:style>
          <a:lnRef idx="0"/>
          <a:fillRef idx="0"/>
          <a:effectRef idx="0"/>
          <a:fontRef idx="minor"/>
        </p:style>
        <p:txBody>
          <a:bodyPr lIns="90000" rIns="90000" tIns="91440" bIns="91440"/>
          <a:p>
            <a:pPr>
              <a:lnSpc>
                <a:spcPct val="100000"/>
              </a:lnSpc>
            </a:pPr>
            <a:r>
              <a:rPr b="0" lang="en-IN" sz="3500" spc="-1" strike="noStrike">
                <a:solidFill>
                  <a:srgbClr val="ffffff"/>
                </a:solidFill>
                <a:latin typeface="Montserrat"/>
                <a:ea typeface="Montserrat"/>
              </a:rPr>
              <a:t>Different tools in Burp Suite :-</a:t>
            </a:r>
            <a:endParaRPr b="0" lang="en-IN" sz="3500" spc="-1" strike="noStrike">
              <a:latin typeface="Arial"/>
            </a:endParaRPr>
          </a:p>
        </p:txBody>
      </p:sp>
      <p:sp>
        <p:nvSpPr>
          <p:cNvPr id="302" name="CustomShape 2"/>
          <p:cNvSpPr/>
          <p:nvPr/>
        </p:nvSpPr>
        <p:spPr>
          <a:xfrm>
            <a:off x="1297440" y="1567440"/>
            <a:ext cx="7038360" cy="2910600"/>
          </a:xfrm>
          <a:prstGeom prst="rect">
            <a:avLst/>
          </a:prstGeom>
          <a:noFill/>
          <a:ln>
            <a:noFill/>
          </a:ln>
        </p:spPr>
        <p:style>
          <a:lnRef idx="0"/>
          <a:fillRef idx="0"/>
          <a:effectRef idx="0"/>
          <a:fontRef idx="minor"/>
        </p:style>
        <p:txBody>
          <a:bodyPr lIns="90000" rIns="90000" tIns="91440" bIns="91440"/>
          <a:p>
            <a:pPr marL="457200" indent="-354960">
              <a:lnSpc>
                <a:spcPct val="115000"/>
              </a:lnSpc>
              <a:buClr>
                <a:srgbClr val="ffffff"/>
              </a:buClr>
              <a:buFont typeface="Caveat"/>
              <a:buChar char="●"/>
            </a:pPr>
            <a:r>
              <a:rPr b="0" lang="en-IN" sz="2000" spc="-1" strike="noStrike">
                <a:solidFill>
                  <a:srgbClr val="ffffff"/>
                </a:solidFill>
                <a:latin typeface="Caveat"/>
                <a:ea typeface="Caveat"/>
              </a:rPr>
              <a:t>SPIDER </a:t>
            </a:r>
            <a:endParaRPr b="0" lang="en-IN" sz="2000" spc="-1" strike="noStrike">
              <a:latin typeface="Arial"/>
            </a:endParaRPr>
          </a:p>
          <a:p>
            <a:pPr marL="457200" indent="-354960">
              <a:lnSpc>
                <a:spcPct val="115000"/>
              </a:lnSpc>
              <a:buClr>
                <a:srgbClr val="ffffff"/>
              </a:buClr>
              <a:buFont typeface="Caveat"/>
              <a:buChar char="●"/>
            </a:pPr>
            <a:r>
              <a:rPr b="0" lang="en-IN" sz="2000" spc="-1" strike="noStrike">
                <a:solidFill>
                  <a:srgbClr val="ffffff"/>
                </a:solidFill>
                <a:latin typeface="Caveat"/>
                <a:ea typeface="Caveat"/>
              </a:rPr>
              <a:t>PROXY</a:t>
            </a:r>
            <a:endParaRPr b="0" lang="en-IN" sz="2000" spc="-1" strike="noStrike">
              <a:latin typeface="Arial"/>
            </a:endParaRPr>
          </a:p>
          <a:p>
            <a:pPr marL="457200" indent="-354960">
              <a:lnSpc>
                <a:spcPct val="115000"/>
              </a:lnSpc>
              <a:buClr>
                <a:srgbClr val="ffffff"/>
              </a:buClr>
              <a:buFont typeface="Caveat"/>
              <a:buChar char="●"/>
            </a:pPr>
            <a:r>
              <a:rPr b="0" lang="en-IN" sz="2000" spc="-1" strike="noStrike">
                <a:solidFill>
                  <a:srgbClr val="ffffff"/>
                </a:solidFill>
                <a:latin typeface="Caveat"/>
                <a:ea typeface="Caveat"/>
              </a:rPr>
              <a:t>INTRUDER</a:t>
            </a:r>
            <a:endParaRPr b="0" lang="en-IN" sz="2000" spc="-1" strike="noStrike">
              <a:latin typeface="Arial"/>
            </a:endParaRPr>
          </a:p>
          <a:p>
            <a:pPr marL="457200" indent="-354960">
              <a:lnSpc>
                <a:spcPct val="115000"/>
              </a:lnSpc>
              <a:buClr>
                <a:srgbClr val="ffffff"/>
              </a:buClr>
              <a:buFont typeface="Caveat"/>
              <a:buChar char="●"/>
            </a:pPr>
            <a:r>
              <a:rPr b="0" lang="en-IN" sz="2000" spc="-1" strike="noStrike">
                <a:solidFill>
                  <a:srgbClr val="ffffff"/>
                </a:solidFill>
                <a:latin typeface="Caveat"/>
                <a:ea typeface="Caveat"/>
              </a:rPr>
              <a:t>REPEATER</a:t>
            </a:r>
            <a:endParaRPr b="0" lang="en-IN" sz="2000" spc="-1" strike="noStrike">
              <a:latin typeface="Arial"/>
            </a:endParaRPr>
          </a:p>
          <a:p>
            <a:pPr marL="457200" indent="-354960">
              <a:lnSpc>
                <a:spcPct val="115000"/>
              </a:lnSpc>
              <a:buClr>
                <a:srgbClr val="ffffff"/>
              </a:buClr>
              <a:buFont typeface="Caveat"/>
              <a:buChar char="●"/>
            </a:pPr>
            <a:r>
              <a:rPr b="0" lang="en-IN" sz="2000" spc="-1" strike="noStrike">
                <a:solidFill>
                  <a:srgbClr val="ffffff"/>
                </a:solidFill>
                <a:latin typeface="Caveat"/>
                <a:ea typeface="Caveat"/>
              </a:rPr>
              <a:t>SEQUENCER</a:t>
            </a:r>
            <a:endParaRPr b="0" lang="en-IN" sz="2000" spc="-1" strike="noStrike">
              <a:latin typeface="Arial"/>
            </a:endParaRPr>
          </a:p>
          <a:p>
            <a:pPr marL="457200" indent="-354960">
              <a:lnSpc>
                <a:spcPct val="115000"/>
              </a:lnSpc>
              <a:buClr>
                <a:srgbClr val="ffffff"/>
              </a:buClr>
              <a:buFont typeface="Caveat"/>
              <a:buChar char="●"/>
            </a:pPr>
            <a:r>
              <a:rPr b="0" lang="en-IN" sz="2000" spc="-1" strike="noStrike">
                <a:solidFill>
                  <a:srgbClr val="ffffff"/>
                </a:solidFill>
                <a:latin typeface="Caveat"/>
                <a:ea typeface="Caveat"/>
              </a:rPr>
              <a:t>DECODER</a:t>
            </a:r>
            <a:endParaRPr b="0" lang="en-IN" sz="2000" spc="-1" strike="noStrike">
              <a:latin typeface="Arial"/>
            </a:endParaRPr>
          </a:p>
          <a:p>
            <a:pPr marL="457200" indent="-354960">
              <a:lnSpc>
                <a:spcPct val="115000"/>
              </a:lnSpc>
              <a:buClr>
                <a:srgbClr val="ffffff"/>
              </a:buClr>
              <a:buFont typeface="Caveat"/>
              <a:buChar char="●"/>
            </a:pPr>
            <a:r>
              <a:rPr b="0" lang="en-IN" sz="2000" spc="-1" strike="noStrike">
                <a:solidFill>
                  <a:srgbClr val="ffffff"/>
                </a:solidFill>
                <a:latin typeface="Caveat"/>
                <a:ea typeface="Caveat"/>
              </a:rPr>
              <a:t>EXTENDER</a:t>
            </a:r>
            <a:endParaRPr b="0" lang="en-IN" sz="2000" spc="-1" strike="noStrike">
              <a:latin typeface="Arial"/>
            </a:endParaRPr>
          </a:p>
          <a:p>
            <a:pPr marL="457200" indent="-354960">
              <a:lnSpc>
                <a:spcPct val="115000"/>
              </a:lnSpc>
              <a:buClr>
                <a:srgbClr val="ffffff"/>
              </a:buClr>
              <a:buFont typeface="Caveat"/>
              <a:buChar char="●"/>
            </a:pPr>
            <a:r>
              <a:rPr b="0" lang="en-IN" sz="2000" spc="-1" strike="noStrike">
                <a:solidFill>
                  <a:srgbClr val="ffffff"/>
                </a:solidFill>
                <a:latin typeface="Caveat"/>
                <a:ea typeface="Caveat"/>
              </a:rPr>
              <a:t>SCANNER</a:t>
            </a:r>
            <a:endParaRPr b="0" lang="en-IN" sz="2000" spc="-1" strike="noStrike">
              <a:latin typeface="Arial"/>
            </a:endParaRPr>
          </a:p>
        </p:txBody>
      </p:sp>
      <p:pic>
        <p:nvPicPr>
          <p:cNvPr id="303" name="Google Shape;188;p21" descr=""/>
          <p:cNvPicPr/>
          <p:nvPr/>
        </p:nvPicPr>
        <p:blipFill>
          <a:blip r:embed="rId1"/>
          <a:stretch/>
        </p:blipFill>
        <p:spPr>
          <a:xfrm>
            <a:off x="4991040" y="1906560"/>
            <a:ext cx="2437560" cy="20444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2020-07-01T14:56:18Z</dcterms:modified>
  <cp:revision>2</cp:revision>
  <dc:subject/>
  <dc:title/>
</cp:coreProperties>
</file>