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シナリオ" id="{05AC63A0-2477-429D-A55F-A1CD98C0693D}">
          <p14:sldIdLst>
            <p14:sldId id="256"/>
            <p14:sldId id="257"/>
          </p14:sldIdLst>
        </p14:section>
        <p14:section name="画面イメージ" id="{F80FEB1D-D1DD-4722-9CB6-B165F08C0D9D}">
          <p14:sldIdLst>
            <p14:sldId id="260"/>
            <p14:sldId id="258"/>
            <p14:sldId id="259"/>
            <p14:sldId id="261"/>
            <p14:sldId id="262"/>
          </p14:sldIdLst>
        </p14:section>
        <p14:section name="データ構造" id="{9862FD77-161D-4921-9B34-591451F8FFFB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7" autoAdjust="0"/>
    <p:restoredTop sz="94660"/>
  </p:normalViewPr>
  <p:slideViewPr>
    <p:cSldViewPr snapToGrid="0">
      <p:cViewPr>
        <p:scale>
          <a:sx n="66" d="100"/>
          <a:sy n="6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9AD5A-AE7C-6B3F-FAB1-D7CD9A4C9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2DEBD78-7F7E-C3D8-3870-929E73D45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2BCA0E-B146-2EA7-9FFE-9B055C6B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42A2-B365-4143-BAB0-0D9A2807A620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335EC6-78CA-ABCE-F758-44D298AD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CC4DFE-ADA9-65AB-131C-A653E711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F1C4-2DBB-47DF-977E-BAC713ECC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12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6F2251-B4CD-E7D6-6219-031ED9D3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23E312-9CA1-9A92-6512-D1E95BA4C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2E1233-C7AF-A874-DFC7-33256C7D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42A2-B365-4143-BAB0-0D9A2807A620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4FE35A-F9ED-75D0-4585-0C67634B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6548FB-D4EF-4BEF-8BCD-38F1A4D1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F1C4-2DBB-47DF-977E-BAC713ECC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64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C873FB-01FB-A07C-CB3F-31D075BE0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61F9A1-656D-1E07-D0A8-84107A50D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9A973-BF42-FC12-D81A-0B0A4D2C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42A2-B365-4143-BAB0-0D9A2807A620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5941AA-8950-B3E4-2ED9-5B74DB00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AC54ED-7A9C-B195-04F2-386085D1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F1C4-2DBB-47DF-977E-BAC713ECC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11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85CE3-B07A-2C47-7FBA-C73FB3AA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63C337-70B0-3B63-EABC-06A10D61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B72526-3481-2C34-E30E-CA596424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42A2-B365-4143-BAB0-0D9A2807A620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2400BD-5E59-B535-38EE-13C2E31E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CC378-4300-1E20-8FDC-8614B4DC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F1C4-2DBB-47DF-977E-BAC713ECC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6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807B6-DD05-1734-0E63-7F730EDE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A93157-4AED-2023-EE89-8F6F07927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97B2D9-3904-732E-5DD1-95C0956A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42A2-B365-4143-BAB0-0D9A2807A620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50E36C-A02E-C67D-9AB9-C3744835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D540DD-8B89-0C98-A941-16B11436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F1C4-2DBB-47DF-977E-BAC713ECC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67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D5EEF-C515-D3B0-58F3-90521254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84A131-8547-C784-E04F-427060842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A76350-E477-697B-2369-9629D5C05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AD570F-5873-6963-9DFB-4E460500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42A2-B365-4143-BAB0-0D9A2807A620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6EE9C5-7F6C-358A-6911-27A5A68A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800D98-C241-125A-901A-C9880E47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F1C4-2DBB-47DF-977E-BAC713ECC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64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24C42-2364-0E9A-E0CE-54185D94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C5B95C-1C0D-A397-E89C-9383E666E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7D7776-8949-A0B6-4C09-53734C93C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2B7577-0CB0-AF91-62E1-71E0A176D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7FFD6E-7F7B-EF0A-6A39-A25439620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2CC446-5855-7383-D737-48919293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42A2-B365-4143-BAB0-0D9A2807A620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3D227A-F09C-AF10-FA18-6D43B87F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DA34C4-49DB-AFE7-92D0-ED9A08C4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F1C4-2DBB-47DF-977E-BAC713ECC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57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06412A-AB0F-A40C-D76B-7C40B481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C53A79-1899-68CC-E8DF-E63D558E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42A2-B365-4143-BAB0-0D9A2807A620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25B00E-4FA8-E709-370A-40CB8A03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1D3660-64FC-884D-D85F-B49F59EE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F1C4-2DBB-47DF-977E-BAC713ECC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00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99D280-77EB-CF39-9149-90EF21DB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42A2-B365-4143-BAB0-0D9A2807A620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1E0DAB-8078-4D0A-F3BC-42ADD790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CBEED4-00B8-9398-4148-31CDC6DD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F1C4-2DBB-47DF-977E-BAC713ECC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5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44FDA9-28A7-C5E2-DE96-65E1A1CF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E8EAFD-82E1-441D-9CDD-935F598A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E1CCD3-6C5D-B99E-5713-83E04C764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CE246A-7492-4AF2-F88D-807BFC13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42A2-B365-4143-BAB0-0D9A2807A620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EC939B-BB1A-0DA4-AD0E-D10422B1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45AF58-94E4-6525-C18E-1BC01483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F1C4-2DBB-47DF-977E-BAC713ECC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46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76DE0-C081-9EFA-619E-D75195BD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D0F38F3-59B0-ED43-4929-DDEB5E77E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94DFD3-C94C-FA21-FED3-AD0ACBE52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402A91-3F31-97AF-03E9-4ACD45ED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42A2-B365-4143-BAB0-0D9A2807A620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BEE936-E599-9B09-F31B-EF0109F8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9CE62A-590E-BE25-39C2-6AB5B781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F1C4-2DBB-47DF-977E-BAC713ECC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41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C26836-C84B-E785-E876-A66335D0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288C79-2E9A-1F05-B5B8-CD71B90E5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F3D1D-5506-01C9-9C95-E3F767E46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42A2-B365-4143-BAB0-0D9A2807A620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6AEF7D-06AE-5613-29FC-98F9D31E1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E15CB1-4D21-AB8B-972A-DC641BE04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F1C4-2DBB-47DF-977E-BAC713ECC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06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3F49FBA-D577-4E15-C211-A7F6FEBA1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10334"/>
              </p:ext>
            </p:extLst>
          </p:nvPr>
        </p:nvGraphicFramePr>
        <p:xfrm>
          <a:off x="1072630" y="739653"/>
          <a:ext cx="10020091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905">
                  <a:extLst>
                    <a:ext uri="{9D8B030D-6E8A-4147-A177-3AD203B41FA5}">
                      <a16:colId xmlns:a16="http://schemas.microsoft.com/office/drawing/2014/main" val="564972498"/>
                    </a:ext>
                  </a:extLst>
                </a:gridCol>
                <a:gridCol w="7335186">
                  <a:extLst>
                    <a:ext uri="{9D8B030D-6E8A-4147-A177-3AD203B41FA5}">
                      <a16:colId xmlns:a16="http://schemas.microsoft.com/office/drawing/2014/main" val="16052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ペルソナ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アクション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1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物語を書きたい人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/>
                        <a:t>登場人物を決める</a:t>
                      </a:r>
                      <a:endParaRPr kumimoji="1" lang="en-US" altLang="ja-JP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/>
                        <a:t>どんな世界線なのか決める</a:t>
                      </a:r>
                      <a:endParaRPr kumimoji="1" lang="en-US" altLang="ja-JP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/>
                        <a:t>どんな出来事が起こるか決める</a:t>
                      </a:r>
                      <a:endParaRPr kumimoji="1" lang="en-US" altLang="ja-JP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/>
                        <a:t>物語を書く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0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7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1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49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FADEC2A-2320-AE35-E5B9-FA58F3488A87}"/>
              </a:ext>
            </a:extLst>
          </p:cNvPr>
          <p:cNvSpPr/>
          <p:nvPr/>
        </p:nvSpPr>
        <p:spPr>
          <a:xfrm>
            <a:off x="549640" y="1831538"/>
            <a:ext cx="206364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登場人物を決める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0BA005-D394-D355-BF59-6D1ADB597E48}"/>
              </a:ext>
            </a:extLst>
          </p:cNvPr>
          <p:cNvSpPr/>
          <p:nvPr/>
        </p:nvSpPr>
        <p:spPr>
          <a:xfrm>
            <a:off x="549640" y="440960"/>
            <a:ext cx="1863777" cy="781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どんな世界線なのか決める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A57398-9547-8149-8CC3-5678F3CDA30B}"/>
              </a:ext>
            </a:extLst>
          </p:cNvPr>
          <p:cNvSpPr/>
          <p:nvPr/>
        </p:nvSpPr>
        <p:spPr>
          <a:xfrm>
            <a:off x="429718" y="3200400"/>
            <a:ext cx="2488367" cy="859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どんな出来事が起こるか決める</a:t>
            </a:r>
            <a:endParaRPr kumimoji="1"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5EE077-D5C1-6756-3956-8F3AA945D7B4}"/>
              </a:ext>
            </a:extLst>
          </p:cNvPr>
          <p:cNvSpPr/>
          <p:nvPr/>
        </p:nvSpPr>
        <p:spPr>
          <a:xfrm>
            <a:off x="337279" y="4909279"/>
            <a:ext cx="2488367" cy="859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物語を書く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369190-482C-34C9-4AA4-94E742529526}"/>
              </a:ext>
            </a:extLst>
          </p:cNvPr>
          <p:cNvSpPr txBox="1"/>
          <p:nvPr/>
        </p:nvSpPr>
        <p:spPr>
          <a:xfrm>
            <a:off x="2958058" y="1704626"/>
            <a:ext cx="355097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これらを事前に決めて入力したい</a:t>
            </a:r>
            <a:endParaRPr kumimoji="1"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200" dirty="0"/>
              <a:t>人物ごとの履歴書</a:t>
            </a:r>
            <a:endParaRPr kumimoji="1" lang="en-US" altLang="ja-JP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200" dirty="0"/>
              <a:t>性格</a:t>
            </a:r>
            <a:endParaRPr lang="en-US" altLang="ja-JP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200" dirty="0"/>
              <a:t>対人関係</a:t>
            </a:r>
            <a:endParaRPr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570F9E-B459-A9F7-D5E7-D8384E83CAFB}"/>
              </a:ext>
            </a:extLst>
          </p:cNvPr>
          <p:cNvSpPr txBox="1"/>
          <p:nvPr/>
        </p:nvSpPr>
        <p:spPr>
          <a:xfrm>
            <a:off x="7297710" y="1704626"/>
            <a:ext cx="498726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既存のキャラクターの情報が散らばってるので、</a:t>
            </a:r>
            <a:br>
              <a:rPr lang="en-US" altLang="ja-JP" sz="1600" dirty="0"/>
            </a:br>
            <a:r>
              <a:rPr lang="ja-JP" altLang="en-US" sz="1600" dirty="0"/>
              <a:t>まとめときたい。</a:t>
            </a:r>
            <a:endParaRPr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200" dirty="0"/>
              <a:t>リンク集てきな</a:t>
            </a:r>
            <a:endParaRPr kumimoji="1" lang="en-US" altLang="ja-JP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200" dirty="0"/>
              <a:t>画像もいれて</a:t>
            </a:r>
            <a:endParaRPr lang="en-US" altLang="ja-JP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200" dirty="0"/>
              <a:t>テキストも入れておける感じ</a:t>
            </a:r>
            <a:endParaRPr kumimoji="1" lang="en-US" altLang="ja-JP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E73604A-0F93-40E2-19A9-A15A298863EB}"/>
              </a:ext>
            </a:extLst>
          </p:cNvPr>
          <p:cNvSpPr txBox="1"/>
          <p:nvPr/>
        </p:nvSpPr>
        <p:spPr>
          <a:xfrm>
            <a:off x="7647748" y="71628"/>
            <a:ext cx="2143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/>
              <a:t>二次創作の場合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BE5986-5422-DB90-62CE-A47A315A7DC6}"/>
              </a:ext>
            </a:extLst>
          </p:cNvPr>
          <p:cNvSpPr txBox="1"/>
          <p:nvPr/>
        </p:nvSpPr>
        <p:spPr>
          <a:xfrm>
            <a:off x="2958058" y="3200400"/>
            <a:ext cx="3916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時系列に</a:t>
            </a:r>
            <a:r>
              <a:rPr lang="en-US" altLang="ja-JP" sz="1600" dirty="0"/>
              <a:t>5W1H</a:t>
            </a:r>
            <a:r>
              <a:rPr lang="ja-JP" altLang="en-US" sz="1600" dirty="0"/>
              <a:t>ベースでアイデア出し</a:t>
            </a:r>
            <a:endParaRPr lang="en-US" altLang="ja-JP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5510EC7-C79F-CB08-894A-B40E98FBE72E}"/>
              </a:ext>
            </a:extLst>
          </p:cNvPr>
          <p:cNvSpPr txBox="1"/>
          <p:nvPr/>
        </p:nvSpPr>
        <p:spPr>
          <a:xfrm>
            <a:off x="2958058" y="493399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書ければいい</a:t>
            </a:r>
            <a:endParaRPr lang="en-US" altLang="ja-JP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8F74C1F-ED99-D3AC-548F-E196C3F118C0}"/>
              </a:ext>
            </a:extLst>
          </p:cNvPr>
          <p:cNvSpPr txBox="1"/>
          <p:nvPr/>
        </p:nvSpPr>
        <p:spPr>
          <a:xfrm>
            <a:off x="2958058" y="4884215"/>
            <a:ext cx="6628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物語を書く参考のために、</a:t>
            </a:r>
            <a:br>
              <a:rPr lang="en-US" altLang="ja-JP" sz="1600" dirty="0"/>
            </a:br>
            <a:r>
              <a:rPr lang="ja-JP" altLang="en-US" sz="1600" dirty="0"/>
              <a:t>出来事ごとに、世界線や登場人物を考慮してベースを書いてほしい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06824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877C35-359B-415D-1DA8-2519C4F9A3CD}"/>
              </a:ext>
            </a:extLst>
          </p:cNvPr>
          <p:cNvSpPr/>
          <p:nvPr/>
        </p:nvSpPr>
        <p:spPr>
          <a:xfrm>
            <a:off x="0" y="0"/>
            <a:ext cx="1818807" cy="4946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登場人物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37E7453-0983-B63A-9371-DC517DE685F1}"/>
              </a:ext>
            </a:extLst>
          </p:cNvPr>
          <p:cNvSpPr/>
          <p:nvPr/>
        </p:nvSpPr>
        <p:spPr>
          <a:xfrm>
            <a:off x="1059305" y="1029325"/>
            <a:ext cx="9818557" cy="52965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B1BDDA2-3C50-7509-6D6E-03D3B32DC76C}"/>
              </a:ext>
            </a:extLst>
          </p:cNvPr>
          <p:cNvSpPr/>
          <p:nvPr/>
        </p:nvSpPr>
        <p:spPr>
          <a:xfrm>
            <a:off x="1314138" y="1151744"/>
            <a:ext cx="2413416" cy="4946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世界線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7E830F-6877-F83C-766F-CFC355D50AE8}"/>
              </a:ext>
            </a:extLst>
          </p:cNvPr>
          <p:cNvSpPr/>
          <p:nvPr/>
        </p:nvSpPr>
        <p:spPr>
          <a:xfrm>
            <a:off x="1668905" y="2073639"/>
            <a:ext cx="3352800" cy="714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時代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680F9DB-FDDB-5DEA-090A-F5F64B43853B}"/>
              </a:ext>
            </a:extLst>
          </p:cNvPr>
          <p:cNvSpPr/>
          <p:nvPr/>
        </p:nvSpPr>
        <p:spPr>
          <a:xfrm>
            <a:off x="1668905" y="2965554"/>
            <a:ext cx="3352800" cy="714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国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BB605FD-117F-9CBB-F504-8DF47769A5C8}"/>
              </a:ext>
            </a:extLst>
          </p:cNvPr>
          <p:cNvSpPr/>
          <p:nvPr/>
        </p:nvSpPr>
        <p:spPr>
          <a:xfrm>
            <a:off x="1668905" y="3857469"/>
            <a:ext cx="7844852" cy="2108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その他</a:t>
            </a:r>
          </a:p>
        </p:txBody>
      </p:sp>
    </p:spTree>
    <p:extLst>
      <p:ext uri="{BB962C8B-B14F-4D97-AF65-F5344CB8AC3E}">
        <p14:creationId xmlns:p14="http://schemas.microsoft.com/office/powerpoint/2010/main" val="230280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877C35-359B-415D-1DA8-2519C4F9A3CD}"/>
              </a:ext>
            </a:extLst>
          </p:cNvPr>
          <p:cNvSpPr/>
          <p:nvPr/>
        </p:nvSpPr>
        <p:spPr>
          <a:xfrm>
            <a:off x="0" y="0"/>
            <a:ext cx="1818807" cy="4946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登場人物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37E7453-0983-B63A-9371-DC517DE685F1}"/>
              </a:ext>
            </a:extLst>
          </p:cNvPr>
          <p:cNvSpPr/>
          <p:nvPr/>
        </p:nvSpPr>
        <p:spPr>
          <a:xfrm>
            <a:off x="1059305" y="1029325"/>
            <a:ext cx="9818557" cy="5296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B1BDDA2-3C50-7509-6D6E-03D3B32DC76C}"/>
              </a:ext>
            </a:extLst>
          </p:cNvPr>
          <p:cNvSpPr/>
          <p:nvPr/>
        </p:nvSpPr>
        <p:spPr>
          <a:xfrm>
            <a:off x="1314138" y="1151744"/>
            <a:ext cx="1818807" cy="4946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登場人物一覧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449AED90-71C7-B703-811F-2D1413365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579588"/>
              </p:ext>
            </p:extLst>
          </p:nvPr>
        </p:nvGraphicFramePr>
        <p:xfrm>
          <a:off x="1717207" y="2323614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58014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583493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623078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50053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924731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623359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620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8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61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33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001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27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877C35-359B-415D-1DA8-2519C4F9A3CD}"/>
              </a:ext>
            </a:extLst>
          </p:cNvPr>
          <p:cNvSpPr/>
          <p:nvPr/>
        </p:nvSpPr>
        <p:spPr>
          <a:xfrm>
            <a:off x="0" y="0"/>
            <a:ext cx="1818807" cy="4946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登場人物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37E7453-0983-B63A-9371-DC517DE685F1}"/>
              </a:ext>
            </a:extLst>
          </p:cNvPr>
          <p:cNvSpPr/>
          <p:nvPr/>
        </p:nvSpPr>
        <p:spPr>
          <a:xfrm>
            <a:off x="1059305" y="1029325"/>
            <a:ext cx="9818557" cy="52965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B1BDDA2-3C50-7509-6D6E-03D3B32DC76C}"/>
              </a:ext>
            </a:extLst>
          </p:cNvPr>
          <p:cNvSpPr/>
          <p:nvPr/>
        </p:nvSpPr>
        <p:spPr>
          <a:xfrm>
            <a:off x="1314138" y="1151744"/>
            <a:ext cx="2413416" cy="4946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登場人物詳細画面</a:t>
            </a:r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D228B54-75EB-A730-9CA4-751B81D9D768}"/>
              </a:ext>
            </a:extLst>
          </p:cNvPr>
          <p:cNvSpPr/>
          <p:nvPr/>
        </p:nvSpPr>
        <p:spPr>
          <a:xfrm>
            <a:off x="1474033" y="1870022"/>
            <a:ext cx="4217233" cy="4232223"/>
          </a:xfrm>
          <a:prstGeom prst="roundRect">
            <a:avLst>
              <a:gd name="adj" fmla="val 647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履歴書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E49B487-E3CB-23C0-288B-D10065871B99}"/>
              </a:ext>
            </a:extLst>
          </p:cNvPr>
          <p:cNvSpPr/>
          <p:nvPr/>
        </p:nvSpPr>
        <p:spPr>
          <a:xfrm>
            <a:off x="6175947" y="1870022"/>
            <a:ext cx="4217233" cy="1088038"/>
          </a:xfrm>
          <a:prstGeom prst="roundRect">
            <a:avLst>
              <a:gd name="adj" fmla="val 1373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性格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2A59812-7B52-2FB1-72BE-21E0D0B0554E}"/>
              </a:ext>
            </a:extLst>
          </p:cNvPr>
          <p:cNvSpPr/>
          <p:nvPr/>
        </p:nvSpPr>
        <p:spPr>
          <a:xfrm>
            <a:off x="6175947" y="3306579"/>
            <a:ext cx="4217233" cy="2795665"/>
          </a:xfrm>
          <a:prstGeom prst="roundRect">
            <a:avLst>
              <a:gd name="adj" fmla="val 712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対人関係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7E830F-6877-F83C-766F-CFC355D50AE8}"/>
              </a:ext>
            </a:extLst>
          </p:cNvPr>
          <p:cNvSpPr/>
          <p:nvPr/>
        </p:nvSpPr>
        <p:spPr>
          <a:xfrm>
            <a:off x="1928734" y="2508354"/>
            <a:ext cx="3352800" cy="714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出身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D82B146-2C4C-2834-5EC3-97F80411726A}"/>
              </a:ext>
            </a:extLst>
          </p:cNvPr>
          <p:cNvSpPr/>
          <p:nvPr/>
        </p:nvSpPr>
        <p:spPr>
          <a:xfrm>
            <a:off x="1928734" y="3324067"/>
            <a:ext cx="3352800" cy="714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学歴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82BE85-F7AF-6CC9-3B63-06688779706A}"/>
              </a:ext>
            </a:extLst>
          </p:cNvPr>
          <p:cNvSpPr/>
          <p:nvPr/>
        </p:nvSpPr>
        <p:spPr>
          <a:xfrm>
            <a:off x="1928734" y="4139780"/>
            <a:ext cx="3352800" cy="714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職歴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073EE95-CF56-75C4-D09A-6C43CD9ACBA1}"/>
              </a:ext>
            </a:extLst>
          </p:cNvPr>
          <p:cNvSpPr/>
          <p:nvPr/>
        </p:nvSpPr>
        <p:spPr>
          <a:xfrm>
            <a:off x="8022236" y="4454574"/>
            <a:ext cx="524656" cy="4996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本人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C428F03-32CF-C84A-0ABA-83E6FBF5C713}"/>
              </a:ext>
            </a:extLst>
          </p:cNvPr>
          <p:cNvSpPr/>
          <p:nvPr/>
        </p:nvSpPr>
        <p:spPr>
          <a:xfrm>
            <a:off x="6935449" y="3889943"/>
            <a:ext cx="524656" cy="4996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他人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1BB30DE-979A-4D00-BD25-8FE6D36DBC02}"/>
              </a:ext>
            </a:extLst>
          </p:cNvPr>
          <p:cNvSpPr/>
          <p:nvPr/>
        </p:nvSpPr>
        <p:spPr>
          <a:xfrm>
            <a:off x="6778052" y="4674429"/>
            <a:ext cx="524656" cy="4996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他人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C1E71E7-9136-1BFA-9B7C-CFC8B5D8EF30}"/>
              </a:ext>
            </a:extLst>
          </p:cNvPr>
          <p:cNvSpPr/>
          <p:nvPr/>
        </p:nvSpPr>
        <p:spPr>
          <a:xfrm>
            <a:off x="7744917" y="5464537"/>
            <a:ext cx="524656" cy="4996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他人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AFD43B6-D448-29A7-24B4-F3C51C2E490C}"/>
              </a:ext>
            </a:extLst>
          </p:cNvPr>
          <p:cNvSpPr/>
          <p:nvPr/>
        </p:nvSpPr>
        <p:spPr>
          <a:xfrm>
            <a:off x="9196464" y="4994844"/>
            <a:ext cx="524656" cy="4996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他人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A59D39D-59B0-54F2-5AB8-54514FAA274F}"/>
              </a:ext>
            </a:extLst>
          </p:cNvPr>
          <p:cNvSpPr/>
          <p:nvPr/>
        </p:nvSpPr>
        <p:spPr>
          <a:xfrm>
            <a:off x="9089034" y="3954901"/>
            <a:ext cx="524656" cy="4996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他人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D9C53A1-163C-51A3-323A-00AFC97C19E5}"/>
              </a:ext>
            </a:extLst>
          </p:cNvPr>
          <p:cNvCxnSpPr>
            <a:stCxn id="13" idx="5"/>
            <a:endCxn id="12" idx="1"/>
          </p:cNvCxnSpPr>
          <p:nvPr/>
        </p:nvCxnSpPr>
        <p:spPr>
          <a:xfrm>
            <a:off x="7383271" y="4316441"/>
            <a:ext cx="715799" cy="211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F76EC78-5AC4-087F-39B5-53AEB8EACA95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7302708" y="4704411"/>
            <a:ext cx="719528" cy="21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5523F9D-2FC2-1E03-F29D-B21B598D0637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V="1">
            <a:off x="8007245" y="4954247"/>
            <a:ext cx="277319" cy="510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579C528-DBDC-3A88-3CF0-A7945360BED6}"/>
              </a:ext>
            </a:extLst>
          </p:cNvPr>
          <p:cNvCxnSpPr>
            <a:cxnSpLocks/>
            <a:stCxn id="16" idx="2"/>
            <a:endCxn id="12" idx="5"/>
          </p:cNvCxnSpPr>
          <p:nvPr/>
        </p:nvCxnSpPr>
        <p:spPr>
          <a:xfrm flipH="1" flipV="1">
            <a:off x="8470058" y="4881072"/>
            <a:ext cx="726406" cy="36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B6420AB-B973-AB70-733A-D8EF85337D11}"/>
              </a:ext>
            </a:extLst>
          </p:cNvPr>
          <p:cNvCxnSpPr>
            <a:cxnSpLocks/>
            <a:stCxn id="17" idx="2"/>
            <a:endCxn id="12" idx="7"/>
          </p:cNvCxnSpPr>
          <p:nvPr/>
        </p:nvCxnSpPr>
        <p:spPr>
          <a:xfrm flipH="1">
            <a:off x="8470058" y="4204738"/>
            <a:ext cx="618976" cy="32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9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9F8DC24-6A84-0ADA-C13E-84B495A4BFE5}"/>
              </a:ext>
            </a:extLst>
          </p:cNvPr>
          <p:cNvSpPr/>
          <p:nvPr/>
        </p:nvSpPr>
        <p:spPr>
          <a:xfrm>
            <a:off x="1474033" y="1870023"/>
            <a:ext cx="9049062" cy="1297898"/>
          </a:xfrm>
          <a:prstGeom prst="roundRect">
            <a:avLst>
              <a:gd name="adj" fmla="val 647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877C35-359B-415D-1DA8-2519C4F9A3CD}"/>
              </a:ext>
            </a:extLst>
          </p:cNvPr>
          <p:cNvSpPr/>
          <p:nvPr/>
        </p:nvSpPr>
        <p:spPr>
          <a:xfrm>
            <a:off x="0" y="0"/>
            <a:ext cx="1818807" cy="4946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出来事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37E7453-0983-B63A-9371-DC517DE685F1}"/>
              </a:ext>
            </a:extLst>
          </p:cNvPr>
          <p:cNvSpPr/>
          <p:nvPr/>
        </p:nvSpPr>
        <p:spPr>
          <a:xfrm>
            <a:off x="1059305" y="1029325"/>
            <a:ext cx="9818557" cy="52965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B1BDDA2-3C50-7509-6D6E-03D3B32DC76C}"/>
              </a:ext>
            </a:extLst>
          </p:cNvPr>
          <p:cNvSpPr/>
          <p:nvPr/>
        </p:nvSpPr>
        <p:spPr>
          <a:xfrm>
            <a:off x="1314138" y="1151744"/>
            <a:ext cx="2413416" cy="4946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出来事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7E830F-6877-F83C-766F-CFC355D50AE8}"/>
              </a:ext>
            </a:extLst>
          </p:cNvPr>
          <p:cNvSpPr/>
          <p:nvPr/>
        </p:nvSpPr>
        <p:spPr>
          <a:xfrm>
            <a:off x="1750527" y="2601624"/>
            <a:ext cx="1720516" cy="443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いつ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50B1D5-023B-B94D-2EB2-F93538B1F221}"/>
              </a:ext>
            </a:extLst>
          </p:cNvPr>
          <p:cNvSpPr/>
          <p:nvPr/>
        </p:nvSpPr>
        <p:spPr>
          <a:xfrm>
            <a:off x="3821668" y="2601624"/>
            <a:ext cx="1720516" cy="443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誰が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（登場人物を選ぶ）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EBD2815-18EB-0570-A5AF-932BBD638567}"/>
              </a:ext>
            </a:extLst>
          </p:cNvPr>
          <p:cNvSpPr/>
          <p:nvPr/>
        </p:nvSpPr>
        <p:spPr>
          <a:xfrm>
            <a:off x="7470098" y="2601624"/>
            <a:ext cx="2783173" cy="443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何を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954F415-CBD2-493F-4323-F1EE635844BA}"/>
              </a:ext>
            </a:extLst>
          </p:cNvPr>
          <p:cNvSpPr/>
          <p:nvPr/>
        </p:nvSpPr>
        <p:spPr>
          <a:xfrm>
            <a:off x="1751381" y="1960738"/>
            <a:ext cx="5928579" cy="536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概要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A43AA1E-B583-324D-1CB7-D8B0B2BE0398}"/>
              </a:ext>
            </a:extLst>
          </p:cNvPr>
          <p:cNvSpPr/>
          <p:nvPr/>
        </p:nvSpPr>
        <p:spPr>
          <a:xfrm>
            <a:off x="1439056" y="4350895"/>
            <a:ext cx="9049062" cy="1297898"/>
          </a:xfrm>
          <a:prstGeom prst="roundRect">
            <a:avLst>
              <a:gd name="adj" fmla="val 647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8005B81-6CDB-64C1-F645-3B7574066159}"/>
              </a:ext>
            </a:extLst>
          </p:cNvPr>
          <p:cNvSpPr/>
          <p:nvPr/>
        </p:nvSpPr>
        <p:spPr>
          <a:xfrm>
            <a:off x="1715550" y="5082496"/>
            <a:ext cx="1720516" cy="443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いつ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0CD83A5-0050-A899-FFA5-51001A5FE757}"/>
              </a:ext>
            </a:extLst>
          </p:cNvPr>
          <p:cNvSpPr/>
          <p:nvPr/>
        </p:nvSpPr>
        <p:spPr>
          <a:xfrm>
            <a:off x="3786691" y="5082496"/>
            <a:ext cx="1720516" cy="443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誰が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6186FB5-ACBB-6B96-2EA2-BB42B21EAA11}"/>
              </a:ext>
            </a:extLst>
          </p:cNvPr>
          <p:cNvSpPr/>
          <p:nvPr/>
        </p:nvSpPr>
        <p:spPr>
          <a:xfrm>
            <a:off x="1716404" y="4441610"/>
            <a:ext cx="5928579" cy="536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概要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7B13905-B1EB-7A9E-518B-AC03DDA272B2}"/>
              </a:ext>
            </a:extLst>
          </p:cNvPr>
          <p:cNvSpPr/>
          <p:nvPr/>
        </p:nvSpPr>
        <p:spPr>
          <a:xfrm>
            <a:off x="5645883" y="2588558"/>
            <a:ext cx="1720516" cy="443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どこで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409FEB0-8B5C-6B32-BD40-759ECB8DEB35}"/>
              </a:ext>
            </a:extLst>
          </p:cNvPr>
          <p:cNvSpPr/>
          <p:nvPr/>
        </p:nvSpPr>
        <p:spPr>
          <a:xfrm>
            <a:off x="7435121" y="5085559"/>
            <a:ext cx="2783173" cy="443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何を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592B68F-40CE-6195-B0A5-31FC7F50C880}"/>
              </a:ext>
            </a:extLst>
          </p:cNvPr>
          <p:cNvSpPr/>
          <p:nvPr/>
        </p:nvSpPr>
        <p:spPr>
          <a:xfrm>
            <a:off x="5610906" y="5072493"/>
            <a:ext cx="1720516" cy="443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どこで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7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877C35-359B-415D-1DA8-2519C4F9A3CD}"/>
              </a:ext>
            </a:extLst>
          </p:cNvPr>
          <p:cNvSpPr/>
          <p:nvPr/>
        </p:nvSpPr>
        <p:spPr>
          <a:xfrm>
            <a:off x="0" y="0"/>
            <a:ext cx="1818807" cy="4946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物語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37E7453-0983-B63A-9371-DC517DE685F1}"/>
              </a:ext>
            </a:extLst>
          </p:cNvPr>
          <p:cNvSpPr/>
          <p:nvPr/>
        </p:nvSpPr>
        <p:spPr>
          <a:xfrm>
            <a:off x="1059305" y="1029325"/>
            <a:ext cx="9818557" cy="52965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B1BDDA2-3C50-7509-6D6E-03D3B32DC76C}"/>
              </a:ext>
            </a:extLst>
          </p:cNvPr>
          <p:cNvSpPr/>
          <p:nvPr/>
        </p:nvSpPr>
        <p:spPr>
          <a:xfrm>
            <a:off x="1314138" y="1151744"/>
            <a:ext cx="2413416" cy="4946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物語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954F415-CBD2-493F-4323-F1EE635844BA}"/>
              </a:ext>
            </a:extLst>
          </p:cNvPr>
          <p:cNvSpPr/>
          <p:nvPr/>
        </p:nvSpPr>
        <p:spPr>
          <a:xfrm>
            <a:off x="1489024" y="2892162"/>
            <a:ext cx="4846820" cy="536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出来事を選択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FE9F1AF-5C95-FA9C-62CC-3D3544BAC34F}"/>
              </a:ext>
            </a:extLst>
          </p:cNvPr>
          <p:cNvSpPr txBox="1"/>
          <p:nvPr/>
        </p:nvSpPr>
        <p:spPr>
          <a:xfrm>
            <a:off x="1311639" y="1800338"/>
            <a:ext cx="964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出来事を選んで、世界線とその出来事に登場する登場人物を考慮してベースを書いてもらう</a:t>
            </a:r>
            <a:endParaRPr kumimoji="1" lang="en-US" altLang="ja-JP" dirty="0"/>
          </a:p>
          <a:p>
            <a:r>
              <a:rPr kumimoji="1" lang="ja-JP" altLang="en-US" dirty="0"/>
              <a:t>出力されたものを修正できる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2213646-3A37-BB37-6CFC-B73B6B9431EA}"/>
              </a:ext>
            </a:extLst>
          </p:cNvPr>
          <p:cNvSpPr/>
          <p:nvPr/>
        </p:nvSpPr>
        <p:spPr>
          <a:xfrm>
            <a:off x="6785550" y="2931000"/>
            <a:ext cx="1648918" cy="432960"/>
          </a:xfrm>
          <a:prstGeom prst="roundRect">
            <a:avLst>
              <a:gd name="adj" fmla="val 1373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物語を書く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6C76F90-C9CB-862C-41EC-4478F1BC9A84}"/>
              </a:ext>
            </a:extLst>
          </p:cNvPr>
          <p:cNvSpPr/>
          <p:nvPr/>
        </p:nvSpPr>
        <p:spPr>
          <a:xfrm>
            <a:off x="1489024" y="3672590"/>
            <a:ext cx="7894819" cy="2503358"/>
          </a:xfrm>
          <a:prstGeom prst="roundRect">
            <a:avLst>
              <a:gd name="adj" fmla="val 489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生成された物語　（修正できる）</a:t>
            </a:r>
          </a:p>
        </p:txBody>
      </p:sp>
      <p:sp>
        <p:nvSpPr>
          <p:cNvPr id="19" name="フローチャート: 組合せ 18">
            <a:extLst>
              <a:ext uri="{FF2B5EF4-FFF2-40B4-BE49-F238E27FC236}">
                <a16:creationId xmlns:a16="http://schemas.microsoft.com/office/drawing/2014/main" id="{009FE2E3-9F53-6D8C-5238-31FC19AA2705}"/>
              </a:ext>
            </a:extLst>
          </p:cNvPr>
          <p:cNvSpPr/>
          <p:nvPr/>
        </p:nvSpPr>
        <p:spPr>
          <a:xfrm>
            <a:off x="5856219" y="3060750"/>
            <a:ext cx="279817" cy="199662"/>
          </a:xfrm>
          <a:prstGeom prst="flowChartMerg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97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877C35-359B-415D-1DA8-2519C4F9A3CD}"/>
              </a:ext>
            </a:extLst>
          </p:cNvPr>
          <p:cNvSpPr/>
          <p:nvPr/>
        </p:nvSpPr>
        <p:spPr>
          <a:xfrm>
            <a:off x="0" y="0"/>
            <a:ext cx="1818807" cy="4946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データ構造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703D6D-7BC8-675C-1AC0-761D6C1FB5EA}"/>
              </a:ext>
            </a:extLst>
          </p:cNvPr>
          <p:cNvSpPr txBox="1"/>
          <p:nvPr/>
        </p:nvSpPr>
        <p:spPr>
          <a:xfrm>
            <a:off x="949318" y="60584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world-line</a:t>
            </a:r>
            <a:endParaRPr kumimoji="1" lang="ja-JP" altLang="en-US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D98525F-6D89-086B-8891-77A63D226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41902"/>
              </p:ext>
            </p:extLst>
          </p:nvPr>
        </p:nvGraphicFramePr>
        <p:xfrm>
          <a:off x="652221" y="975179"/>
          <a:ext cx="281876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080">
                  <a:extLst>
                    <a:ext uri="{9D8B030D-6E8A-4147-A177-3AD203B41FA5}">
                      <a16:colId xmlns:a16="http://schemas.microsoft.com/office/drawing/2014/main" val="1856894869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3161200616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201500332"/>
                    </a:ext>
                  </a:extLst>
                </a:gridCol>
              </a:tblGrid>
              <a:tr h="233205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カラム名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データ型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865815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key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172432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world-line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世界線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60837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era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時代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59968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country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983364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other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その他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46905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642180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7BA7F7-2206-9649-CB8D-41222C361E71}"/>
              </a:ext>
            </a:extLst>
          </p:cNvPr>
          <p:cNvSpPr txBox="1"/>
          <p:nvPr/>
        </p:nvSpPr>
        <p:spPr>
          <a:xfrm>
            <a:off x="949318" y="33759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character</a:t>
            </a:r>
            <a:endParaRPr kumimoji="1" lang="ja-JP" altLang="en-US" dirty="0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C4E316C0-D481-093B-BD24-3CDED0E06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87052"/>
              </p:ext>
            </p:extLst>
          </p:nvPr>
        </p:nvGraphicFramePr>
        <p:xfrm>
          <a:off x="652221" y="3745255"/>
          <a:ext cx="291084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555">
                  <a:extLst>
                    <a:ext uri="{9D8B030D-6E8A-4147-A177-3AD203B41FA5}">
                      <a16:colId xmlns:a16="http://schemas.microsoft.com/office/drawing/2014/main" val="1856894869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3161200616"/>
                    </a:ext>
                  </a:extLst>
                </a:gridCol>
                <a:gridCol w="682943">
                  <a:extLst>
                    <a:ext uri="{9D8B030D-6E8A-4147-A177-3AD203B41FA5}">
                      <a16:colId xmlns:a16="http://schemas.microsoft.com/office/drawing/2014/main" val="201500332"/>
                    </a:ext>
                  </a:extLst>
                </a:gridCol>
              </a:tblGrid>
              <a:tr h="118361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カラム名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データ型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865815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key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742961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world_line_id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3685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full_name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氏名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04004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gender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性別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36542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hometown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出身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327703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edu_background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学歴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642180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work_experience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職歴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241134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personality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性格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05257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other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その他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455297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526647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082FB2-9E4A-84A1-9149-2AEC7A2F95D8}"/>
              </a:ext>
            </a:extLst>
          </p:cNvPr>
          <p:cNvSpPr txBox="1"/>
          <p:nvPr/>
        </p:nvSpPr>
        <p:spPr>
          <a:xfrm>
            <a:off x="4801500" y="337592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</a:t>
            </a:r>
            <a:endParaRPr kumimoji="1" lang="ja-JP" altLang="en-US" dirty="0"/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54931E75-7B00-DFEA-B055-69E64C9F4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454327"/>
              </p:ext>
            </p:extLst>
          </p:nvPr>
        </p:nvGraphicFramePr>
        <p:xfrm>
          <a:off x="4504403" y="3745255"/>
          <a:ext cx="291084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555">
                  <a:extLst>
                    <a:ext uri="{9D8B030D-6E8A-4147-A177-3AD203B41FA5}">
                      <a16:colId xmlns:a16="http://schemas.microsoft.com/office/drawing/2014/main" val="1856894869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3161200616"/>
                    </a:ext>
                  </a:extLst>
                </a:gridCol>
                <a:gridCol w="682943">
                  <a:extLst>
                    <a:ext uri="{9D8B030D-6E8A-4147-A177-3AD203B41FA5}">
                      <a16:colId xmlns:a16="http://schemas.microsoft.com/office/drawing/2014/main" val="201500332"/>
                    </a:ext>
                  </a:extLst>
                </a:gridCol>
              </a:tblGrid>
              <a:tr h="220843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カラム名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データ型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865815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key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742961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world_line_id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55033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character_ids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list(str)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08379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title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04004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when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いつ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36542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who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どこで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327703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where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誰が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642180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what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何を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241134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other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その他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05257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526647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1F5296F-69D6-78F6-E46B-1B411CF931C6}"/>
              </a:ext>
            </a:extLst>
          </p:cNvPr>
          <p:cNvSpPr txBox="1"/>
          <p:nvPr/>
        </p:nvSpPr>
        <p:spPr>
          <a:xfrm>
            <a:off x="4801500" y="605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859875D6-E107-3FD5-F86F-32E99A4A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238919"/>
              </p:ext>
            </p:extLst>
          </p:nvPr>
        </p:nvGraphicFramePr>
        <p:xfrm>
          <a:off x="4504403" y="975179"/>
          <a:ext cx="281876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080">
                  <a:extLst>
                    <a:ext uri="{9D8B030D-6E8A-4147-A177-3AD203B41FA5}">
                      <a16:colId xmlns:a16="http://schemas.microsoft.com/office/drawing/2014/main" val="1856894869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3161200616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201500332"/>
                    </a:ext>
                  </a:extLst>
                </a:gridCol>
              </a:tblGrid>
              <a:tr h="118361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カラム名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データ型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865815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key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172432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world_line_id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60837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物語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59968"/>
                  </a:ext>
                </a:extLst>
              </a:tr>
              <a:tr h="118361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642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82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336</Words>
  <Application>Microsoft Office PowerPoint</Application>
  <PresentationFormat>ワイド画面</PresentationFormat>
  <Paragraphs>156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Hiroki Nomura</dc:creator>
  <cp:lastModifiedBy>Hiroki Nomura</cp:lastModifiedBy>
  <cp:revision>3</cp:revision>
  <dcterms:created xsi:type="dcterms:W3CDTF">2024-05-11T11:32:32Z</dcterms:created>
  <dcterms:modified xsi:type="dcterms:W3CDTF">2024-05-12T10:38:25Z</dcterms:modified>
</cp:coreProperties>
</file>