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FB7EE-0BC1-95D6-3EDB-1A3F6DE69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E2DE38-3714-F270-2CF0-759C93578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DED488-9869-09F5-A313-4CCC5429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7BA6-D74B-4A2B-B3CC-1C54BB5663DF}" type="datetimeFigureOut">
              <a:rPr kumimoji="1" lang="ja-JP" altLang="en-US" smtClean="0"/>
              <a:t>2024/5/3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C07F0A-FA4C-4B51-C257-1748426B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AD4144-4CE3-ABC1-1169-818F07E1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4B11-9F2B-4B2B-9C91-9EBE5B381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61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EC0E2-D302-B580-0BED-3027BAB2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63C016-ACB9-0F44-0502-061409EBE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AEE9A2-D508-0B90-1837-34DB4579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7BA6-D74B-4A2B-B3CC-1C54BB5663DF}" type="datetimeFigureOut">
              <a:rPr kumimoji="1" lang="ja-JP" altLang="en-US" smtClean="0"/>
              <a:t>2024/5/3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7EAE7D-173D-702C-1263-DD4CBC76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8F2FEF-683C-ED1E-5020-124B7F1D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4B11-9F2B-4B2B-9C91-9EBE5B381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23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3CA176-126C-F5F8-224D-C92972CE0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FB718A-ACBF-11CB-6F21-60DBD4D88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338E80-07E8-2092-52F5-E9A0942E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7BA6-D74B-4A2B-B3CC-1C54BB5663DF}" type="datetimeFigureOut">
              <a:rPr kumimoji="1" lang="ja-JP" altLang="en-US" smtClean="0"/>
              <a:t>2024/5/3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7EDB77-A221-79AE-1586-44C77C2D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AC5A95-3DF5-45D2-DB80-E63C565D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4B11-9F2B-4B2B-9C91-9EBE5B381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00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BAAE27-3954-9F30-544C-4CD78719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E0AB46-D8A1-BE96-39F1-ECEF4B8F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68D86-A131-EAA4-0026-CCAFB30C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7BA6-D74B-4A2B-B3CC-1C54BB5663DF}" type="datetimeFigureOut">
              <a:rPr kumimoji="1" lang="ja-JP" altLang="en-US" smtClean="0"/>
              <a:t>2024/5/3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70D4D9-783D-24D6-C7BE-1373B5DA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B2438F-2245-6A69-31B6-33B986DF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4B11-9F2B-4B2B-9C91-9EBE5B381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51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99A60-401F-253A-A261-E0B86D5D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8E6B3A-26C6-D9B7-6810-E50B41E0D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93F980-B99A-97DF-519B-13FCBA5A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7BA6-D74B-4A2B-B3CC-1C54BB5663DF}" type="datetimeFigureOut">
              <a:rPr kumimoji="1" lang="ja-JP" altLang="en-US" smtClean="0"/>
              <a:t>2024/5/3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DBFD37-D821-669E-6699-E5F9E852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3A096A-557A-B23F-B6A3-617B5E31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4B11-9F2B-4B2B-9C91-9EBE5B381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78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8FF6E-DED1-17DE-D971-CF935D30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D00575-B372-2B31-A358-0113C539E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0E2045-1C44-264B-E3DA-62E6AE93B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D55AB2-9391-804D-0555-F30EB717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7BA6-D74B-4A2B-B3CC-1C54BB5663DF}" type="datetimeFigureOut">
              <a:rPr kumimoji="1" lang="ja-JP" altLang="en-US" smtClean="0"/>
              <a:t>2024/5/3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FDB065-F889-8D19-14B4-84A3ACE4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DF1B36-DF1A-92CD-9932-0DE1E8C8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4B11-9F2B-4B2B-9C91-9EBE5B381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46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3464E7-5A05-5BED-7814-6BF9289F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3BFB22-D9D3-9845-71F7-86CB552D0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D39577-A10A-3A09-ED49-ABC8DD0EC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8CFDD8-1F70-F598-2E1C-15223CD83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4E8A617-2F7C-8610-A44D-8DE935EBA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ECFDA2A-BB40-45AF-21BB-C8E7C3A2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7BA6-D74B-4A2B-B3CC-1C54BB5663DF}" type="datetimeFigureOut">
              <a:rPr kumimoji="1" lang="ja-JP" altLang="en-US" smtClean="0"/>
              <a:t>2024/5/3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BA8D6-A30E-DC1B-CED2-72781811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4AA597-F5DB-9C69-102A-23B7A1E8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4B11-9F2B-4B2B-9C91-9EBE5B381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3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1A4DE-6497-A7B7-C756-38E9C6BF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86F8104-9C65-A7CD-C77C-F053CC3B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7BA6-D74B-4A2B-B3CC-1C54BB5663DF}" type="datetimeFigureOut">
              <a:rPr kumimoji="1" lang="ja-JP" altLang="en-US" smtClean="0"/>
              <a:t>2024/5/3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0248211-5CA6-BC1D-4C15-40B99C20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301081-100A-7952-47DB-0EB34267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4B11-9F2B-4B2B-9C91-9EBE5B381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50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916184-4E6E-40AE-835E-BC52500C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7BA6-D74B-4A2B-B3CC-1C54BB5663DF}" type="datetimeFigureOut">
              <a:rPr kumimoji="1" lang="ja-JP" altLang="en-US" smtClean="0"/>
              <a:t>2024/5/3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4DBFB5-1662-A264-B1C7-6011F161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B5CE07A-96CC-64A8-C7A2-6CD14093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4B11-9F2B-4B2B-9C91-9EBE5B381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33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A73F2B-39F1-B3B5-88D5-74704662B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7FB0A7-FB7D-CC8D-9754-B255A4BF6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52B242-672D-5346-6A75-7F5B4016A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EF2A3B-CB55-B224-9953-1BAA9F5A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7BA6-D74B-4A2B-B3CC-1C54BB5663DF}" type="datetimeFigureOut">
              <a:rPr kumimoji="1" lang="ja-JP" altLang="en-US" smtClean="0"/>
              <a:t>2024/5/3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B2B94E-EF7D-B8ED-D03B-A60D4D89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382B8D-D490-4E69-B477-6F8C1D28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4B11-9F2B-4B2B-9C91-9EBE5B381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372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C2C47-2C04-0733-4E74-2A1C38E80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5F3CC7-F394-E9A2-2B91-2CADFFD25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0A7FC1-49B9-975C-154C-3C773ADDF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52C594-96BF-5EF1-2CD9-0FF41FBD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7BA6-D74B-4A2B-B3CC-1C54BB5663DF}" type="datetimeFigureOut">
              <a:rPr kumimoji="1" lang="ja-JP" altLang="en-US" smtClean="0"/>
              <a:t>2024/5/3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107559-CF66-D52D-586D-27ACDDD3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5C4D53-436F-AF22-3C23-051211FE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4B11-9F2B-4B2B-9C91-9EBE5B381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28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55432C-7167-D92D-5A94-C91AF1BA9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CEA6CE-A003-B29F-8797-276078FEF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6EA44D-407F-0A33-4E5F-28A92C4E7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77BA6-D74B-4A2B-B3CC-1C54BB5663DF}" type="datetimeFigureOut">
              <a:rPr kumimoji="1" lang="ja-JP" altLang="en-US" smtClean="0"/>
              <a:t>2024/5/3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F821BA-50E7-CCF9-61C3-188DF3129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27EBBF-5744-E376-D02D-523C42441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4B11-9F2B-4B2B-9C91-9EBE5B381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902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B0ADB7B-70D6-9C09-7CBA-3C36D05AAD4F}"/>
              </a:ext>
            </a:extLst>
          </p:cNvPr>
          <p:cNvSpPr/>
          <p:nvPr/>
        </p:nvSpPr>
        <p:spPr>
          <a:xfrm>
            <a:off x="655983" y="572268"/>
            <a:ext cx="4770782" cy="2771480"/>
          </a:xfrm>
          <a:prstGeom prst="roundRect">
            <a:avLst>
              <a:gd name="adj" fmla="val 92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BFD8A1D-2ECA-3377-5A6F-F211DBD15BAB}"/>
              </a:ext>
            </a:extLst>
          </p:cNvPr>
          <p:cNvSpPr/>
          <p:nvPr/>
        </p:nvSpPr>
        <p:spPr>
          <a:xfrm>
            <a:off x="3689859" y="711666"/>
            <a:ext cx="994611" cy="4491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Agent1</a:t>
            </a:r>
            <a:endParaRPr kumimoji="1" lang="ja-JP" altLang="en-US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C31C042-42EE-1270-7E46-DDF1B966B8F3}"/>
              </a:ext>
            </a:extLst>
          </p:cNvPr>
          <p:cNvSpPr/>
          <p:nvPr/>
        </p:nvSpPr>
        <p:spPr>
          <a:xfrm>
            <a:off x="3689859" y="1398803"/>
            <a:ext cx="994611" cy="4491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Agent2</a:t>
            </a:r>
            <a:endParaRPr kumimoji="1" lang="ja-JP" altLang="en-US" sz="14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42922EE-47A9-4BA4-1D23-776B8AABE532}"/>
              </a:ext>
            </a:extLst>
          </p:cNvPr>
          <p:cNvSpPr/>
          <p:nvPr/>
        </p:nvSpPr>
        <p:spPr>
          <a:xfrm>
            <a:off x="3689859" y="2085940"/>
            <a:ext cx="994611" cy="4491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Agent3</a:t>
            </a:r>
            <a:endParaRPr kumimoji="1" lang="ja-JP" altLang="en-US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E49156F-F5CC-0B08-F207-05BD5BCC2C95}"/>
              </a:ext>
            </a:extLst>
          </p:cNvPr>
          <p:cNvSpPr/>
          <p:nvPr/>
        </p:nvSpPr>
        <p:spPr>
          <a:xfrm>
            <a:off x="3689859" y="2773076"/>
            <a:ext cx="994611" cy="4491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Agent4</a:t>
            </a:r>
            <a:endParaRPr kumimoji="1" lang="ja-JP" altLang="en-US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A81111D-C165-676C-A2BA-9B1BFA87A56D}"/>
              </a:ext>
            </a:extLst>
          </p:cNvPr>
          <p:cNvSpPr/>
          <p:nvPr/>
        </p:nvSpPr>
        <p:spPr>
          <a:xfrm>
            <a:off x="1238090" y="1606012"/>
            <a:ext cx="1441117" cy="6256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GroupChatManager</a:t>
            </a:r>
            <a:endParaRPr kumimoji="1" lang="ja-JP" altLang="en-US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7CF8F9-F146-D66B-9E5B-CD91936401FB}"/>
              </a:ext>
            </a:extLst>
          </p:cNvPr>
          <p:cNvSpPr txBox="1"/>
          <p:nvPr/>
        </p:nvSpPr>
        <p:spPr>
          <a:xfrm>
            <a:off x="1268150" y="235359"/>
            <a:ext cx="3499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①会話するエージェントを選ぶ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※4</a:t>
            </a:r>
            <a:r>
              <a:rPr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種類あり</a:t>
            </a:r>
            <a:endParaRPr kumimoji="1"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5C85721-B62D-2E1C-071B-1A3F862057F6}"/>
              </a:ext>
            </a:extLst>
          </p:cNvPr>
          <p:cNvSpPr/>
          <p:nvPr/>
        </p:nvSpPr>
        <p:spPr>
          <a:xfrm>
            <a:off x="6930887" y="585988"/>
            <a:ext cx="4770782" cy="2744040"/>
          </a:xfrm>
          <a:prstGeom prst="roundRect">
            <a:avLst>
              <a:gd name="adj" fmla="val 92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0AB2A34-EDA6-C998-D07C-1390864252B1}"/>
              </a:ext>
            </a:extLst>
          </p:cNvPr>
          <p:cNvSpPr/>
          <p:nvPr/>
        </p:nvSpPr>
        <p:spPr>
          <a:xfrm>
            <a:off x="9964763" y="711666"/>
            <a:ext cx="994611" cy="4491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Agent1</a:t>
            </a:r>
            <a:endParaRPr kumimoji="1" lang="ja-JP" altLang="en-US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E31EC8A3-39AA-8E0E-9632-9DDE205C7A16}"/>
              </a:ext>
            </a:extLst>
          </p:cNvPr>
          <p:cNvSpPr/>
          <p:nvPr/>
        </p:nvSpPr>
        <p:spPr>
          <a:xfrm>
            <a:off x="9964763" y="1398803"/>
            <a:ext cx="994611" cy="4491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Agent2</a:t>
            </a:r>
            <a:endParaRPr kumimoji="1" lang="ja-JP" altLang="en-US" sz="1400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8BCA193-8159-BF8B-8F67-B4237C442F37}"/>
              </a:ext>
            </a:extLst>
          </p:cNvPr>
          <p:cNvSpPr/>
          <p:nvPr/>
        </p:nvSpPr>
        <p:spPr>
          <a:xfrm>
            <a:off x="9964763" y="2085940"/>
            <a:ext cx="994611" cy="4491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Agent3</a:t>
            </a:r>
            <a:endParaRPr kumimoji="1" lang="ja-JP" altLang="en-US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7798E21-4A72-79FB-62D4-CD948D57934E}"/>
              </a:ext>
            </a:extLst>
          </p:cNvPr>
          <p:cNvSpPr/>
          <p:nvPr/>
        </p:nvSpPr>
        <p:spPr>
          <a:xfrm>
            <a:off x="9964763" y="2773076"/>
            <a:ext cx="994611" cy="4491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Agent4</a:t>
            </a:r>
            <a:endParaRPr kumimoji="1" lang="ja-JP" altLang="en-US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D5B67F8-F764-FC98-5CC9-A0C80B63C42E}"/>
              </a:ext>
            </a:extLst>
          </p:cNvPr>
          <p:cNvSpPr/>
          <p:nvPr/>
        </p:nvSpPr>
        <p:spPr>
          <a:xfrm>
            <a:off x="7512994" y="1606012"/>
            <a:ext cx="1441117" cy="6256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GroupChatManager</a:t>
            </a:r>
            <a:endParaRPr kumimoji="1" lang="ja-JP" altLang="en-US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D1FBF5E-D00B-15E4-179E-23B0E04E2A5C}"/>
              </a:ext>
            </a:extLst>
          </p:cNvPr>
          <p:cNvSpPr txBox="1"/>
          <p:nvPr/>
        </p:nvSpPr>
        <p:spPr>
          <a:xfrm>
            <a:off x="7543054" y="237650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②選ばれた</a:t>
            </a:r>
            <a:r>
              <a:rPr lang="ja-JP" altLang="en-US" sz="1400" b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エージェントが発言</a:t>
            </a:r>
            <a:endParaRPr kumimoji="1" lang="ja-JP" altLang="en-US" sz="1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8A8B3EA9-3A02-F0EB-1758-864E5A903BBE}"/>
              </a:ext>
            </a:extLst>
          </p:cNvPr>
          <p:cNvSpPr/>
          <p:nvPr/>
        </p:nvSpPr>
        <p:spPr>
          <a:xfrm>
            <a:off x="3793434" y="4032501"/>
            <a:ext cx="4770782" cy="2744040"/>
          </a:xfrm>
          <a:prstGeom prst="roundRect">
            <a:avLst>
              <a:gd name="adj" fmla="val 92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1296B7BF-7335-E73C-14C0-95E08EB39305}"/>
              </a:ext>
            </a:extLst>
          </p:cNvPr>
          <p:cNvSpPr/>
          <p:nvPr/>
        </p:nvSpPr>
        <p:spPr>
          <a:xfrm>
            <a:off x="6827310" y="4158179"/>
            <a:ext cx="994611" cy="4491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Agent1</a:t>
            </a:r>
            <a:endParaRPr kumimoji="1" lang="ja-JP" altLang="en-US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8553B458-F96F-1C88-7518-E41DDA9EED9C}"/>
              </a:ext>
            </a:extLst>
          </p:cNvPr>
          <p:cNvSpPr/>
          <p:nvPr/>
        </p:nvSpPr>
        <p:spPr>
          <a:xfrm>
            <a:off x="6827310" y="4845316"/>
            <a:ext cx="994611" cy="4491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Agent2</a:t>
            </a:r>
            <a:endParaRPr kumimoji="1" lang="ja-JP" altLang="en-US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14D1BF7-5B95-5DBB-DC8B-10595A35F9CA}"/>
              </a:ext>
            </a:extLst>
          </p:cNvPr>
          <p:cNvSpPr/>
          <p:nvPr/>
        </p:nvSpPr>
        <p:spPr>
          <a:xfrm>
            <a:off x="6827310" y="5532453"/>
            <a:ext cx="994611" cy="4491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Agent3</a:t>
            </a:r>
            <a:endParaRPr kumimoji="1" lang="ja-JP" altLang="en-US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3BFF684-CD1C-852E-B78C-AAAE4AF117F6}"/>
              </a:ext>
            </a:extLst>
          </p:cNvPr>
          <p:cNvSpPr/>
          <p:nvPr/>
        </p:nvSpPr>
        <p:spPr>
          <a:xfrm>
            <a:off x="6827310" y="6219589"/>
            <a:ext cx="994611" cy="4491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Agent4</a:t>
            </a:r>
            <a:endParaRPr kumimoji="1" lang="ja-JP" altLang="en-US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4C5B3A3-AF3C-6814-8B65-18EB70E24FB0}"/>
              </a:ext>
            </a:extLst>
          </p:cNvPr>
          <p:cNvSpPr/>
          <p:nvPr/>
        </p:nvSpPr>
        <p:spPr>
          <a:xfrm>
            <a:off x="4375541" y="5052525"/>
            <a:ext cx="1441117" cy="62564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GroupChatManager</a:t>
            </a:r>
            <a:endParaRPr kumimoji="1" lang="ja-JP" altLang="en-US" sz="140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3C2018-1851-CCB1-AEE7-B8772EA660EC}"/>
              </a:ext>
            </a:extLst>
          </p:cNvPr>
          <p:cNvSpPr txBox="1"/>
          <p:nvPr/>
        </p:nvSpPr>
        <p:spPr>
          <a:xfrm>
            <a:off x="4303953" y="3711004"/>
            <a:ext cx="3749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③ほかのエージェント全員にメッセージを配信</a:t>
            </a:r>
            <a:endParaRPr kumimoji="1" lang="ja-JP" altLang="en-US" sz="14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星: 5 pt 25">
            <a:extLst>
              <a:ext uri="{FF2B5EF4-FFF2-40B4-BE49-F238E27FC236}">
                <a16:creationId xmlns:a16="http://schemas.microsoft.com/office/drawing/2014/main" id="{EC04304A-E85C-1112-FAF1-929C72C2CD86}"/>
              </a:ext>
            </a:extLst>
          </p:cNvPr>
          <p:cNvSpPr/>
          <p:nvPr/>
        </p:nvSpPr>
        <p:spPr>
          <a:xfrm>
            <a:off x="3534961" y="1259867"/>
            <a:ext cx="309796" cy="281881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393DBC4-0F8A-3F29-E770-FDC9FE2A34A9}"/>
              </a:ext>
            </a:extLst>
          </p:cNvPr>
          <p:cNvCxnSpPr>
            <a:stCxn id="13" idx="1"/>
            <a:endCxn id="16" idx="3"/>
          </p:cNvCxnSpPr>
          <p:nvPr/>
        </p:nvCxnSpPr>
        <p:spPr>
          <a:xfrm flipH="1">
            <a:off x="8954111" y="1623392"/>
            <a:ext cx="1010652" cy="2954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5F68500-D885-209A-A45E-1ACB333842C6}"/>
              </a:ext>
            </a:extLst>
          </p:cNvPr>
          <p:cNvSpPr txBox="1"/>
          <p:nvPr/>
        </p:nvSpPr>
        <p:spPr>
          <a:xfrm>
            <a:off x="9033674" y="1498197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メッセージ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03F5C4E-ABA3-1435-14B9-0EA8AD98ABEA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 flipV="1">
            <a:off x="5816658" y="4382768"/>
            <a:ext cx="1010652" cy="9825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F0F7D52-CB0D-8232-22C2-C28B475C9FF8}"/>
              </a:ext>
            </a:extLst>
          </p:cNvPr>
          <p:cNvSpPr txBox="1"/>
          <p:nvPr/>
        </p:nvSpPr>
        <p:spPr>
          <a:xfrm>
            <a:off x="5945230" y="5227681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メッセージ</a:t>
            </a:r>
            <a:endParaRPr kumimoji="1" lang="ja-JP" altLang="en-US" sz="10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7FB8737F-8356-F3DE-078E-F54A5ECB2F6E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5816658" y="5365346"/>
            <a:ext cx="1010652" cy="3916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21E6968-08C6-CE32-D4E0-EAA13932A5E2}"/>
              </a:ext>
            </a:extLst>
          </p:cNvPr>
          <p:cNvCxnSpPr>
            <a:cxnSpLocks/>
            <a:stCxn id="23" idx="3"/>
            <a:endCxn id="22" idx="1"/>
          </p:cNvCxnSpPr>
          <p:nvPr/>
        </p:nvCxnSpPr>
        <p:spPr>
          <a:xfrm>
            <a:off x="5816658" y="5365346"/>
            <a:ext cx="1010652" cy="10788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矢印: 折線 45">
            <a:extLst>
              <a:ext uri="{FF2B5EF4-FFF2-40B4-BE49-F238E27FC236}">
                <a16:creationId xmlns:a16="http://schemas.microsoft.com/office/drawing/2014/main" id="{32AED8A0-FD2F-D248-9556-3239EB983DAB}"/>
              </a:ext>
            </a:extLst>
          </p:cNvPr>
          <p:cNvSpPr/>
          <p:nvPr/>
        </p:nvSpPr>
        <p:spPr>
          <a:xfrm rot="10800000">
            <a:off x="8826418" y="3554617"/>
            <a:ext cx="964367" cy="1208004"/>
          </a:xfrm>
          <a:prstGeom prst="bentArrow">
            <a:avLst>
              <a:gd name="adj1" fmla="val 1527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矢印: 折線 46">
            <a:extLst>
              <a:ext uri="{FF2B5EF4-FFF2-40B4-BE49-F238E27FC236}">
                <a16:creationId xmlns:a16="http://schemas.microsoft.com/office/drawing/2014/main" id="{F038F5B1-59D7-2721-52FB-085941FD68B0}"/>
              </a:ext>
            </a:extLst>
          </p:cNvPr>
          <p:cNvSpPr/>
          <p:nvPr/>
        </p:nvSpPr>
        <p:spPr>
          <a:xfrm rot="16200000">
            <a:off x="2303822" y="3461750"/>
            <a:ext cx="1093102" cy="1198112"/>
          </a:xfrm>
          <a:prstGeom prst="bentArrow">
            <a:avLst>
              <a:gd name="adj1" fmla="val 1527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A164944A-B634-C12E-F248-89A7237FBE3A}"/>
              </a:ext>
            </a:extLst>
          </p:cNvPr>
          <p:cNvSpPr/>
          <p:nvPr/>
        </p:nvSpPr>
        <p:spPr>
          <a:xfrm>
            <a:off x="5613976" y="1735687"/>
            <a:ext cx="1165946" cy="36030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12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2D8C3F1-39F5-4CC2-A462-97528937B595}">
  <we:reference id="wa200005566" version="3.0.0.1" store="ja-JP" storeType="OMEX"/>
  <we:alternateReferences>
    <we:reference id="wa200005566" version="3.0.0.1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Hiroki Nomura</dc:creator>
  <cp:lastModifiedBy>Hiroki Nomura</cp:lastModifiedBy>
  <cp:revision>2</cp:revision>
  <dcterms:created xsi:type="dcterms:W3CDTF">2024-05-03T06:32:02Z</dcterms:created>
  <dcterms:modified xsi:type="dcterms:W3CDTF">2024-05-03T06:34:15Z</dcterms:modified>
</cp:coreProperties>
</file>