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4" y="1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3ED0F-D2D3-145A-FE04-679D821C3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D4F740-0D7C-3E0C-D63D-FAE1DC08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96117-7B51-B132-3D66-9F1EF730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A98C-8A9E-4E8F-96C8-A99D00BC9A73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A71F-D14B-6C9C-6B9F-39836506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F9BBB-E805-1974-F1F2-25AF96EE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158-7C12-4370-8E93-19DC0BFAF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73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8DD93-52DF-4E0B-52DA-6F26B17E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1626E7-3163-EEA7-B907-209917CF7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82F5D9-2342-C2B3-070C-6E86BEDF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A98C-8A9E-4E8F-96C8-A99D00BC9A73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FDE91-FA33-E30D-3248-3D3AAE9B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BFDE6B-806A-E7AE-8D2B-B72EC1CA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158-7C12-4370-8E93-19DC0BFAF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36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6DFE06-B428-3578-9370-871AF0ABB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F4D6F-4EC9-52A2-FB4D-639AF06D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4A2D2-F758-A9E5-2D8B-18D31594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A98C-8A9E-4E8F-96C8-A99D00BC9A73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3DCBD-1A69-8B32-FCDD-94D2E7AA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9D37F-AC2B-BEE7-D10A-2B637716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158-7C12-4370-8E93-19DC0BFAF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46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B311C-925E-0EB1-9E3F-D82D7D17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47BC2-D6D8-BFC4-D524-C54171C4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5BC12B-0AB7-6BEF-5F76-2D8E66B8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A98C-8A9E-4E8F-96C8-A99D00BC9A73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4891DB-0B94-8FE1-4894-DBED68AA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99217-D310-DC33-A3FC-60F23FB2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158-7C12-4370-8E93-19DC0BFAF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14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95575-B669-5AE9-E733-539F09A2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00BFB2-D489-3084-7729-DA8FF87B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D2404-AAC5-F56A-5388-426B62A9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A98C-8A9E-4E8F-96C8-A99D00BC9A73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C222ED-9E4B-88E6-213C-8A0707DE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11066F-8F4F-AF6B-2156-877A3FF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158-7C12-4370-8E93-19DC0BFAF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ACB72-3A82-97D9-AE17-8F3AD8AC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F46A86-35C0-A198-99C6-903FAAC94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C0E5E3-EC71-D63A-0E6F-1EC0A159A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6BAADB-6B10-C118-3A9D-2E12F6E1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A98C-8A9E-4E8F-96C8-A99D00BC9A73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1B7C84-FFCF-3E4E-1357-9357D02A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3C5CBE-4B76-819A-BB04-187E1DCF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158-7C12-4370-8E93-19DC0BFAF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E40AC-B361-9197-668C-6C0CBA52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1CC3AC-D8A8-0116-1C9D-8DFFED75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6A28F5-F2CE-4C9F-E260-1F434985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5B6374-E745-9F9C-AE58-6A9F0D3E7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4ED756-386E-15E3-178D-33BB61185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C93420-5196-2CA0-DCB4-303E900E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A98C-8A9E-4E8F-96C8-A99D00BC9A73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C7D432-6B71-1A3B-10F7-78089EE5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A6A3F7-A247-4127-4048-FCF5A5D6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158-7C12-4370-8E93-19DC0BFAF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94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A7EDF-AF2C-615F-621E-4A9392BB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995065-0592-2ED8-25FE-DC178F49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A98C-8A9E-4E8F-96C8-A99D00BC9A73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CE6D3E-CB95-8728-3B9A-5DC664C5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F0BE32-9373-C9E3-3CF6-6E66DEF2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158-7C12-4370-8E93-19DC0BFAF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40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D3C84C-30F9-DF41-FE64-7AB68A1C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A98C-8A9E-4E8F-96C8-A99D00BC9A73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82F51B-4E62-475F-9E58-A7DD00F8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8A300E-F7AF-D869-5329-EB097C5C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158-7C12-4370-8E93-19DC0BFAF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98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25303-1AB4-A278-497F-0DEE290B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529FE4-AD1B-70D6-9459-9E3FA4D5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580E01-CB6A-1DD7-CB42-7352A2673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EA0E9-1BD8-32C4-B8BC-F3278AFC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A98C-8A9E-4E8F-96C8-A99D00BC9A73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BCB328-C323-8E0D-F15C-3E774F0B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648DDE-06CB-A240-A532-0924A3DD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158-7C12-4370-8E93-19DC0BFAF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63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6898C-45D5-23E9-6FFF-B8D508C8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0F15AB-ABA1-5D02-70BD-4C2A8294E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1BF89A-05C4-4EA8-C6CE-5ADF28143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660A52-9ABB-C5E0-EE67-6EE9DED7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A98C-8A9E-4E8F-96C8-A99D00BC9A73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57E3A4-4B9D-965F-E063-81D3FB1C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07FC9F-9AB4-ECCD-DD55-8C5362A5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B158-7C12-4370-8E93-19DC0BFAF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01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D87CF8-D66A-D995-3736-2C1E5196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DBF013-4020-663F-A66D-E582693B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B5262-DA46-CAB7-6E75-96E879293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9A98C-8A9E-4E8F-96C8-A99D00BC9A73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5E176-5732-7676-A53B-C52E0E10B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020FE9-13FA-4AD1-0EAD-BAED6B6F5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B158-7C12-4370-8E93-19DC0BFAFD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224E4-881B-8846-167C-023FB7695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9A0578-BD89-F69D-F094-AB05F7222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88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F8FEC3B-1206-F154-8B81-A25707585A0B}"/>
              </a:ext>
            </a:extLst>
          </p:cNvPr>
          <p:cNvSpPr/>
          <p:nvPr/>
        </p:nvSpPr>
        <p:spPr>
          <a:xfrm>
            <a:off x="101600" y="93132"/>
            <a:ext cx="11988800" cy="6629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仮想ネットワーク</a:t>
            </a:r>
            <a:endParaRPr kumimoji="1" lang="ja-JP" altLang="en-US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D989E9D-850D-04FF-A2F1-F7DA0602096D}"/>
              </a:ext>
            </a:extLst>
          </p:cNvPr>
          <p:cNvGrpSpPr/>
          <p:nvPr/>
        </p:nvGrpSpPr>
        <p:grpSpPr>
          <a:xfrm>
            <a:off x="609600" y="862883"/>
            <a:ext cx="6155268" cy="5343184"/>
            <a:chOff x="1469721" y="1861949"/>
            <a:chExt cx="5845892" cy="5343184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CEDEBBD-0451-ADFF-F53D-6C8E2C0F716C}"/>
                </a:ext>
              </a:extLst>
            </p:cNvPr>
            <p:cNvSpPr/>
            <p:nvPr/>
          </p:nvSpPr>
          <p:spPr>
            <a:xfrm>
              <a:off x="1469721" y="1946615"/>
              <a:ext cx="5845892" cy="52585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サブネット</a:t>
              </a:r>
              <a:endParaRPr kumimoji="1" lang="ja-JP" altLang="en-US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CA927D07-E231-735C-B605-027F55422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2511" y="1861949"/>
              <a:ext cx="618785" cy="618785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B50EBF-7F52-C6AB-FDCD-9A680AB4B9C6}"/>
              </a:ext>
            </a:extLst>
          </p:cNvPr>
          <p:cNvGrpSpPr/>
          <p:nvPr/>
        </p:nvGrpSpPr>
        <p:grpSpPr>
          <a:xfrm>
            <a:off x="7204676" y="862883"/>
            <a:ext cx="4453924" cy="5343184"/>
            <a:chOff x="1556169" y="1861949"/>
            <a:chExt cx="4499656" cy="4852117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697AA74-5B6F-ABDE-2D13-AB324AA7545E}"/>
                </a:ext>
              </a:extLst>
            </p:cNvPr>
            <p:cNvSpPr/>
            <p:nvPr/>
          </p:nvSpPr>
          <p:spPr>
            <a:xfrm>
              <a:off x="1556169" y="1946615"/>
              <a:ext cx="4499656" cy="476745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サブネット</a:t>
              </a:r>
              <a:endParaRPr kumimoji="1" lang="ja-JP" altLang="en-US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92474056-5CD7-F3C7-5A7F-94A42D49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22511" y="1861949"/>
              <a:ext cx="618785" cy="618785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5B4C6CD-CE40-B1C7-9999-C4A12DF65826}"/>
              </a:ext>
            </a:extLst>
          </p:cNvPr>
          <p:cNvGrpSpPr/>
          <p:nvPr/>
        </p:nvGrpSpPr>
        <p:grpSpPr>
          <a:xfrm>
            <a:off x="7386034" y="1935821"/>
            <a:ext cx="4136939" cy="736600"/>
            <a:chOff x="6912061" y="4563533"/>
            <a:chExt cx="4136939" cy="7366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D7E240A-A0EA-C675-D8E4-DA468E334EF3}"/>
                </a:ext>
              </a:extLst>
            </p:cNvPr>
            <p:cNvSpPr/>
            <p:nvPr/>
          </p:nvSpPr>
          <p:spPr>
            <a:xfrm>
              <a:off x="6912061" y="4563533"/>
              <a:ext cx="4136939" cy="736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プライベートエンドポイント</a:t>
              </a:r>
              <a:endParaRPr kumimoji="1" lang="ja-JP" altLang="en-US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pic>
          <p:nvPicPr>
            <p:cNvPr id="21" name="グラフィックス 20">
              <a:extLst>
                <a:ext uri="{FF2B5EF4-FFF2-40B4-BE49-F238E27FC236}">
                  <a16:creationId xmlns:a16="http://schemas.microsoft.com/office/drawing/2014/main" id="{BB006E7A-5713-89A2-865A-195B9906C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918" y="4639736"/>
              <a:ext cx="541867" cy="541867"/>
            </a:xfrm>
            <a:prstGeom prst="rect">
              <a:avLst/>
            </a:prstGeom>
          </p:spPr>
        </p:pic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1477232A-4CCE-9264-4770-12584DB1BA62}"/>
              </a:ext>
            </a:extLst>
          </p:cNvPr>
          <p:cNvGrpSpPr/>
          <p:nvPr/>
        </p:nvGrpSpPr>
        <p:grpSpPr>
          <a:xfrm>
            <a:off x="1133271" y="1675023"/>
            <a:ext cx="5198946" cy="2956243"/>
            <a:chOff x="964787" y="2565399"/>
            <a:chExt cx="5198946" cy="2956243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9BEE328-8CE0-C64D-F173-C0BDF7C35926}"/>
                </a:ext>
              </a:extLst>
            </p:cNvPr>
            <p:cNvSpPr/>
            <p:nvPr/>
          </p:nvSpPr>
          <p:spPr>
            <a:xfrm>
              <a:off x="964787" y="2565399"/>
              <a:ext cx="5198946" cy="29562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Container Apps </a:t>
              </a:r>
              <a:r>
                <a:rPr kumimoji="1" lang="ja-JP" altLang="en-US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環境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BE894FE-4B88-6A17-D1A5-040C1E12C7FB}"/>
                </a:ext>
              </a:extLst>
            </p:cNvPr>
            <p:cNvSpPr/>
            <p:nvPr/>
          </p:nvSpPr>
          <p:spPr>
            <a:xfrm>
              <a:off x="1286520" y="3129973"/>
              <a:ext cx="4420013" cy="21412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Container Apps</a:t>
              </a:r>
              <a:endParaRPr kumimoji="1" lang="ja-JP" altLang="en-US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B656C9E-DEB8-2C18-FCEC-7DB11BA26F2F}"/>
                </a:ext>
              </a:extLst>
            </p:cNvPr>
            <p:cNvSpPr/>
            <p:nvPr/>
          </p:nvSpPr>
          <p:spPr>
            <a:xfrm>
              <a:off x="1756095" y="3712886"/>
              <a:ext cx="1492784" cy="4490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リビジョン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BFCA1D-6FA7-EE6E-454E-7FE7376CA7B6}"/>
                </a:ext>
              </a:extLst>
            </p:cNvPr>
            <p:cNvSpPr/>
            <p:nvPr/>
          </p:nvSpPr>
          <p:spPr>
            <a:xfrm>
              <a:off x="3776983" y="3712886"/>
              <a:ext cx="1492784" cy="4490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リビジョン</a:t>
              </a:r>
            </a:p>
          </p:txBody>
        </p:sp>
      </p:grp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2D5B8638-DA9F-B304-05F6-E4C9DE044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9163" y="1706923"/>
            <a:ext cx="454500" cy="454500"/>
          </a:xfrm>
          <a:prstGeom prst="rect">
            <a:avLst/>
          </a:prstGeom>
        </p:spPr>
      </p:pic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807C5F27-882E-245B-B1D6-FE0190896B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4363" y="2287397"/>
            <a:ext cx="438600" cy="438600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0C14EEB-45CE-EAA8-21E3-6B4DC142DE64}"/>
              </a:ext>
            </a:extLst>
          </p:cNvPr>
          <p:cNvGrpSpPr/>
          <p:nvPr/>
        </p:nvGrpSpPr>
        <p:grpSpPr>
          <a:xfrm>
            <a:off x="2060221" y="5050366"/>
            <a:ext cx="3203223" cy="736600"/>
            <a:chOff x="3033461" y="5414432"/>
            <a:chExt cx="3203223" cy="73660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5210A83-F962-6A52-B28C-411FAD042FD7}"/>
                </a:ext>
              </a:extLst>
            </p:cNvPr>
            <p:cNvSpPr/>
            <p:nvPr/>
          </p:nvSpPr>
          <p:spPr>
            <a:xfrm>
              <a:off x="3033461" y="5414432"/>
              <a:ext cx="3203223" cy="736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プライベートリンク</a:t>
              </a:r>
              <a:endParaRPr kumimoji="1" lang="ja-JP" altLang="en-US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pic>
          <p:nvPicPr>
            <p:cNvPr id="19" name="グラフィックス 18">
              <a:extLst>
                <a:ext uri="{FF2B5EF4-FFF2-40B4-BE49-F238E27FC236}">
                  <a16:creationId xmlns:a16="http://schemas.microsoft.com/office/drawing/2014/main" id="{2C171BD2-DC8F-4EE2-1117-3F35532C6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65119" y="5532269"/>
              <a:ext cx="521812" cy="521812"/>
            </a:xfrm>
            <a:prstGeom prst="rect">
              <a:avLst/>
            </a:prstGeom>
          </p:spPr>
        </p:pic>
      </p:grp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ACFB204-10E8-6B0B-E226-0D012E21407C}"/>
              </a:ext>
            </a:extLst>
          </p:cNvPr>
          <p:cNvCxnSpPr>
            <a:cxnSpLocks/>
            <a:stCxn id="17" idx="1"/>
            <a:endCxn id="33" idx="3"/>
          </p:cNvCxnSpPr>
          <p:nvPr/>
        </p:nvCxnSpPr>
        <p:spPr>
          <a:xfrm rot="10800000" flipV="1">
            <a:off x="5263444" y="2304120"/>
            <a:ext cx="2122590" cy="3114545"/>
          </a:xfrm>
          <a:prstGeom prst="bentConnector3">
            <a:avLst>
              <a:gd name="adj1" fmla="val 20483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6DB7B12-980A-EAF3-88B8-19763D4DA00C}"/>
              </a:ext>
            </a:extLst>
          </p:cNvPr>
          <p:cNvSpPr/>
          <p:nvPr/>
        </p:nvSpPr>
        <p:spPr>
          <a:xfrm>
            <a:off x="2735087" y="3737927"/>
            <a:ext cx="1859845" cy="418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Ingress</a:t>
            </a:r>
            <a:endParaRPr kumimoji="1" lang="ja-JP" altLang="en-US" sz="14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22E5E345-8471-F745-4438-830FB3CF1F62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rot="5400000" flipH="1" flipV="1">
            <a:off x="3216472" y="4601829"/>
            <a:ext cx="893899" cy="3177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98CB0B40-8994-9475-536D-14302691B705}"/>
              </a:ext>
            </a:extLst>
          </p:cNvPr>
          <p:cNvCxnSpPr>
            <a:cxnSpLocks/>
            <a:stCxn id="42" idx="0"/>
            <a:endCxn id="25" idx="2"/>
          </p:cNvCxnSpPr>
          <p:nvPr/>
        </p:nvCxnSpPr>
        <p:spPr>
          <a:xfrm rot="16200000" flipV="1">
            <a:off x="2934832" y="3007748"/>
            <a:ext cx="466319" cy="99403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D5301F81-3F20-D641-9C3A-BE16DCA75406}"/>
              </a:ext>
            </a:extLst>
          </p:cNvPr>
          <p:cNvCxnSpPr>
            <a:cxnSpLocks/>
            <a:stCxn id="42" idx="0"/>
            <a:endCxn id="26" idx="2"/>
          </p:cNvCxnSpPr>
          <p:nvPr/>
        </p:nvCxnSpPr>
        <p:spPr>
          <a:xfrm rot="5400000" flipH="1" flipV="1">
            <a:off x="3945275" y="2991344"/>
            <a:ext cx="466319" cy="102684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17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Hiroki Nomura</dc:creator>
  <cp:lastModifiedBy>Hiroki Nomura</cp:lastModifiedBy>
  <cp:revision>1</cp:revision>
  <dcterms:created xsi:type="dcterms:W3CDTF">2025-05-13T14:20:48Z</dcterms:created>
  <dcterms:modified xsi:type="dcterms:W3CDTF">2025-05-13T15:12:14Z</dcterms:modified>
</cp:coreProperties>
</file>